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F2E9D-23D2-48C3-A20F-5DA77447F75F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63BBB-7C79-4E21-95F5-980629419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92316-1C16-428B-BAF8-B789D75704CC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2AEB-91C0-4565-A454-481BE90B7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DDF7D-8624-45B5-BAA5-AAD406B1E99B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4EEE0-428C-4935-BDF0-09929001B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B8459-CB00-442E-9588-F1CBF3402159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2DA54-1855-4CF9-A112-9A55E389D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3F362-ECC5-46DA-80C4-BFC40D478AC1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F4ACD-5185-4E80-87A6-D3CFFAA94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DAA5-605C-479D-88C0-0456A5483E39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CDA2-5D42-4A6D-BE75-3863381B4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87426-7722-4482-B086-DC62000E8B96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F36F0-67A0-45B0-B1E2-12D6C74DD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FC80B-08D8-4A6C-8715-044C77AAA24E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9C716-282A-42DD-ABEC-36285FB3E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E5A55-8ACF-4C7B-AA54-97A622B937A3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71179-8ADB-4CD4-9B5C-43DE5EDA3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7AD63-A081-4592-AA5D-56359CCA8B37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92B8-DD8D-4834-A80C-A17134346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B17E9-BDB1-4604-86DD-10D0F8E3E24F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94AC-0E04-42A1-8C74-EAC666349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0A2D0C66-63DE-41ED-9F3B-E622CEA68AD7}" type="datetimeFigureOut">
              <a:rPr lang="ru-RU"/>
              <a:pPr>
                <a:defRPr/>
              </a:pPr>
              <a:t>вс 05.09.21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1E5ECA1C-96FE-4EED-B81C-B19E58D7A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620713"/>
            <a:ext cx="7848600" cy="25209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err="1"/>
              <a:t>П</a:t>
            </a:r>
            <a:r>
              <a:rPr lang="ru-RU" sz="4800" dirty="0" err="1" smtClean="0"/>
              <a:t>сихологічна</a:t>
            </a:r>
            <a:r>
              <a:rPr lang="ru-RU" sz="4800" dirty="0" smtClean="0"/>
              <a:t> </a:t>
            </a:r>
            <a:r>
              <a:rPr lang="ru-RU" sz="4800" dirty="0" err="1" smtClean="0"/>
              <a:t>підготовка</a:t>
            </a:r>
            <a:r>
              <a:rPr lang="ru-RU" sz="4800" dirty="0" smtClean="0"/>
              <a:t> </a:t>
            </a:r>
            <a:r>
              <a:rPr lang="ru-RU" sz="4800" dirty="0" err="1" smtClean="0"/>
              <a:t>спортивних</a:t>
            </a:r>
            <a:r>
              <a:rPr lang="ru-RU" sz="4800" dirty="0" smtClean="0"/>
              <a:t> </a:t>
            </a:r>
            <a:r>
              <a:rPr lang="ru-RU" sz="4800" dirty="0" err="1" smtClean="0"/>
              <a:t>тренувань</a:t>
            </a:r>
            <a:r>
              <a:rPr lang="ru-RU" sz="4800" dirty="0" smtClean="0"/>
              <a:t> і </a:t>
            </a:r>
            <a:r>
              <a:rPr lang="ru-RU" sz="4800" dirty="0" err="1" smtClean="0"/>
              <a:t>змагань</a:t>
            </a:r>
            <a:endParaRPr lang="ru-RU" sz="48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1500" y="4868863"/>
            <a:ext cx="2881313" cy="1512887"/>
          </a:xfrm>
        </p:spPr>
        <p:txBody>
          <a:bodyPr/>
          <a:lstStyle/>
          <a:p>
            <a:pPr>
              <a:buClr>
                <a:srgbClr val="F9F9F9"/>
              </a:buClr>
              <a:buSzPct val="65000"/>
            </a:pPr>
            <a:endParaRPr lang="ru-RU" sz="2800" smtClean="0">
              <a:solidFill>
                <a:srgbClr val="898989"/>
              </a:solidFill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3429000"/>
            <a:ext cx="35274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1"/>
          <p:cNvSpPr>
            <a:spLocks noChangeArrowheads="1"/>
          </p:cNvSpPr>
          <p:nvPr/>
        </p:nvSpPr>
        <p:spPr bwMode="auto">
          <a:xfrm>
            <a:off x="1331913" y="476250"/>
            <a:ext cx="63357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Засоби психологічної підготовки –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фізичні вправи, засоби техніки і тактики даного виду спорту. Спеціальні засоби – психологічні вправи (дії на зразок завдань з чіткою настановою і психологічною спрямованістю, наприклад, на розвиток вольових якостей, підвищення емоційної стійкості спортсмена тощо), а також психологічні впливи. Це можуть бути психологічні засоби і прийоми регуляції й саморегуляції, способи відновлення спеціальної працездатності, різноманітні тренінги тощо.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Прямоугольник 1"/>
          <p:cNvSpPr>
            <a:spLocks noChangeArrowheads="1"/>
          </p:cNvSpPr>
          <p:nvPr/>
        </p:nvSpPr>
        <p:spPr bwMode="auto">
          <a:xfrm>
            <a:off x="755650" y="260350"/>
            <a:ext cx="7920038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Мета загальної психологічної підготовки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досягнення високого рівня психологічної підготовленості спортсмена і забезпечити його адаптацію до різних, в тому числі екстремальних умовах тренувальної і змагальної діяльності. Досягнення цієї мети передбачає вирішення цілого ряду </a:t>
            </a: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сприяти вдосконаленню психічних процесів;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формувати психічні властивості особистості спортсмена і їх витривалість в умовах спортивної діяльності;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створювати оптимальні психічні стани в процесі тренувань і змагань;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розвивати вміння управляти своїми психічними станами в екстремальних умовах діяльності;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сприяти розвитку вміння аналізувати і використовувати інформацію про майбутні змагання;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сприяти створенню позитивного психологічного клімату в команді.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1"/>
          <p:cNvSpPr>
            <a:spLocks noChangeArrowheads="1"/>
          </p:cNvSpPr>
          <p:nvPr/>
        </p:nvSpPr>
        <p:spPr bwMode="auto">
          <a:xfrm>
            <a:off x="1116013" y="765175"/>
            <a:ext cx="6624637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Спеціальна психологічна підготовка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 до змагання – це процес створення, підтримання та відновлення стану психологічної готовності спортсмена до виступу в змаганнях та боротьби за досягнення найкращого спортивного результату. Результативність і надійність змагальної діяльності визначається не тільки різнобічною психологічною підготовленістю спортсмена , а й ступенем його готовності до певного змагання.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1"/>
          <p:cNvSpPr>
            <a:spLocks noChangeArrowheads="1"/>
          </p:cNvSpPr>
          <p:nvPr/>
        </p:nvSpPr>
        <p:spPr bwMode="auto">
          <a:xfrm>
            <a:off x="971550" y="476250"/>
            <a:ext cx="66960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Особливе місце в регуляції психічних станів спортсменів займають засоби саморегуляції. Саморегуляція передбачає вплив людини на самого себе за допомогою слів, уявних уявлень та їх поєднання. Розрізняють самопереконання і самонавіяння. 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Самопереконання - вплив на самого себе за допомогою логічно обгрунтованих доводів, на основі пізнання законів природи і суспільства. 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  <a:cs typeface="Times New Roman" pitchFamily="18" charset="0"/>
              </a:rPr>
            </a:b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Самонавіювання - спосіб впливу, заснований на вірі, на довірі до джерела, коли істина приймається у готовому вигляді, без доказів, але від цього вона не стає менш значущою, ніж пізнана істина. 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291512" cy="23050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2286000" y="2690813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Психологічна підготовка є складовою частиною всієї системи управління процесом підготовки спортсмена і входить у комплекс заходів для його забезпечення.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900113" y="404813"/>
            <a:ext cx="7488237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Психологічна підготовка має ряд особливостей:</a:t>
            </a:r>
          </a:p>
          <a:p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Це завжди підготовка до певного виду діяльності (може бути підготовка до тренувального процесу, але може бути підготовка до змагань).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В ході такої підготовки повинні цілеспрямовано формуватися ті властивості і якості психіки спортсмена, які забезпечують високу результативність спортивної діяльності.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Психологічна підготовка тісно і органічно пов’язана з процесом виховання, навчання і тренування спортсмена і направлена не тільки на формування і розвиток окремих сторін його психіки, але і на удосконалення важливих для спорту властивостей особистості.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2051050" y="1125538"/>
            <a:ext cx="5113338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Головною </a:t>
            </a:r>
            <a:r>
              <a:rPr lang="ru-RU" sz="2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задачею психологічної підготовки є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формування і закріплення відносин які складають основу спортивного характеру, які створюються під впливом зовнішніх чинників зі сторони тренера, осіб які оточують спортсмена, так і під впливом внутрішньої самоорганізації, тобто в процесі самовиховання спортсмена.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1908175" y="476250"/>
            <a:ext cx="54006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Рівні психологічної підготовки: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Психофізіологічний;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Власне психологічний;</a:t>
            </a: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Соціально-психологічний.</a:t>
            </a:r>
          </a:p>
        </p:txBody>
      </p:sp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1619250" y="2708275"/>
            <a:ext cx="5689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Психофізіологічний рівень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– дає можливість здійснити певні спортивні прогнози, бо виявляє ставлення людини до власних анатомо-фізіологічних можливостей, і складається з декількох функціональних блоків.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1042988" y="1125538"/>
            <a:ext cx="720090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000000"/>
              </a:solidFill>
              <a:latin typeface="Verdana" pitchFamily="34" charset="0"/>
            </a:endParaRPr>
          </a:p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 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психологічному рівні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предметом вивчення є як знання, вміння, навички, звички та різноманітні психічні функції, так і самосвідомість спортсмена, його самооцінка, світогляд і свідомість, тобто ті прояви, що відображають ставлення до самого себе як особистості. Разом з тим врахування даного рівня під час психологічної підготовки спортсмена дає змогу виявити саме ті його властивості та якості, які забезпечують здатність ефективно виконувати спортивну діяльність.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1"/>
          <p:cNvSpPr>
            <a:spLocks noChangeArrowheads="1"/>
          </p:cNvSpPr>
          <p:nvPr/>
        </p:nvSpPr>
        <p:spPr bwMode="auto">
          <a:xfrm>
            <a:off x="1116013" y="428625"/>
            <a:ext cx="66960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Соціально-психологічний рівень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забезпечує вирішення питань пов’язаних зі специфічними впливами змагань, коли зустрічаються як суперники різні тактики, техніки, впроваджені власне двома командами. На цьому етапі предметом вивчення стають стосунки, мікроклімат та атмосфера в команді, вплив команди на розвиток особистості спортсмена і різноманітні її зміни, роль особистості в команді, її вплив на формування спортивного колективу.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1"/>
          <p:cNvSpPr>
            <a:spLocks noChangeArrowheads="1"/>
          </p:cNvSpPr>
          <p:nvPr/>
        </p:nvSpPr>
        <p:spPr bwMode="auto">
          <a:xfrm>
            <a:off x="611188" y="620713"/>
            <a:ext cx="7056437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Основні напрямки психологічної підготовки:</a:t>
            </a:r>
            <a:endParaRPr lang="ru-RU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Перший напрямок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передбачає формування функціональної надійності психіки спортсмена, що досягається на основі удосконалення спеціалізованих форм пізнавальної діяльності. В результаті формуються спеціальні знання, практичні вміння і навики, специфічний руховий досвід.</a:t>
            </a:r>
          </a:p>
          <a:p>
            <a:endParaRPr lang="ru-RU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Другий напрямок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пов’язаний з формуванням емоційно-вольової стійкості, психологічної надійності спортсмена. Це передбачає розвиток здатності контролювати свою поведінку в екстремальних ситуаціях спортивної діяльності, ефективно діяти під час змагань.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1"/>
          <p:cNvSpPr>
            <a:spLocks noChangeArrowheads="1"/>
          </p:cNvSpPr>
          <p:nvPr/>
        </p:nvSpPr>
        <p:spPr bwMode="auto">
          <a:xfrm>
            <a:off x="684213" y="404813"/>
            <a:ext cx="69119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Третій напрямок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передбачає формування психічної готовності до змагань в умовах між особистісного і групового суперництва. Тут важливо своєчасно психологічно адаптуватися до мінливих обставин змагальної боротьби, подолання психологічних бар’єрів суб’єктивного порядку, знання сильних і слабких сторін суперника, його тактики і інше.</a:t>
            </a:r>
          </a:p>
          <a:p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Четвертий напрямок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обумовлений досягнутим на змаганнях результатом і особливостями після змагальної діяльності. Особливо це актуально в ситуації коли спортсмен закінчує спортивну кар’єру, активні заняття спортом і потребує підтримки оптимального рівня психічної робочої властивості, адаптації до нових умов діяльності.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88</TotalTime>
  <Words>688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Palatino Linotype</vt:lpstr>
      <vt:lpstr>Arial</vt:lpstr>
      <vt:lpstr>Century Gothic</vt:lpstr>
      <vt:lpstr>Courier New</vt:lpstr>
      <vt:lpstr>Calibri</vt:lpstr>
      <vt:lpstr>Times New Roman</vt:lpstr>
      <vt:lpstr>Verdana</vt:lpstr>
      <vt:lpstr>Исполнительная</vt:lpstr>
      <vt:lpstr>Исполнительная</vt:lpstr>
      <vt:lpstr>Психологічна підготовка спортивних тренувань і змагань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Дякую за увагу!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</dc:creator>
  <cp:lastModifiedBy>User</cp:lastModifiedBy>
  <cp:revision>6</cp:revision>
  <dcterms:created xsi:type="dcterms:W3CDTF">2016-03-20T11:01:45Z</dcterms:created>
  <dcterms:modified xsi:type="dcterms:W3CDTF">2021-09-05T16:10:14Z</dcterms:modified>
</cp:coreProperties>
</file>