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80" r:id="rId4"/>
    <p:sldId id="290" r:id="rId5"/>
    <p:sldId id="282" r:id="rId6"/>
    <p:sldId id="283" r:id="rId7"/>
    <p:sldId id="284" r:id="rId8"/>
    <p:sldId id="285" r:id="rId9"/>
    <p:sldId id="257" r:id="rId10"/>
    <p:sldId id="258" r:id="rId11"/>
    <p:sldId id="259" r:id="rId12"/>
    <p:sldId id="260" r:id="rId13"/>
    <p:sldId id="264" r:id="rId14"/>
    <p:sldId id="287" r:id="rId15"/>
    <p:sldId id="286" r:id="rId16"/>
    <p:sldId id="279" r:id="rId17"/>
    <p:sldId id="288" r:id="rId18"/>
    <p:sldId id="261" r:id="rId19"/>
    <p:sldId id="262" r:id="rId20"/>
    <p:sldId id="289" r:id="rId21"/>
    <p:sldId id="266" r:id="rId22"/>
    <p:sldId id="267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8213A-87C8-49BA-9A82-C257ADD5611D}" v="17" dt="2019-11-13T19:17:38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B8052E8F-0C7F-4E15-9E75-871E157B38C1}"/>
    <pc:docChg chg="custSel addSld delSld modSld sldOrd">
      <pc:chgData name="E. T." userId="153c89370fdd1022" providerId="LiveId" clId="{B8052E8F-0C7F-4E15-9E75-871E157B38C1}" dt="2019-04-22T20:13:20.190" v="1745"/>
      <pc:docMkLst>
        <pc:docMk/>
      </pc:docMkLst>
      <pc:sldChg chg="addSp modSp">
        <pc:chgData name="E. T." userId="153c89370fdd1022" providerId="LiveId" clId="{B8052E8F-0C7F-4E15-9E75-871E157B38C1}" dt="2019-04-22T19:28:55.751" v="93" actId="166"/>
        <pc:sldMkLst>
          <pc:docMk/>
          <pc:sldMk cId="1380525014" sldId="264"/>
        </pc:sldMkLst>
        <pc:graphicFrameChg chg="mod">
          <ac:chgData name="E. T." userId="153c89370fdd1022" providerId="LiveId" clId="{B8052E8F-0C7F-4E15-9E75-871E157B38C1}" dt="2019-04-21T18:27:36.439" v="76" actId="14100"/>
          <ac:graphicFrameMkLst>
            <pc:docMk/>
            <pc:sldMk cId="1380525014" sldId="264"/>
            <ac:graphicFrameMk id="5" creationId="{27EA1727-8FE8-4F51-AB35-38558FF0B01F}"/>
          </ac:graphicFrameMkLst>
        </pc:graphicFrameChg>
        <pc:picChg chg="mod">
          <ac:chgData name="E. T." userId="153c89370fdd1022" providerId="LiveId" clId="{B8052E8F-0C7F-4E15-9E75-871E157B38C1}" dt="2019-04-22T19:28:55.751" v="93" actId="166"/>
          <ac:picMkLst>
            <pc:docMk/>
            <pc:sldMk cId="1380525014" sldId="264"/>
            <ac:picMk id="6" creationId="{E8415515-10C8-4452-97BC-F9F4985501B0}"/>
          </ac:picMkLst>
        </pc:picChg>
        <pc:picChg chg="add mod">
          <ac:chgData name="E. T." userId="153c89370fdd1022" providerId="LiveId" clId="{B8052E8F-0C7F-4E15-9E75-871E157B38C1}" dt="2019-04-21T18:27:14.815" v="75" actId="1076"/>
          <ac:picMkLst>
            <pc:docMk/>
            <pc:sldMk cId="1380525014" sldId="264"/>
            <ac:picMk id="8" creationId="{AC115312-54EA-4551-AAA6-A349736797E5}"/>
          </ac:picMkLst>
        </pc:picChg>
        <pc:picChg chg="add mod">
          <ac:chgData name="E. T." userId="153c89370fdd1022" providerId="LiveId" clId="{B8052E8F-0C7F-4E15-9E75-871E157B38C1}" dt="2019-04-21T18:27:04.812" v="74" actId="1076"/>
          <ac:picMkLst>
            <pc:docMk/>
            <pc:sldMk cId="1380525014" sldId="264"/>
            <ac:picMk id="9" creationId="{949890EB-854C-47CF-9021-C80EAD1B9146}"/>
          </ac:picMkLst>
        </pc:picChg>
      </pc:sldChg>
      <pc:sldChg chg="addSp delSp modSp">
        <pc:chgData name="E. T." userId="153c89370fdd1022" providerId="LiveId" clId="{B8052E8F-0C7F-4E15-9E75-871E157B38C1}" dt="2019-04-22T19:43:31.679" v="584" actId="478"/>
        <pc:sldMkLst>
          <pc:docMk/>
          <pc:sldMk cId="3845874424" sldId="276"/>
        </pc:sldMkLst>
        <pc:picChg chg="add del mod">
          <ac:chgData name="E. T." userId="153c89370fdd1022" providerId="LiveId" clId="{B8052E8F-0C7F-4E15-9E75-871E157B38C1}" dt="2019-04-22T19:43:31.679" v="584" actId="478"/>
          <ac:picMkLst>
            <pc:docMk/>
            <pc:sldMk cId="3845874424" sldId="276"/>
            <ac:picMk id="1026" creationId="{42046371-FD37-4816-86C5-4FE6C9E929CD}"/>
          </ac:picMkLst>
        </pc:picChg>
      </pc:sldChg>
      <pc:sldChg chg="addSp delSp modSp add">
        <pc:chgData name="E. T." userId="153c89370fdd1022" providerId="LiveId" clId="{B8052E8F-0C7F-4E15-9E75-871E157B38C1}" dt="2019-04-21T18:29:41.988" v="91"/>
        <pc:sldMkLst>
          <pc:docMk/>
          <pc:sldMk cId="3070561555" sldId="282"/>
        </pc:sldMkLst>
        <pc:spChg chg="del mod">
          <ac:chgData name="E. T." userId="153c89370fdd1022" providerId="LiveId" clId="{B8052E8F-0C7F-4E15-9E75-871E157B38C1}" dt="2019-04-21T18:19:44.156" v="7" actId="478"/>
          <ac:spMkLst>
            <pc:docMk/>
            <pc:sldMk cId="3070561555" sldId="282"/>
            <ac:spMk id="2" creationId="{88494709-65A4-4592-919D-2B601B4B7FF7}"/>
          </ac:spMkLst>
        </pc:spChg>
        <pc:spChg chg="del">
          <ac:chgData name="E. T." userId="153c89370fdd1022" providerId="LiveId" clId="{B8052E8F-0C7F-4E15-9E75-871E157B38C1}" dt="2019-04-21T18:19:18.838" v="1"/>
          <ac:spMkLst>
            <pc:docMk/>
            <pc:sldMk cId="3070561555" sldId="282"/>
            <ac:spMk id="3" creationId="{82CCEE5F-2D76-417A-ADCE-F7947C291738}"/>
          </ac:spMkLst>
        </pc:spChg>
        <pc:spChg chg="add mod">
          <ac:chgData name="E. T." userId="153c89370fdd1022" providerId="LiveId" clId="{B8052E8F-0C7F-4E15-9E75-871E157B38C1}" dt="2019-04-21T18:23:39.126" v="55" actId="1076"/>
          <ac:spMkLst>
            <pc:docMk/>
            <pc:sldMk cId="3070561555" sldId="282"/>
            <ac:spMk id="6" creationId="{955C5AD0-3FD0-4F6B-9617-35095A94BD32}"/>
          </ac:spMkLst>
        </pc:spChg>
        <pc:picChg chg="add mod">
          <ac:chgData name="E. T." userId="153c89370fdd1022" providerId="LiveId" clId="{B8052E8F-0C7F-4E15-9E75-871E157B38C1}" dt="2019-04-21T18:19:30.930" v="5" actId="14100"/>
          <ac:picMkLst>
            <pc:docMk/>
            <pc:sldMk cId="3070561555" sldId="282"/>
            <ac:picMk id="5" creationId="{24983F65-EEF7-409D-9C10-53B868D573EE}"/>
          </ac:picMkLst>
        </pc:picChg>
        <pc:picChg chg="add del">
          <ac:chgData name="E. T." userId="153c89370fdd1022" providerId="LiveId" clId="{B8052E8F-0C7F-4E15-9E75-871E157B38C1}" dt="2019-04-21T18:29:41.988" v="91"/>
          <ac:picMkLst>
            <pc:docMk/>
            <pc:sldMk cId="3070561555" sldId="282"/>
            <ac:picMk id="7" creationId="{EF2CF165-8BC7-4E80-8347-9D2B12C45A3B}"/>
          </ac:picMkLst>
        </pc:picChg>
        <pc:picChg chg="add del">
          <ac:chgData name="E. T." userId="153c89370fdd1022" providerId="LiveId" clId="{B8052E8F-0C7F-4E15-9E75-871E157B38C1}" dt="2019-04-21T18:29:41.988" v="91"/>
          <ac:picMkLst>
            <pc:docMk/>
            <pc:sldMk cId="3070561555" sldId="282"/>
            <ac:picMk id="8" creationId="{6EFA358A-C43A-4B2B-B60A-3105C0EEDFB1}"/>
          </ac:picMkLst>
        </pc:picChg>
      </pc:sldChg>
      <pc:sldChg chg="addSp delSp modSp add">
        <pc:chgData name="E. T." userId="153c89370fdd1022" providerId="LiveId" clId="{B8052E8F-0C7F-4E15-9E75-871E157B38C1}" dt="2019-04-21T18:29:13.340" v="86"/>
        <pc:sldMkLst>
          <pc:docMk/>
          <pc:sldMk cId="272109601" sldId="283"/>
        </pc:sldMkLst>
        <pc:spChg chg="del">
          <ac:chgData name="E. T." userId="153c89370fdd1022" providerId="LiveId" clId="{B8052E8F-0C7F-4E15-9E75-871E157B38C1}" dt="2019-04-21T18:20:21.174" v="9"/>
          <ac:spMkLst>
            <pc:docMk/>
            <pc:sldMk cId="272109601" sldId="283"/>
            <ac:spMk id="3" creationId="{1081CBC5-CE7F-48B8-9A19-BE2384064850}"/>
          </ac:spMkLst>
        </pc:spChg>
        <pc:spChg chg="add mod">
          <ac:chgData name="E. T." userId="153c89370fdd1022" providerId="LiveId" clId="{B8052E8F-0C7F-4E15-9E75-871E157B38C1}" dt="2019-04-21T18:23:50.271" v="57" actId="1076"/>
          <ac:spMkLst>
            <pc:docMk/>
            <pc:sldMk cId="272109601" sldId="283"/>
            <ac:spMk id="6" creationId="{DF25C632-0274-44FB-92D5-FAD7B353D14F}"/>
          </ac:spMkLst>
        </pc:spChg>
        <pc:picChg chg="add mod">
          <ac:chgData name="E. T." userId="153c89370fdd1022" providerId="LiveId" clId="{B8052E8F-0C7F-4E15-9E75-871E157B38C1}" dt="2019-04-21T18:20:33.959" v="14" actId="14100"/>
          <ac:picMkLst>
            <pc:docMk/>
            <pc:sldMk cId="272109601" sldId="283"/>
            <ac:picMk id="5" creationId="{5479E2EE-BFF7-4B76-BA8E-C6931AC80821}"/>
          </ac:picMkLst>
        </pc:picChg>
        <pc:picChg chg="add del">
          <ac:chgData name="E. T." userId="153c89370fdd1022" providerId="LiveId" clId="{B8052E8F-0C7F-4E15-9E75-871E157B38C1}" dt="2019-04-21T18:29:13.340" v="86"/>
          <ac:picMkLst>
            <pc:docMk/>
            <pc:sldMk cId="272109601" sldId="283"/>
            <ac:picMk id="7" creationId="{DDD02DAA-FE68-42ED-BFE7-52800A936C71}"/>
          </ac:picMkLst>
        </pc:picChg>
        <pc:picChg chg="add del">
          <ac:chgData name="E. T." userId="153c89370fdd1022" providerId="LiveId" clId="{B8052E8F-0C7F-4E15-9E75-871E157B38C1}" dt="2019-04-21T18:29:13.340" v="86"/>
          <ac:picMkLst>
            <pc:docMk/>
            <pc:sldMk cId="272109601" sldId="283"/>
            <ac:picMk id="8" creationId="{F004691C-4919-4CF4-B15A-2537626C2BD3}"/>
          </ac:picMkLst>
        </pc:picChg>
      </pc:sldChg>
      <pc:sldChg chg="addSp delSp modSp add">
        <pc:chgData name="E. T." userId="153c89370fdd1022" providerId="LiveId" clId="{B8052E8F-0C7F-4E15-9E75-871E157B38C1}" dt="2019-04-21T18:29:34.619" v="90"/>
        <pc:sldMkLst>
          <pc:docMk/>
          <pc:sldMk cId="1528481733" sldId="284"/>
        </pc:sldMkLst>
        <pc:spChg chg="del">
          <ac:chgData name="E. T." userId="153c89370fdd1022" providerId="LiveId" clId="{B8052E8F-0C7F-4E15-9E75-871E157B38C1}" dt="2019-04-21T18:21:04.046" v="16"/>
          <ac:spMkLst>
            <pc:docMk/>
            <pc:sldMk cId="1528481733" sldId="284"/>
            <ac:spMk id="3" creationId="{34C7C5C2-6B9F-49D4-B951-55F27D20F9A7}"/>
          </ac:spMkLst>
        </pc:spChg>
        <pc:spChg chg="add">
          <ac:chgData name="E. T." userId="153c89370fdd1022" providerId="LiveId" clId="{B8052E8F-0C7F-4E15-9E75-871E157B38C1}" dt="2019-04-21T18:23:53.695" v="58"/>
          <ac:spMkLst>
            <pc:docMk/>
            <pc:sldMk cId="1528481733" sldId="284"/>
            <ac:spMk id="6" creationId="{57238701-4F99-488F-B631-CA0B05AA6482}"/>
          </ac:spMkLst>
        </pc:spChg>
        <pc:picChg chg="add mod">
          <ac:chgData name="E. T." userId="153c89370fdd1022" providerId="LiveId" clId="{B8052E8F-0C7F-4E15-9E75-871E157B38C1}" dt="2019-04-21T18:24:14.233" v="61" actId="1076"/>
          <ac:picMkLst>
            <pc:docMk/>
            <pc:sldMk cId="1528481733" sldId="284"/>
            <ac:picMk id="5" creationId="{F2D923F6-76B3-443D-9F50-232EB4E02DC4}"/>
          </ac:picMkLst>
        </pc:picChg>
        <pc:picChg chg="add del">
          <ac:chgData name="E. T." userId="153c89370fdd1022" providerId="LiveId" clId="{B8052E8F-0C7F-4E15-9E75-871E157B38C1}" dt="2019-04-21T18:29:34.619" v="90"/>
          <ac:picMkLst>
            <pc:docMk/>
            <pc:sldMk cId="1528481733" sldId="284"/>
            <ac:picMk id="7" creationId="{346C61BB-67A6-46F3-A178-CBBEDB3637FB}"/>
          </ac:picMkLst>
        </pc:picChg>
        <pc:picChg chg="add del">
          <ac:chgData name="E. T." userId="153c89370fdd1022" providerId="LiveId" clId="{B8052E8F-0C7F-4E15-9E75-871E157B38C1}" dt="2019-04-21T18:29:34.619" v="90"/>
          <ac:picMkLst>
            <pc:docMk/>
            <pc:sldMk cId="1528481733" sldId="284"/>
            <ac:picMk id="8" creationId="{BEA6C0D2-A68A-4B84-941F-BE051F2D234B}"/>
          </ac:picMkLst>
        </pc:picChg>
      </pc:sldChg>
      <pc:sldChg chg="addSp delSp modSp add">
        <pc:chgData name="E. T." userId="153c89370fdd1022" providerId="LiveId" clId="{B8052E8F-0C7F-4E15-9E75-871E157B38C1}" dt="2019-04-21T18:29:32.158" v="89"/>
        <pc:sldMkLst>
          <pc:docMk/>
          <pc:sldMk cId="2139695035" sldId="285"/>
        </pc:sldMkLst>
        <pc:spChg chg="del">
          <ac:chgData name="E. T." userId="153c89370fdd1022" providerId="LiveId" clId="{B8052E8F-0C7F-4E15-9E75-871E157B38C1}" dt="2019-04-21T18:22:40.577" v="24"/>
          <ac:spMkLst>
            <pc:docMk/>
            <pc:sldMk cId="2139695035" sldId="285"/>
            <ac:spMk id="3" creationId="{C0D8316D-04E1-4ED0-A214-9D6EA3AF941F}"/>
          </ac:spMkLst>
        </pc:spChg>
        <pc:spChg chg="add">
          <ac:chgData name="E. T." userId="153c89370fdd1022" providerId="LiveId" clId="{B8052E8F-0C7F-4E15-9E75-871E157B38C1}" dt="2019-04-21T18:23:57.214" v="59"/>
          <ac:spMkLst>
            <pc:docMk/>
            <pc:sldMk cId="2139695035" sldId="285"/>
            <ac:spMk id="6" creationId="{B519097F-0C82-431B-BC35-2D8663587B52}"/>
          </ac:spMkLst>
        </pc:spChg>
        <pc:picChg chg="add mod">
          <ac:chgData name="E. T." userId="153c89370fdd1022" providerId="LiveId" clId="{B8052E8F-0C7F-4E15-9E75-871E157B38C1}" dt="2019-04-21T18:24:08.076" v="60" actId="1076"/>
          <ac:picMkLst>
            <pc:docMk/>
            <pc:sldMk cId="2139695035" sldId="285"/>
            <ac:picMk id="5" creationId="{63D420A0-2E13-49EE-8E69-31EB369619B3}"/>
          </ac:picMkLst>
        </pc:picChg>
        <pc:picChg chg="add del">
          <ac:chgData name="E. T." userId="153c89370fdd1022" providerId="LiveId" clId="{B8052E8F-0C7F-4E15-9E75-871E157B38C1}" dt="2019-04-21T18:29:32.158" v="89"/>
          <ac:picMkLst>
            <pc:docMk/>
            <pc:sldMk cId="2139695035" sldId="285"/>
            <ac:picMk id="7" creationId="{A5B38BC5-8740-4034-9943-385FAD8E2F09}"/>
          </ac:picMkLst>
        </pc:picChg>
        <pc:picChg chg="add del">
          <ac:chgData name="E. T." userId="153c89370fdd1022" providerId="LiveId" clId="{B8052E8F-0C7F-4E15-9E75-871E157B38C1}" dt="2019-04-21T18:29:32.158" v="89"/>
          <ac:picMkLst>
            <pc:docMk/>
            <pc:sldMk cId="2139695035" sldId="285"/>
            <ac:picMk id="8" creationId="{51A7D70D-A965-4C8E-B8F8-47E928FA5C6B}"/>
          </ac:picMkLst>
        </pc:picChg>
      </pc:sldChg>
      <pc:sldChg chg="addSp delSp modSp add">
        <pc:chgData name="E. T." userId="153c89370fdd1022" providerId="LiveId" clId="{B8052E8F-0C7F-4E15-9E75-871E157B38C1}" dt="2019-04-21T18:28:41.332" v="83" actId="1076"/>
        <pc:sldMkLst>
          <pc:docMk/>
          <pc:sldMk cId="2450577040" sldId="286"/>
        </pc:sldMkLst>
        <pc:spChg chg="del">
          <ac:chgData name="E. T." userId="153c89370fdd1022" providerId="LiveId" clId="{B8052E8F-0C7F-4E15-9E75-871E157B38C1}" dt="2019-04-21T18:25:30.167" v="63"/>
          <ac:spMkLst>
            <pc:docMk/>
            <pc:sldMk cId="2450577040" sldId="286"/>
            <ac:spMk id="3" creationId="{26E3EE34-245C-4C75-9DAA-8DC426CA15F4}"/>
          </ac:spMkLst>
        </pc:spChg>
        <pc:spChg chg="add mod">
          <ac:chgData name="E. T." userId="153c89370fdd1022" providerId="LiveId" clId="{B8052E8F-0C7F-4E15-9E75-871E157B38C1}" dt="2019-04-21T18:26:36.601" v="72" actId="20577"/>
          <ac:spMkLst>
            <pc:docMk/>
            <pc:sldMk cId="2450577040" sldId="286"/>
            <ac:spMk id="6" creationId="{56215297-9196-44C7-83F4-1805F5863A85}"/>
          </ac:spMkLst>
        </pc:spChg>
        <pc:picChg chg="add mod">
          <ac:chgData name="E. T." userId="153c89370fdd1022" providerId="LiveId" clId="{B8052E8F-0C7F-4E15-9E75-871E157B38C1}" dt="2019-04-21T18:26:04.647" v="68" actId="14100"/>
          <ac:picMkLst>
            <pc:docMk/>
            <pc:sldMk cId="2450577040" sldId="286"/>
            <ac:picMk id="5" creationId="{7A8A6505-AB3D-488E-A827-28847B07F443}"/>
          </ac:picMkLst>
        </pc:picChg>
        <pc:picChg chg="add mod">
          <ac:chgData name="E. T." userId="153c89370fdd1022" providerId="LiveId" clId="{B8052E8F-0C7F-4E15-9E75-871E157B38C1}" dt="2019-04-21T18:28:16.913" v="80" actId="14100"/>
          <ac:picMkLst>
            <pc:docMk/>
            <pc:sldMk cId="2450577040" sldId="286"/>
            <ac:picMk id="7" creationId="{1C712C11-93DF-4375-816C-6B6C299AAA0A}"/>
          </ac:picMkLst>
        </pc:picChg>
        <pc:picChg chg="add mod">
          <ac:chgData name="E. T." userId="153c89370fdd1022" providerId="LiveId" clId="{B8052E8F-0C7F-4E15-9E75-871E157B38C1}" dt="2019-04-21T18:28:41.332" v="83" actId="1076"/>
          <ac:picMkLst>
            <pc:docMk/>
            <pc:sldMk cId="2450577040" sldId="286"/>
            <ac:picMk id="8" creationId="{23B51C1E-25D9-40DE-88A4-110A4EB19327}"/>
          </ac:picMkLst>
        </pc:picChg>
      </pc:sldChg>
      <pc:sldChg chg="addSp delSp modSp add">
        <pc:chgData name="E. T." userId="153c89370fdd1022" providerId="LiveId" clId="{B8052E8F-0C7F-4E15-9E75-871E157B38C1}" dt="2019-04-22T19:36:45.050" v="519" actId="1076"/>
        <pc:sldMkLst>
          <pc:docMk/>
          <pc:sldMk cId="1612076016" sldId="287"/>
        </pc:sldMkLst>
        <pc:spChg chg="mod">
          <ac:chgData name="E. T." userId="153c89370fdd1022" providerId="LiveId" clId="{B8052E8F-0C7F-4E15-9E75-871E157B38C1}" dt="2019-04-22T19:30:18.797" v="163" actId="122"/>
          <ac:spMkLst>
            <pc:docMk/>
            <pc:sldMk cId="1612076016" sldId="287"/>
            <ac:spMk id="2" creationId="{4E730E0E-3FCF-436C-9526-164A53825CE0}"/>
          </ac:spMkLst>
        </pc:spChg>
        <pc:spChg chg="del">
          <ac:chgData name="E. T." userId="153c89370fdd1022" providerId="LiveId" clId="{B8052E8F-0C7F-4E15-9E75-871E157B38C1}" dt="2019-04-22T19:30:45.425" v="164" actId="1032"/>
          <ac:spMkLst>
            <pc:docMk/>
            <pc:sldMk cId="1612076016" sldId="287"/>
            <ac:spMk id="3" creationId="{7703353C-763C-4406-AF41-CD0BB208F3BA}"/>
          </ac:spMkLst>
        </pc:spChg>
        <pc:graphicFrameChg chg="add mod">
          <ac:chgData name="E. T." userId="153c89370fdd1022" providerId="LiveId" clId="{B8052E8F-0C7F-4E15-9E75-871E157B38C1}" dt="2019-04-22T19:36:10.121" v="515" actId="1076"/>
          <ac:graphicFrameMkLst>
            <pc:docMk/>
            <pc:sldMk cId="1612076016" sldId="287"/>
            <ac:graphicFrameMk id="5" creationId="{19AA5B0E-4DF5-463B-A56A-6CC92A52D417}"/>
          </ac:graphicFrameMkLst>
        </pc:graphicFrameChg>
        <pc:picChg chg="add mod">
          <ac:chgData name="E. T." userId="153c89370fdd1022" providerId="LiveId" clId="{B8052E8F-0C7F-4E15-9E75-871E157B38C1}" dt="2019-04-22T19:29:48.612" v="96" actId="167"/>
          <ac:picMkLst>
            <pc:docMk/>
            <pc:sldMk cId="1612076016" sldId="287"/>
            <ac:picMk id="4" creationId="{8BD0652B-07FF-49F0-AD69-A9D63B5A5DEC}"/>
          </ac:picMkLst>
        </pc:picChg>
        <pc:picChg chg="add mod">
          <ac:chgData name="E. T." userId="153c89370fdd1022" providerId="LiveId" clId="{B8052E8F-0C7F-4E15-9E75-871E157B38C1}" dt="2019-04-22T19:36:45.050" v="519" actId="1076"/>
          <ac:picMkLst>
            <pc:docMk/>
            <pc:sldMk cId="1612076016" sldId="287"/>
            <ac:picMk id="6" creationId="{B7376361-0E17-46B0-961D-39A03D871E57}"/>
          </ac:picMkLst>
        </pc:picChg>
        <pc:picChg chg="add mod">
          <ac:chgData name="E. T." userId="153c89370fdd1022" providerId="LiveId" clId="{B8052E8F-0C7F-4E15-9E75-871E157B38C1}" dt="2019-04-22T19:36:45.050" v="519" actId="1076"/>
          <ac:picMkLst>
            <pc:docMk/>
            <pc:sldMk cId="1612076016" sldId="287"/>
            <ac:picMk id="7" creationId="{71CCBE38-0022-42EF-A15D-A067274D0AE8}"/>
          </ac:picMkLst>
        </pc:picChg>
      </pc:sldChg>
      <pc:sldChg chg="addSp modSp add ord modAnim">
        <pc:chgData name="E. T." userId="153c89370fdd1022" providerId="LiveId" clId="{B8052E8F-0C7F-4E15-9E75-871E157B38C1}" dt="2019-04-22T20:13:14.776" v="1744"/>
        <pc:sldMkLst>
          <pc:docMk/>
          <pc:sldMk cId="612244008" sldId="288"/>
        </pc:sldMkLst>
        <pc:spChg chg="add mod">
          <ac:chgData name="E. T." userId="153c89370fdd1022" providerId="LiveId" clId="{B8052E8F-0C7F-4E15-9E75-871E157B38C1}" dt="2019-04-22T20:03:59.983" v="1098" actId="20577"/>
          <ac:spMkLst>
            <pc:docMk/>
            <pc:sldMk cId="612244008" sldId="288"/>
            <ac:spMk id="4" creationId="{7BDC6EFF-F474-445E-A9DE-B9E1CF7BDEE8}"/>
          </ac:spMkLst>
        </pc:spChg>
        <pc:picChg chg="add mod">
          <ac:chgData name="E. T." userId="153c89370fdd1022" providerId="LiveId" clId="{B8052E8F-0C7F-4E15-9E75-871E157B38C1}" dt="2019-04-22T19:48:10.599" v="589" actId="14100"/>
          <ac:picMkLst>
            <pc:docMk/>
            <pc:sldMk cId="612244008" sldId="288"/>
            <ac:picMk id="2050" creationId="{CC328C88-AB42-441D-9E28-4B3DFBD5AA05}"/>
          </ac:picMkLst>
        </pc:picChg>
      </pc:sldChg>
      <pc:sldChg chg="addSp delSp add del">
        <pc:chgData name="E. T." userId="153c89370fdd1022" providerId="LiveId" clId="{B8052E8F-0C7F-4E15-9E75-871E157B38C1}" dt="2019-04-22T19:37:03.072" v="523" actId="2696"/>
        <pc:sldMkLst>
          <pc:docMk/>
          <pc:sldMk cId="3570569505" sldId="288"/>
        </pc:sldMkLst>
        <pc:picChg chg="add del">
          <ac:chgData name="E. T." userId="153c89370fdd1022" providerId="LiveId" clId="{B8052E8F-0C7F-4E15-9E75-871E157B38C1}" dt="2019-04-22T19:36:56.546" v="521"/>
          <ac:picMkLst>
            <pc:docMk/>
            <pc:sldMk cId="3570569505" sldId="288"/>
            <ac:picMk id="4" creationId="{10F0588A-1999-4A19-96F2-299F9926ACE1}"/>
          </ac:picMkLst>
        </pc:picChg>
        <pc:picChg chg="add del">
          <ac:chgData name="E. T." userId="153c89370fdd1022" providerId="LiveId" clId="{B8052E8F-0C7F-4E15-9E75-871E157B38C1}" dt="2019-04-22T19:36:56.546" v="521"/>
          <ac:picMkLst>
            <pc:docMk/>
            <pc:sldMk cId="3570569505" sldId="288"/>
            <ac:picMk id="5" creationId="{64F2A3DF-63FB-4359-BFF1-B2F5F20831E4}"/>
          </ac:picMkLst>
        </pc:picChg>
      </pc:sldChg>
      <pc:sldChg chg="addSp modSp add modAnim">
        <pc:chgData name="E. T." userId="153c89370fdd1022" providerId="LiveId" clId="{B8052E8F-0C7F-4E15-9E75-871E157B38C1}" dt="2019-04-22T20:13:20.190" v="1745"/>
        <pc:sldMkLst>
          <pc:docMk/>
          <pc:sldMk cId="1201362544" sldId="289"/>
        </pc:sldMkLst>
        <pc:spChg chg="add mod">
          <ac:chgData name="E. T." userId="153c89370fdd1022" providerId="LiveId" clId="{B8052E8F-0C7F-4E15-9E75-871E157B38C1}" dt="2019-04-22T20:13:00.608" v="1743" actId="14100"/>
          <ac:spMkLst>
            <pc:docMk/>
            <pc:sldMk cId="1201362544" sldId="289"/>
            <ac:spMk id="4" creationId="{DF5B2D0B-EEC4-4C4D-9161-EFEF79104F65}"/>
          </ac:spMkLst>
        </pc:spChg>
        <pc:picChg chg="add mod">
          <ac:chgData name="E. T." userId="153c89370fdd1022" providerId="LiveId" clId="{B8052E8F-0C7F-4E15-9E75-871E157B38C1}" dt="2019-04-22T20:07:28.354" v="1107" actId="732"/>
          <ac:picMkLst>
            <pc:docMk/>
            <pc:sldMk cId="1201362544" sldId="289"/>
            <ac:picMk id="3074" creationId="{7D202959-9229-48E9-BB25-7BA94A1B1EBF}"/>
          </ac:picMkLst>
        </pc:picChg>
      </pc:sldChg>
      <pc:sldChg chg="add del">
        <pc:chgData name="E. T." userId="153c89370fdd1022" providerId="LiveId" clId="{B8052E8F-0C7F-4E15-9E75-871E157B38C1}" dt="2019-04-22T19:38:33.700" v="578" actId="2696"/>
        <pc:sldMkLst>
          <pc:docMk/>
          <pc:sldMk cId="3819899985" sldId="289"/>
        </pc:sldMkLst>
      </pc:sldChg>
      <pc:sldChg chg="add del">
        <pc:chgData name="E. T." userId="153c89370fdd1022" providerId="LiveId" clId="{B8052E8F-0C7F-4E15-9E75-871E157B38C1}" dt="2019-04-22T19:36:25.286" v="517"/>
        <pc:sldMkLst>
          <pc:docMk/>
          <pc:sldMk cId="4062786489" sldId="289"/>
        </pc:sldMkLst>
      </pc:sldChg>
      <pc:sldChg chg="addSp modSp add del">
        <pc:chgData name="E. T." userId="153c89370fdd1022" providerId="LiveId" clId="{B8052E8F-0C7F-4E15-9E75-871E157B38C1}" dt="2019-04-22T19:38:46.268" v="579" actId="2696"/>
        <pc:sldMkLst>
          <pc:docMk/>
          <pc:sldMk cId="4144041639" sldId="290"/>
        </pc:sldMkLst>
        <pc:spChg chg="mod">
          <ac:chgData name="E. T." userId="153c89370fdd1022" providerId="LiveId" clId="{B8052E8F-0C7F-4E15-9E75-871E157B38C1}" dt="2019-04-22T19:38:25.178" v="577" actId="122"/>
          <ac:spMkLst>
            <pc:docMk/>
            <pc:sldMk cId="4144041639" sldId="290"/>
            <ac:spMk id="2" creationId="{BD248DF2-BC4F-4B0F-9890-79FFF7E2C5A0}"/>
          </ac:spMkLst>
        </pc:spChg>
        <pc:picChg chg="add mod">
          <ac:chgData name="E. T." userId="153c89370fdd1022" providerId="LiveId" clId="{B8052E8F-0C7F-4E15-9E75-871E157B38C1}" dt="2019-04-22T19:37:52.691" v="526" actId="167"/>
          <ac:picMkLst>
            <pc:docMk/>
            <pc:sldMk cId="4144041639" sldId="290"/>
            <ac:picMk id="4" creationId="{D1954F0D-714F-47EA-A115-02ECCAF7F9BC}"/>
          </ac:picMkLst>
        </pc:picChg>
      </pc:sldChg>
    </pc:docChg>
  </pc:docChgLst>
  <pc:docChgLst>
    <pc:chgData name="E. T." userId="153c89370fdd1022" providerId="LiveId" clId="{7708213A-87C8-49BA-9A82-C257ADD5611D}"/>
    <pc:docChg chg="undo custSel addSld delSld modSld sldOrd">
      <pc:chgData name="E. T." userId="153c89370fdd1022" providerId="LiveId" clId="{7708213A-87C8-49BA-9A82-C257ADD5611D}" dt="2019-11-13T19:46:48.885" v="338" actId="20577"/>
      <pc:docMkLst>
        <pc:docMk/>
      </pc:docMkLst>
      <pc:sldChg chg="modSp">
        <pc:chgData name="E. T." userId="153c89370fdd1022" providerId="LiveId" clId="{7708213A-87C8-49BA-9A82-C257ADD5611D}" dt="2019-11-13T19:46:48.885" v="338" actId="20577"/>
        <pc:sldMkLst>
          <pc:docMk/>
          <pc:sldMk cId="271930301" sldId="256"/>
        </pc:sldMkLst>
        <pc:spChg chg="mod">
          <ac:chgData name="E. T." userId="153c89370fdd1022" providerId="LiveId" clId="{7708213A-87C8-49BA-9A82-C257ADD5611D}" dt="2019-11-13T19:46:48.885" v="338" actId="20577"/>
          <ac:spMkLst>
            <pc:docMk/>
            <pc:sldMk cId="271930301" sldId="256"/>
            <ac:spMk id="3" creationId="{6D2EDEDA-1ED8-4222-8EF2-FD934C2EA6CA}"/>
          </ac:spMkLst>
        </pc:spChg>
      </pc:sldChg>
      <pc:sldChg chg="add ord">
        <pc:chgData name="E. T." userId="153c89370fdd1022" providerId="LiveId" clId="{7708213A-87C8-49BA-9A82-C257ADD5611D}" dt="2019-11-13T19:14:56.508" v="289"/>
        <pc:sldMkLst>
          <pc:docMk/>
          <pc:sldMk cId="466625634" sldId="259"/>
        </pc:sldMkLst>
      </pc:sldChg>
      <pc:sldChg chg="del">
        <pc:chgData name="E. T." userId="153c89370fdd1022" providerId="LiveId" clId="{7708213A-87C8-49BA-9A82-C257ADD5611D}" dt="2019-11-13T19:14:26.934" v="279" actId="2696"/>
        <pc:sldMkLst>
          <pc:docMk/>
          <pc:sldMk cId="2952009371" sldId="259"/>
        </pc:sldMkLst>
      </pc:sldChg>
      <pc:sldChg chg="del">
        <pc:chgData name="E. T." userId="153c89370fdd1022" providerId="LiveId" clId="{7708213A-87C8-49BA-9A82-C257ADD5611D}" dt="2019-11-13T19:14:26.949" v="280" actId="2696"/>
        <pc:sldMkLst>
          <pc:docMk/>
          <pc:sldMk cId="1811081708" sldId="260"/>
        </pc:sldMkLst>
      </pc:sldChg>
      <pc:sldChg chg="add ord">
        <pc:chgData name="E. T." userId="153c89370fdd1022" providerId="LiveId" clId="{7708213A-87C8-49BA-9A82-C257ADD5611D}" dt="2019-11-13T19:15:06.013" v="290"/>
        <pc:sldMkLst>
          <pc:docMk/>
          <pc:sldMk cId="2581869869" sldId="260"/>
        </pc:sldMkLst>
      </pc:sldChg>
      <pc:sldChg chg="add">
        <pc:chgData name="E. T." userId="153c89370fdd1022" providerId="LiveId" clId="{7708213A-87C8-49BA-9A82-C257ADD5611D}" dt="2019-11-13T19:14:36.037" v="288"/>
        <pc:sldMkLst>
          <pc:docMk/>
          <pc:sldMk cId="242841263" sldId="261"/>
        </pc:sldMkLst>
      </pc:sldChg>
      <pc:sldChg chg="del">
        <pc:chgData name="E. T." userId="153c89370fdd1022" providerId="LiveId" clId="{7708213A-87C8-49BA-9A82-C257ADD5611D}" dt="2019-11-13T19:14:26.965" v="282" actId="2696"/>
        <pc:sldMkLst>
          <pc:docMk/>
          <pc:sldMk cId="3221898213" sldId="261"/>
        </pc:sldMkLst>
      </pc:sldChg>
      <pc:sldChg chg="add">
        <pc:chgData name="E. T." userId="153c89370fdd1022" providerId="LiveId" clId="{7708213A-87C8-49BA-9A82-C257ADD5611D}" dt="2019-11-13T19:14:36.037" v="288"/>
        <pc:sldMkLst>
          <pc:docMk/>
          <pc:sldMk cId="1095865185" sldId="262"/>
        </pc:sldMkLst>
      </pc:sldChg>
      <pc:sldChg chg="del">
        <pc:chgData name="E. T." userId="153c89370fdd1022" providerId="LiveId" clId="{7708213A-87C8-49BA-9A82-C257ADD5611D}" dt="2019-11-13T19:14:26.965" v="283" actId="2696"/>
        <pc:sldMkLst>
          <pc:docMk/>
          <pc:sldMk cId="2693610326" sldId="262"/>
        </pc:sldMkLst>
      </pc:sldChg>
      <pc:sldChg chg="del">
        <pc:chgData name="E. T." userId="153c89370fdd1022" providerId="LiveId" clId="{7708213A-87C8-49BA-9A82-C257ADD5611D}" dt="2019-11-13T19:04:59.621" v="0" actId="2696"/>
        <pc:sldMkLst>
          <pc:docMk/>
          <pc:sldMk cId="1281069859" sldId="263"/>
        </pc:sldMkLst>
      </pc:sldChg>
      <pc:sldChg chg="del">
        <pc:chgData name="E. T." userId="153c89370fdd1022" providerId="LiveId" clId="{7708213A-87C8-49BA-9A82-C257ADD5611D}" dt="2019-11-13T19:15:58.476" v="291" actId="2696"/>
        <pc:sldMkLst>
          <pc:docMk/>
          <pc:sldMk cId="1380525014" sldId="264"/>
        </pc:sldMkLst>
      </pc:sldChg>
      <pc:sldChg chg="add">
        <pc:chgData name="E. T." userId="153c89370fdd1022" providerId="LiveId" clId="{7708213A-87C8-49BA-9A82-C257ADD5611D}" dt="2019-11-13T19:16:24.354" v="294"/>
        <pc:sldMkLst>
          <pc:docMk/>
          <pc:sldMk cId="1708101691" sldId="264"/>
        </pc:sldMkLst>
      </pc:sldChg>
      <pc:sldChg chg="delSp modSp add setBg delDesignElem">
        <pc:chgData name="E. T." userId="153c89370fdd1022" providerId="LiveId" clId="{7708213A-87C8-49BA-9A82-C257ADD5611D}" dt="2019-11-13T19:17:38.504" v="297" actId="1076"/>
        <pc:sldMkLst>
          <pc:docMk/>
          <pc:sldMk cId="61048842" sldId="266"/>
        </pc:sldMkLst>
        <pc:spChg chg="del">
          <ac:chgData name="E. T." userId="153c89370fdd1022" providerId="LiveId" clId="{7708213A-87C8-49BA-9A82-C257ADD5611D}" dt="2019-11-13T19:14:36.037" v="288"/>
          <ac:spMkLst>
            <pc:docMk/>
            <pc:sldMk cId="61048842" sldId="266"/>
            <ac:spMk id="71" creationId="{E862BE82-D00D-42C1-BF16-93AA37870C32}"/>
          </ac:spMkLst>
        </pc:spChg>
        <pc:spChg chg="del">
          <ac:chgData name="E. T." userId="153c89370fdd1022" providerId="LiveId" clId="{7708213A-87C8-49BA-9A82-C257ADD5611D}" dt="2019-11-13T19:14:36.037" v="288"/>
          <ac:spMkLst>
            <pc:docMk/>
            <pc:sldMk cId="61048842" sldId="266"/>
            <ac:spMk id="73" creationId="{F6D92C2D-1D3D-4974-918C-06579FB354A9}"/>
          </ac:spMkLst>
        </pc:spChg>
        <pc:picChg chg="mod">
          <ac:chgData name="E. T." userId="153c89370fdd1022" providerId="LiveId" clId="{7708213A-87C8-49BA-9A82-C257ADD5611D}" dt="2019-11-13T19:17:38.504" v="297" actId="1076"/>
          <ac:picMkLst>
            <pc:docMk/>
            <pc:sldMk cId="61048842" sldId="266"/>
            <ac:picMk id="6146" creationId="{5956D66C-F053-49CF-B02B-0979497DED96}"/>
          </ac:picMkLst>
        </pc:picChg>
      </pc:sldChg>
      <pc:sldChg chg="del">
        <pc:chgData name="E. T." userId="153c89370fdd1022" providerId="LiveId" clId="{7708213A-87C8-49BA-9A82-C257ADD5611D}" dt="2019-11-13T19:14:26.981" v="285" actId="2696"/>
        <pc:sldMkLst>
          <pc:docMk/>
          <pc:sldMk cId="2585316835" sldId="266"/>
        </pc:sldMkLst>
      </pc:sldChg>
      <pc:sldChg chg="del">
        <pc:chgData name="E. T." userId="153c89370fdd1022" providerId="LiveId" clId="{7708213A-87C8-49BA-9A82-C257ADD5611D}" dt="2019-11-13T19:14:26.996" v="286" actId="2696"/>
        <pc:sldMkLst>
          <pc:docMk/>
          <pc:sldMk cId="3461684257" sldId="267"/>
        </pc:sldMkLst>
      </pc:sldChg>
      <pc:sldChg chg="add">
        <pc:chgData name="E. T." userId="153c89370fdd1022" providerId="LiveId" clId="{7708213A-87C8-49BA-9A82-C257ADD5611D}" dt="2019-11-13T19:14:36.037" v="288"/>
        <pc:sldMkLst>
          <pc:docMk/>
          <pc:sldMk cId="3770841095" sldId="267"/>
        </pc:sldMkLst>
      </pc:sldChg>
      <pc:sldChg chg="del">
        <pc:chgData name="E. T." userId="153c89370fdd1022" providerId="LiveId" clId="{7708213A-87C8-49BA-9A82-C257ADD5611D}" dt="2019-11-13T19:05:02.237" v="1" actId="2696"/>
        <pc:sldMkLst>
          <pc:docMk/>
          <pc:sldMk cId="737747858" sldId="270"/>
        </pc:sldMkLst>
      </pc:sldChg>
      <pc:sldChg chg="del">
        <pc:chgData name="E. T." userId="153c89370fdd1022" providerId="LiveId" clId="{7708213A-87C8-49BA-9A82-C257ADD5611D}" dt="2019-11-13T19:17:51.384" v="298" actId="2696"/>
        <pc:sldMkLst>
          <pc:docMk/>
          <pc:sldMk cId="1371138068" sldId="271"/>
        </pc:sldMkLst>
      </pc:sldChg>
      <pc:sldChg chg="del">
        <pc:chgData name="E. T." userId="153c89370fdd1022" providerId="LiveId" clId="{7708213A-87C8-49BA-9A82-C257ADD5611D}" dt="2019-11-13T19:05:04.642" v="2" actId="2696"/>
        <pc:sldMkLst>
          <pc:docMk/>
          <pc:sldMk cId="828705952" sldId="274"/>
        </pc:sldMkLst>
      </pc:sldChg>
      <pc:sldChg chg="del">
        <pc:chgData name="E. T." userId="153c89370fdd1022" providerId="LiveId" clId="{7708213A-87C8-49BA-9A82-C257ADD5611D}" dt="2019-11-13T19:17:56.921" v="299" actId="2696"/>
        <pc:sldMkLst>
          <pc:docMk/>
          <pc:sldMk cId="3845874424" sldId="276"/>
        </pc:sldMkLst>
      </pc:sldChg>
      <pc:sldChg chg="del">
        <pc:chgData name="E. T." userId="153c89370fdd1022" providerId="LiveId" clId="{7708213A-87C8-49BA-9A82-C257ADD5611D}" dt="2019-11-13T19:18:02.693" v="300" actId="2696"/>
        <pc:sldMkLst>
          <pc:docMk/>
          <pc:sldMk cId="2962385307" sldId="277"/>
        </pc:sldMkLst>
      </pc:sldChg>
      <pc:sldChg chg="ord">
        <pc:chgData name="E. T." userId="153c89370fdd1022" providerId="LiveId" clId="{7708213A-87C8-49BA-9A82-C257ADD5611D}" dt="2019-11-13T19:06:29.273" v="3"/>
        <pc:sldMkLst>
          <pc:docMk/>
          <pc:sldMk cId="80764782" sldId="278"/>
        </pc:sldMkLst>
      </pc:sldChg>
      <pc:sldChg chg="del">
        <pc:chgData name="E. T." userId="153c89370fdd1022" providerId="LiveId" clId="{7708213A-87C8-49BA-9A82-C257ADD5611D}" dt="2019-11-13T19:14:26.918" v="278" actId="2696"/>
        <pc:sldMkLst>
          <pc:docMk/>
          <pc:sldMk cId="826896887" sldId="279"/>
        </pc:sldMkLst>
      </pc:sldChg>
      <pc:sldChg chg="add">
        <pc:chgData name="E. T." userId="153c89370fdd1022" providerId="LiveId" clId="{7708213A-87C8-49BA-9A82-C257ADD5611D}" dt="2019-11-13T19:14:36.037" v="288"/>
        <pc:sldMkLst>
          <pc:docMk/>
          <pc:sldMk cId="1959240236" sldId="279"/>
        </pc:sldMkLst>
      </pc:sldChg>
      <pc:sldChg chg="del">
        <pc:chgData name="E. T." userId="153c89370fdd1022" providerId="LiveId" clId="{7708213A-87C8-49BA-9A82-C257ADD5611D}" dt="2019-11-13T19:07:41.484" v="9" actId="2696"/>
        <pc:sldMkLst>
          <pc:docMk/>
          <pc:sldMk cId="1241784606" sldId="280"/>
        </pc:sldMkLst>
      </pc:sldChg>
      <pc:sldChg chg="add">
        <pc:chgData name="E. T." userId="153c89370fdd1022" providerId="LiveId" clId="{7708213A-87C8-49BA-9A82-C257ADD5611D}" dt="2019-11-13T19:07:46.371" v="10"/>
        <pc:sldMkLst>
          <pc:docMk/>
          <pc:sldMk cId="1751893656" sldId="280"/>
        </pc:sldMkLst>
      </pc:sldChg>
      <pc:sldChg chg="add">
        <pc:chgData name="E. T." userId="153c89370fdd1022" providerId="LiveId" clId="{7708213A-87C8-49BA-9A82-C257ADD5611D}" dt="2019-11-13T19:06:57.520" v="8"/>
        <pc:sldMkLst>
          <pc:docMk/>
          <pc:sldMk cId="734280598" sldId="282"/>
        </pc:sldMkLst>
      </pc:sldChg>
      <pc:sldChg chg="del">
        <pc:chgData name="E. T." userId="153c89370fdd1022" providerId="LiveId" clId="{7708213A-87C8-49BA-9A82-C257ADD5611D}" dt="2019-11-13T19:06:53.627" v="4" actId="2696"/>
        <pc:sldMkLst>
          <pc:docMk/>
          <pc:sldMk cId="3070561555" sldId="282"/>
        </pc:sldMkLst>
      </pc:sldChg>
      <pc:sldChg chg="del">
        <pc:chgData name="E. T." userId="153c89370fdd1022" providerId="LiveId" clId="{7708213A-87C8-49BA-9A82-C257ADD5611D}" dt="2019-11-13T19:06:53.642" v="5" actId="2696"/>
        <pc:sldMkLst>
          <pc:docMk/>
          <pc:sldMk cId="272109601" sldId="283"/>
        </pc:sldMkLst>
      </pc:sldChg>
      <pc:sldChg chg="add">
        <pc:chgData name="E. T." userId="153c89370fdd1022" providerId="LiveId" clId="{7708213A-87C8-49BA-9A82-C257ADD5611D}" dt="2019-11-13T19:06:57.520" v="8"/>
        <pc:sldMkLst>
          <pc:docMk/>
          <pc:sldMk cId="1957696722" sldId="283"/>
        </pc:sldMkLst>
      </pc:sldChg>
      <pc:sldChg chg="del">
        <pc:chgData name="E. T." userId="153c89370fdd1022" providerId="LiveId" clId="{7708213A-87C8-49BA-9A82-C257ADD5611D}" dt="2019-11-13T19:06:53.642" v="6" actId="2696"/>
        <pc:sldMkLst>
          <pc:docMk/>
          <pc:sldMk cId="1528481733" sldId="284"/>
        </pc:sldMkLst>
      </pc:sldChg>
      <pc:sldChg chg="add">
        <pc:chgData name="E. T." userId="153c89370fdd1022" providerId="LiveId" clId="{7708213A-87C8-49BA-9A82-C257ADD5611D}" dt="2019-11-13T19:06:57.520" v="8"/>
        <pc:sldMkLst>
          <pc:docMk/>
          <pc:sldMk cId="3296168748" sldId="284"/>
        </pc:sldMkLst>
      </pc:sldChg>
      <pc:sldChg chg="del">
        <pc:chgData name="E. T." userId="153c89370fdd1022" providerId="LiveId" clId="{7708213A-87C8-49BA-9A82-C257ADD5611D}" dt="2019-11-13T19:06:53.658" v="7" actId="2696"/>
        <pc:sldMkLst>
          <pc:docMk/>
          <pc:sldMk cId="2139695035" sldId="285"/>
        </pc:sldMkLst>
      </pc:sldChg>
      <pc:sldChg chg="add">
        <pc:chgData name="E. T." userId="153c89370fdd1022" providerId="LiveId" clId="{7708213A-87C8-49BA-9A82-C257ADD5611D}" dt="2019-11-13T19:06:57.520" v="8"/>
        <pc:sldMkLst>
          <pc:docMk/>
          <pc:sldMk cId="2266978825" sldId="285"/>
        </pc:sldMkLst>
      </pc:sldChg>
      <pc:sldChg chg="add">
        <pc:chgData name="E. T." userId="153c89370fdd1022" providerId="LiveId" clId="{7708213A-87C8-49BA-9A82-C257ADD5611D}" dt="2019-11-13T19:16:24.354" v="294"/>
        <pc:sldMkLst>
          <pc:docMk/>
          <pc:sldMk cId="2018647780" sldId="286"/>
        </pc:sldMkLst>
      </pc:sldChg>
      <pc:sldChg chg="del">
        <pc:chgData name="E. T." userId="153c89370fdd1022" providerId="LiveId" clId="{7708213A-87C8-49BA-9A82-C257ADD5611D}" dt="2019-11-13T19:15:58.491" v="293" actId="2696"/>
        <pc:sldMkLst>
          <pc:docMk/>
          <pc:sldMk cId="2450577040" sldId="286"/>
        </pc:sldMkLst>
      </pc:sldChg>
      <pc:sldChg chg="del">
        <pc:chgData name="E. T." userId="153c89370fdd1022" providerId="LiveId" clId="{7708213A-87C8-49BA-9A82-C257ADD5611D}" dt="2019-11-13T19:15:58.476" v="292" actId="2696"/>
        <pc:sldMkLst>
          <pc:docMk/>
          <pc:sldMk cId="1612076016" sldId="287"/>
        </pc:sldMkLst>
      </pc:sldChg>
      <pc:sldChg chg="add">
        <pc:chgData name="E. T." userId="153c89370fdd1022" providerId="LiveId" clId="{7708213A-87C8-49BA-9A82-C257ADD5611D}" dt="2019-11-13T19:16:24.354" v="294"/>
        <pc:sldMkLst>
          <pc:docMk/>
          <pc:sldMk cId="2199797691" sldId="287"/>
        </pc:sldMkLst>
      </pc:sldChg>
      <pc:sldChg chg="del">
        <pc:chgData name="E. T." userId="153c89370fdd1022" providerId="LiveId" clId="{7708213A-87C8-49BA-9A82-C257ADD5611D}" dt="2019-11-13T19:14:26.949" v="281" actId="2696"/>
        <pc:sldMkLst>
          <pc:docMk/>
          <pc:sldMk cId="612244008" sldId="288"/>
        </pc:sldMkLst>
      </pc:sldChg>
      <pc:sldChg chg="add">
        <pc:chgData name="E. T." userId="153c89370fdd1022" providerId="LiveId" clId="{7708213A-87C8-49BA-9A82-C257ADD5611D}" dt="2019-11-13T19:14:36.037" v="288"/>
        <pc:sldMkLst>
          <pc:docMk/>
          <pc:sldMk cId="3433946959" sldId="288"/>
        </pc:sldMkLst>
      </pc:sldChg>
      <pc:sldChg chg="del">
        <pc:chgData name="E. T." userId="153c89370fdd1022" providerId="LiveId" clId="{7708213A-87C8-49BA-9A82-C257ADD5611D}" dt="2019-11-13T19:14:26.981" v="284" actId="2696"/>
        <pc:sldMkLst>
          <pc:docMk/>
          <pc:sldMk cId="1201362544" sldId="289"/>
        </pc:sldMkLst>
      </pc:sldChg>
      <pc:sldChg chg="add">
        <pc:chgData name="E. T." userId="153c89370fdd1022" providerId="LiveId" clId="{7708213A-87C8-49BA-9A82-C257ADD5611D}" dt="2019-11-13T19:14:36.037" v="288"/>
        <pc:sldMkLst>
          <pc:docMk/>
          <pc:sldMk cId="2986298618" sldId="289"/>
        </pc:sldMkLst>
      </pc:sldChg>
      <pc:sldChg chg="addSp modSp add">
        <pc:chgData name="E. T." userId="153c89370fdd1022" providerId="LiveId" clId="{7708213A-87C8-49BA-9A82-C257ADD5611D}" dt="2019-11-13T19:12:59.742" v="277" actId="1076"/>
        <pc:sldMkLst>
          <pc:docMk/>
          <pc:sldMk cId="1649365563" sldId="290"/>
        </pc:sldMkLst>
        <pc:spChg chg="mod">
          <ac:chgData name="E. T." userId="153c89370fdd1022" providerId="LiveId" clId="{7708213A-87C8-49BA-9A82-C257ADD5611D}" dt="2019-11-13T19:11:00.847" v="271" actId="122"/>
          <ac:spMkLst>
            <pc:docMk/>
            <pc:sldMk cId="1649365563" sldId="290"/>
            <ac:spMk id="2" creationId="{5BF1C4B7-B89E-4D5A-BE89-27DE15B551F4}"/>
          </ac:spMkLst>
        </pc:spChg>
        <pc:spChg chg="mod">
          <ac:chgData name="E. T." userId="153c89370fdd1022" providerId="LiveId" clId="{7708213A-87C8-49BA-9A82-C257ADD5611D}" dt="2019-11-13T19:10:45.527" v="255" actId="20577"/>
          <ac:spMkLst>
            <pc:docMk/>
            <pc:sldMk cId="1649365563" sldId="290"/>
            <ac:spMk id="3" creationId="{9A7C37CC-6CF6-445B-B301-981FF64BD811}"/>
          </ac:spMkLst>
        </pc:spChg>
        <pc:picChg chg="add mod">
          <ac:chgData name="E. T." userId="153c89370fdd1022" providerId="LiveId" clId="{7708213A-87C8-49BA-9A82-C257ADD5611D}" dt="2019-11-13T19:12:59.742" v="277" actId="1076"/>
          <ac:picMkLst>
            <pc:docMk/>
            <pc:sldMk cId="1649365563" sldId="290"/>
            <ac:picMk id="1026" creationId="{0DDDDECA-F216-41AB-AA80-414A43E24E4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D4186-EE35-4A5C-A3F9-6C46FFF646C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724B56-6CD2-4039-AFFF-2F4A64212AEA}">
      <dgm:prSet phldrT="[Текст]"/>
      <dgm:spPr/>
      <dgm:t>
        <a:bodyPr/>
        <a:lstStyle/>
        <a:p>
          <a:r>
            <a:rPr lang="uk-UA" dirty="0"/>
            <a:t>Джон </a:t>
          </a:r>
          <a:r>
            <a:rPr lang="uk-UA" dirty="0" err="1"/>
            <a:t>Торнтон</a:t>
          </a:r>
          <a:endParaRPr lang="en-US" dirty="0"/>
        </a:p>
      </dgm:t>
    </dgm:pt>
    <dgm:pt modelId="{DE1D17B0-546B-4C1C-A45B-4E1BE20324D2}" type="parTrans" cxnId="{4CFD756F-958C-492B-B94F-A532209AE976}">
      <dgm:prSet/>
      <dgm:spPr/>
      <dgm:t>
        <a:bodyPr/>
        <a:lstStyle/>
        <a:p>
          <a:endParaRPr lang="en-US"/>
        </a:p>
      </dgm:t>
    </dgm:pt>
    <dgm:pt modelId="{06CC1006-486A-428C-B65C-12D6C8AA3640}" type="sibTrans" cxnId="{4CFD756F-958C-492B-B94F-A532209AE976}">
      <dgm:prSet/>
      <dgm:spPr/>
      <dgm:t>
        <a:bodyPr/>
        <a:lstStyle/>
        <a:p>
          <a:endParaRPr lang="en-US"/>
        </a:p>
      </dgm:t>
    </dgm:pt>
    <dgm:pt modelId="{DDE910DC-CB92-4418-98A5-11CA708D3928}">
      <dgm:prSet phldrT="[Текст]"/>
      <dgm:spPr/>
      <dgm:t>
        <a:bodyPr/>
        <a:lstStyle/>
        <a:p>
          <a:r>
            <a:rPr lang="uk-UA" dirty="0"/>
            <a:t>Індивідуалізм</a:t>
          </a:r>
          <a:endParaRPr lang="en-US" dirty="0"/>
        </a:p>
      </dgm:t>
    </dgm:pt>
    <dgm:pt modelId="{87F7637D-A0A8-4153-AC80-6BD9EC445B58}" type="parTrans" cxnId="{1AA1F412-6962-48D4-8141-B7421B6B25B8}">
      <dgm:prSet/>
      <dgm:spPr/>
      <dgm:t>
        <a:bodyPr/>
        <a:lstStyle/>
        <a:p>
          <a:endParaRPr lang="en-US"/>
        </a:p>
      </dgm:t>
    </dgm:pt>
    <dgm:pt modelId="{8AF8984E-A077-42D5-952E-D2F08D716F5E}" type="sibTrans" cxnId="{1AA1F412-6962-48D4-8141-B7421B6B25B8}">
      <dgm:prSet/>
      <dgm:spPr/>
      <dgm:t>
        <a:bodyPr/>
        <a:lstStyle/>
        <a:p>
          <a:endParaRPr lang="en-US"/>
        </a:p>
      </dgm:t>
    </dgm:pt>
    <dgm:pt modelId="{4409E776-19D2-4A0F-88F3-53D030CABC1D}">
      <dgm:prSet phldrT="[Текст]"/>
      <dgm:spPr/>
      <dgm:t>
        <a:bodyPr/>
        <a:lstStyle/>
        <a:p>
          <a:r>
            <a:rPr lang="uk-UA" dirty="0"/>
            <a:t>Інновація</a:t>
          </a:r>
          <a:endParaRPr lang="en-US" dirty="0"/>
        </a:p>
      </dgm:t>
    </dgm:pt>
    <dgm:pt modelId="{1BFE66F9-8386-423E-9EA4-0F912DA13495}" type="parTrans" cxnId="{826465F7-A096-46AE-98A4-8CF02EDA7F8C}">
      <dgm:prSet/>
      <dgm:spPr/>
      <dgm:t>
        <a:bodyPr/>
        <a:lstStyle/>
        <a:p>
          <a:endParaRPr lang="en-US"/>
        </a:p>
      </dgm:t>
    </dgm:pt>
    <dgm:pt modelId="{C1F6DC25-E6B7-4DA0-9E51-3AA7359A2EF6}" type="sibTrans" cxnId="{826465F7-A096-46AE-98A4-8CF02EDA7F8C}">
      <dgm:prSet/>
      <dgm:spPr/>
      <dgm:t>
        <a:bodyPr/>
        <a:lstStyle/>
        <a:p>
          <a:endParaRPr lang="en-US"/>
        </a:p>
      </dgm:t>
    </dgm:pt>
    <dgm:pt modelId="{BD065B62-B543-4681-9F1D-2DD5DCB455E2}">
      <dgm:prSet phldrT="[Текст]"/>
      <dgm:spPr/>
      <dgm:t>
        <a:bodyPr/>
        <a:lstStyle/>
        <a:p>
          <a:r>
            <a:rPr lang="uk-UA" dirty="0"/>
            <a:t>Маргарет </a:t>
          </a:r>
          <a:r>
            <a:rPr lang="uk-UA" dirty="0" err="1"/>
            <a:t>Хейл</a:t>
          </a:r>
          <a:endParaRPr lang="en-US" dirty="0"/>
        </a:p>
      </dgm:t>
    </dgm:pt>
    <dgm:pt modelId="{042E0E00-C375-4057-A54C-D97F93D0C8D5}" type="parTrans" cxnId="{310A894C-D85A-41CF-A73C-84C02CFD15BF}">
      <dgm:prSet/>
      <dgm:spPr/>
      <dgm:t>
        <a:bodyPr/>
        <a:lstStyle/>
        <a:p>
          <a:endParaRPr lang="en-US"/>
        </a:p>
      </dgm:t>
    </dgm:pt>
    <dgm:pt modelId="{0D3DA2AF-343D-4818-B2DC-2C2DF43C517A}" type="sibTrans" cxnId="{310A894C-D85A-41CF-A73C-84C02CFD15BF}">
      <dgm:prSet/>
      <dgm:spPr/>
      <dgm:t>
        <a:bodyPr/>
        <a:lstStyle/>
        <a:p>
          <a:endParaRPr lang="en-US"/>
        </a:p>
      </dgm:t>
    </dgm:pt>
    <dgm:pt modelId="{D71F8725-D6CA-4F22-B044-F6E7C4569DB4}">
      <dgm:prSet phldrT="[Текст]"/>
      <dgm:spPr/>
      <dgm:t>
        <a:bodyPr/>
        <a:lstStyle/>
        <a:p>
          <a:r>
            <a:rPr lang="uk-UA" dirty="0"/>
            <a:t>Колективізм</a:t>
          </a:r>
          <a:endParaRPr lang="en-US" dirty="0"/>
        </a:p>
      </dgm:t>
    </dgm:pt>
    <dgm:pt modelId="{254E3DC7-06B5-4986-9252-2CDF6907E50D}" type="parTrans" cxnId="{10C8B6B9-1A25-4DB2-A3DB-B00652A8E8E4}">
      <dgm:prSet/>
      <dgm:spPr/>
      <dgm:t>
        <a:bodyPr/>
        <a:lstStyle/>
        <a:p>
          <a:endParaRPr lang="en-US"/>
        </a:p>
      </dgm:t>
    </dgm:pt>
    <dgm:pt modelId="{7984DC45-58E2-46B0-B9F4-408E586A5D44}" type="sibTrans" cxnId="{10C8B6B9-1A25-4DB2-A3DB-B00652A8E8E4}">
      <dgm:prSet/>
      <dgm:spPr/>
      <dgm:t>
        <a:bodyPr/>
        <a:lstStyle/>
        <a:p>
          <a:endParaRPr lang="en-US"/>
        </a:p>
      </dgm:t>
    </dgm:pt>
    <dgm:pt modelId="{8C5FF939-1769-42DC-AD95-3DFCCC325328}">
      <dgm:prSet phldrT="[Текст]"/>
      <dgm:spPr/>
      <dgm:t>
        <a:bodyPr/>
        <a:lstStyle/>
        <a:p>
          <a:r>
            <a:rPr lang="uk-UA" dirty="0"/>
            <a:t>Традиція</a:t>
          </a:r>
          <a:endParaRPr lang="en-US" dirty="0"/>
        </a:p>
      </dgm:t>
    </dgm:pt>
    <dgm:pt modelId="{070EC8E5-0805-4348-BC41-08DD2F40C92B}" type="parTrans" cxnId="{E5B915A0-7934-4BDB-A47C-CDB6DA0CC57F}">
      <dgm:prSet/>
      <dgm:spPr/>
      <dgm:t>
        <a:bodyPr/>
        <a:lstStyle/>
        <a:p>
          <a:endParaRPr lang="en-US"/>
        </a:p>
      </dgm:t>
    </dgm:pt>
    <dgm:pt modelId="{E0B9D15B-7652-4650-80B5-2CA8F9DB47AA}" type="sibTrans" cxnId="{E5B915A0-7934-4BDB-A47C-CDB6DA0CC57F}">
      <dgm:prSet/>
      <dgm:spPr/>
      <dgm:t>
        <a:bodyPr/>
        <a:lstStyle/>
        <a:p>
          <a:endParaRPr lang="en-US"/>
        </a:p>
      </dgm:t>
    </dgm:pt>
    <dgm:pt modelId="{72C0A455-DD78-4047-BC73-9BB45CCCE8C2}">
      <dgm:prSet phldrT="[Текст]"/>
      <dgm:spPr/>
      <dgm:t>
        <a:bodyPr/>
        <a:lstStyle/>
        <a:p>
          <a:r>
            <a:rPr lang="uk-UA" dirty="0"/>
            <a:t>Егоцентризм</a:t>
          </a:r>
          <a:endParaRPr lang="en-US" dirty="0"/>
        </a:p>
      </dgm:t>
    </dgm:pt>
    <dgm:pt modelId="{C4CDF66D-D750-445A-8D3B-A25ED72FB525}" type="parTrans" cxnId="{EE4BE3B3-1C49-4DF3-8371-BBF181E7BCCF}">
      <dgm:prSet/>
      <dgm:spPr/>
      <dgm:t>
        <a:bodyPr/>
        <a:lstStyle/>
        <a:p>
          <a:endParaRPr lang="en-US"/>
        </a:p>
      </dgm:t>
    </dgm:pt>
    <dgm:pt modelId="{AD7F93E6-6C21-4F0C-A1DF-C52462742549}" type="sibTrans" cxnId="{EE4BE3B3-1C49-4DF3-8371-BBF181E7BCCF}">
      <dgm:prSet/>
      <dgm:spPr/>
      <dgm:t>
        <a:bodyPr/>
        <a:lstStyle/>
        <a:p>
          <a:endParaRPr lang="en-US"/>
        </a:p>
      </dgm:t>
    </dgm:pt>
    <dgm:pt modelId="{7B54FA4B-D007-44BF-A7B6-7F650E99A8CA}">
      <dgm:prSet phldrT="[Текст]"/>
      <dgm:spPr/>
      <dgm:t>
        <a:bodyPr/>
        <a:lstStyle/>
        <a:p>
          <a:r>
            <a:rPr lang="uk-UA" dirty="0"/>
            <a:t>Милосердя</a:t>
          </a:r>
          <a:endParaRPr lang="en-US" dirty="0"/>
        </a:p>
      </dgm:t>
    </dgm:pt>
    <dgm:pt modelId="{0C06DE37-254F-4A41-B4AC-DCDF4077F0E7}" type="parTrans" cxnId="{6A430D5F-8DAE-4F03-89E4-3A42983FACF3}">
      <dgm:prSet/>
      <dgm:spPr/>
      <dgm:t>
        <a:bodyPr/>
        <a:lstStyle/>
        <a:p>
          <a:endParaRPr lang="en-US"/>
        </a:p>
      </dgm:t>
    </dgm:pt>
    <dgm:pt modelId="{60ED3F59-549B-42DE-9326-9C00F147B162}" type="sibTrans" cxnId="{6A430D5F-8DAE-4F03-89E4-3A42983FACF3}">
      <dgm:prSet/>
      <dgm:spPr/>
      <dgm:t>
        <a:bodyPr/>
        <a:lstStyle/>
        <a:p>
          <a:endParaRPr lang="en-US"/>
        </a:p>
      </dgm:t>
    </dgm:pt>
    <dgm:pt modelId="{BA035356-219E-4F60-9C72-59BEA4F6110B}">
      <dgm:prSet phldrT="[Текст]"/>
      <dgm:spPr/>
      <dgm:t>
        <a:bodyPr/>
        <a:lstStyle/>
        <a:p>
          <a:r>
            <a:rPr lang="uk-UA" dirty="0"/>
            <a:t>Підкорення</a:t>
          </a:r>
          <a:endParaRPr lang="en-US" dirty="0"/>
        </a:p>
      </dgm:t>
    </dgm:pt>
    <dgm:pt modelId="{C8D4D542-3E1F-4E6F-895A-6DC5ADDA761B}" type="parTrans" cxnId="{16A427BA-C9C8-4F6B-96D3-EDC034825942}">
      <dgm:prSet/>
      <dgm:spPr/>
      <dgm:t>
        <a:bodyPr/>
        <a:lstStyle/>
        <a:p>
          <a:endParaRPr lang="en-US"/>
        </a:p>
      </dgm:t>
    </dgm:pt>
    <dgm:pt modelId="{CE134B66-B73F-490E-8CB1-252F75EB67DE}" type="sibTrans" cxnId="{16A427BA-C9C8-4F6B-96D3-EDC034825942}">
      <dgm:prSet/>
      <dgm:spPr/>
      <dgm:t>
        <a:bodyPr/>
        <a:lstStyle/>
        <a:p>
          <a:endParaRPr lang="en-US"/>
        </a:p>
      </dgm:t>
    </dgm:pt>
    <dgm:pt modelId="{2ADCAF0D-7A59-4CB5-BEEF-06164BA757B0}">
      <dgm:prSet phldrT="[Текст]"/>
      <dgm:spPr/>
      <dgm:t>
        <a:bodyPr/>
        <a:lstStyle/>
        <a:p>
          <a:r>
            <a:rPr lang="uk-UA" dirty="0"/>
            <a:t>Співробітництво </a:t>
          </a:r>
          <a:endParaRPr lang="en-US" dirty="0"/>
        </a:p>
      </dgm:t>
    </dgm:pt>
    <dgm:pt modelId="{674DEA4D-D67D-428A-816C-8FF6229C519B}" type="parTrans" cxnId="{10D4A6E8-97E1-4663-B43B-F05FBEEEE4A5}">
      <dgm:prSet/>
      <dgm:spPr/>
      <dgm:t>
        <a:bodyPr/>
        <a:lstStyle/>
        <a:p>
          <a:endParaRPr lang="en-US"/>
        </a:p>
      </dgm:t>
    </dgm:pt>
    <dgm:pt modelId="{3B861C04-2388-46FA-A110-69EAE0D0161E}" type="sibTrans" cxnId="{10D4A6E8-97E1-4663-B43B-F05FBEEEE4A5}">
      <dgm:prSet/>
      <dgm:spPr/>
      <dgm:t>
        <a:bodyPr/>
        <a:lstStyle/>
        <a:p>
          <a:endParaRPr lang="en-US"/>
        </a:p>
      </dgm:t>
    </dgm:pt>
    <dgm:pt modelId="{CA0DDC1F-52DB-45FD-B56E-FE03B29CC858}">
      <dgm:prSet phldrT="[Текст]"/>
      <dgm:spPr/>
      <dgm:t>
        <a:bodyPr/>
        <a:lstStyle/>
        <a:p>
          <a:r>
            <a:rPr lang="uk-UA" dirty="0"/>
            <a:t>Утилітаризм</a:t>
          </a:r>
          <a:endParaRPr lang="en-US" dirty="0"/>
        </a:p>
      </dgm:t>
    </dgm:pt>
    <dgm:pt modelId="{C1F0F9E0-B98B-4909-9F9D-545C6AD21552}" type="parTrans" cxnId="{ADB256AD-F409-4EF2-8960-779EC93118CB}">
      <dgm:prSet/>
      <dgm:spPr/>
      <dgm:t>
        <a:bodyPr/>
        <a:lstStyle/>
        <a:p>
          <a:endParaRPr lang="en-US"/>
        </a:p>
      </dgm:t>
    </dgm:pt>
    <dgm:pt modelId="{731D9B86-45D2-42BC-8C15-4C5875703836}" type="sibTrans" cxnId="{ADB256AD-F409-4EF2-8960-779EC93118CB}">
      <dgm:prSet/>
      <dgm:spPr/>
      <dgm:t>
        <a:bodyPr/>
        <a:lstStyle/>
        <a:p>
          <a:endParaRPr lang="en-US"/>
        </a:p>
      </dgm:t>
    </dgm:pt>
    <dgm:pt modelId="{3CDEC784-DB03-437F-B056-A3C840E53566}">
      <dgm:prSet phldrT="[Текст]"/>
      <dgm:spPr/>
      <dgm:t>
        <a:bodyPr/>
        <a:lstStyle/>
        <a:p>
          <a:r>
            <a:rPr lang="uk-UA" dirty="0"/>
            <a:t>Ідеалізм</a:t>
          </a:r>
          <a:endParaRPr lang="en-US" dirty="0"/>
        </a:p>
      </dgm:t>
    </dgm:pt>
    <dgm:pt modelId="{8714148D-1030-4E46-A751-8EC9AC0C90A3}" type="parTrans" cxnId="{FC377446-8D99-4F0F-9B0B-18F83F932DBF}">
      <dgm:prSet/>
      <dgm:spPr/>
      <dgm:t>
        <a:bodyPr/>
        <a:lstStyle/>
        <a:p>
          <a:endParaRPr lang="en-US"/>
        </a:p>
      </dgm:t>
    </dgm:pt>
    <dgm:pt modelId="{829B9889-0136-4057-90BC-5527DEAD779E}" type="sibTrans" cxnId="{FC377446-8D99-4F0F-9B0B-18F83F932DBF}">
      <dgm:prSet/>
      <dgm:spPr/>
      <dgm:t>
        <a:bodyPr/>
        <a:lstStyle/>
        <a:p>
          <a:endParaRPr lang="en-US"/>
        </a:p>
      </dgm:t>
    </dgm:pt>
    <dgm:pt modelId="{6BA45F0D-EF9E-44E8-A476-63E086988A42}">
      <dgm:prSet phldrT="[Текст]"/>
      <dgm:spPr/>
      <dgm:t>
        <a:bodyPr/>
        <a:lstStyle/>
        <a:p>
          <a:r>
            <a:rPr lang="uk-UA" dirty="0"/>
            <a:t>Лібералізм </a:t>
          </a:r>
          <a:endParaRPr lang="en-US" dirty="0"/>
        </a:p>
      </dgm:t>
    </dgm:pt>
    <dgm:pt modelId="{80BF4BBC-09F4-48E0-8DC2-BEA6D8434762}" type="parTrans" cxnId="{33C9D686-B4CA-4F1A-9699-9046E1CAE289}">
      <dgm:prSet/>
      <dgm:spPr/>
      <dgm:t>
        <a:bodyPr/>
        <a:lstStyle/>
        <a:p>
          <a:endParaRPr lang="en-US"/>
        </a:p>
      </dgm:t>
    </dgm:pt>
    <dgm:pt modelId="{70C3D75E-4557-40BE-B773-6E4DA5D073E2}" type="sibTrans" cxnId="{33C9D686-B4CA-4F1A-9699-9046E1CAE289}">
      <dgm:prSet/>
      <dgm:spPr/>
      <dgm:t>
        <a:bodyPr/>
        <a:lstStyle/>
        <a:p>
          <a:endParaRPr lang="en-US"/>
        </a:p>
      </dgm:t>
    </dgm:pt>
    <dgm:pt modelId="{9DACA775-4D6A-4790-AF69-9E49F659B356}">
      <dgm:prSet phldrT="[Текст]"/>
      <dgm:spPr/>
      <dgm:t>
        <a:bodyPr/>
        <a:lstStyle/>
        <a:p>
          <a:r>
            <a:rPr lang="uk-UA" dirty="0"/>
            <a:t>Консерватизм </a:t>
          </a:r>
          <a:endParaRPr lang="en-US" dirty="0"/>
        </a:p>
      </dgm:t>
    </dgm:pt>
    <dgm:pt modelId="{8CBAF057-2890-4F4E-81F9-856B1B75B027}" type="parTrans" cxnId="{14D07CAD-CC9F-4DA9-BEC1-76729CA823DB}">
      <dgm:prSet/>
      <dgm:spPr/>
      <dgm:t>
        <a:bodyPr/>
        <a:lstStyle/>
        <a:p>
          <a:endParaRPr lang="en-US"/>
        </a:p>
      </dgm:t>
    </dgm:pt>
    <dgm:pt modelId="{4582981D-DCA1-44E2-9D4E-0D09A8DD0E76}" type="sibTrans" cxnId="{14D07CAD-CC9F-4DA9-BEC1-76729CA823DB}">
      <dgm:prSet/>
      <dgm:spPr/>
      <dgm:t>
        <a:bodyPr/>
        <a:lstStyle/>
        <a:p>
          <a:endParaRPr lang="en-US"/>
        </a:p>
      </dgm:t>
    </dgm:pt>
    <dgm:pt modelId="{7FAA0382-83D6-489C-A7D5-C6B51E42DCB7}" type="pres">
      <dgm:prSet presAssocID="{C5AD4186-EE35-4A5C-A3F9-6C46FFF646C0}" presName="Name0" presStyleCnt="0">
        <dgm:presLayoutVars>
          <dgm:dir/>
          <dgm:animLvl val="lvl"/>
          <dgm:resizeHandles val="exact"/>
        </dgm:presLayoutVars>
      </dgm:prSet>
      <dgm:spPr/>
    </dgm:pt>
    <dgm:pt modelId="{A4650A24-F84F-46EE-BCEC-5B35AF840318}" type="pres">
      <dgm:prSet presAssocID="{DD724B56-6CD2-4039-AFFF-2F4A64212AEA}" presName="composite" presStyleCnt="0"/>
      <dgm:spPr/>
    </dgm:pt>
    <dgm:pt modelId="{7F4B95F9-F4E5-4C1E-8043-6386AE366CC3}" type="pres">
      <dgm:prSet presAssocID="{DD724B56-6CD2-4039-AFFF-2F4A64212AE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4D72EB3-315A-4856-8C4B-E3D1070EF1C2}" type="pres">
      <dgm:prSet presAssocID="{DD724B56-6CD2-4039-AFFF-2F4A64212AEA}" presName="desTx" presStyleLbl="alignAccFollowNode1" presStyleIdx="0" presStyleCnt="2">
        <dgm:presLayoutVars>
          <dgm:bulletEnabled val="1"/>
        </dgm:presLayoutVars>
      </dgm:prSet>
      <dgm:spPr/>
    </dgm:pt>
    <dgm:pt modelId="{2D7A118D-1418-4373-A42F-FB62E2AF0816}" type="pres">
      <dgm:prSet presAssocID="{06CC1006-486A-428C-B65C-12D6C8AA3640}" presName="space" presStyleCnt="0"/>
      <dgm:spPr/>
    </dgm:pt>
    <dgm:pt modelId="{B3D0CD7E-BAF2-45A8-A810-B26A2810817D}" type="pres">
      <dgm:prSet presAssocID="{BD065B62-B543-4681-9F1D-2DD5DCB455E2}" presName="composite" presStyleCnt="0"/>
      <dgm:spPr/>
    </dgm:pt>
    <dgm:pt modelId="{B95390CF-6BA6-438E-8CD4-42FB746A6BD5}" type="pres">
      <dgm:prSet presAssocID="{BD065B62-B543-4681-9F1D-2DD5DCB455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A99F193-E086-41D5-BFEA-0DB47A638549}" type="pres">
      <dgm:prSet presAssocID="{BD065B62-B543-4681-9F1D-2DD5DCB455E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034ED11-3BB9-4D5F-8069-8E09AF880734}" type="presOf" srcId="{DDE910DC-CB92-4418-98A5-11CA708D3928}" destId="{54D72EB3-315A-4856-8C4B-E3D1070EF1C2}" srcOrd="0" destOrd="0" presId="urn:microsoft.com/office/officeart/2005/8/layout/hList1"/>
    <dgm:cxn modelId="{1AA1F412-6962-48D4-8141-B7421B6B25B8}" srcId="{DD724B56-6CD2-4039-AFFF-2F4A64212AEA}" destId="{DDE910DC-CB92-4418-98A5-11CA708D3928}" srcOrd="0" destOrd="0" parTransId="{87F7637D-A0A8-4153-AC80-6BD9EC445B58}" sibTransId="{8AF8984E-A077-42D5-952E-D2F08D716F5E}"/>
    <dgm:cxn modelId="{F01D0B22-DEFC-44C7-A19E-9DC1EBA63120}" type="presOf" srcId="{C5AD4186-EE35-4A5C-A3F9-6C46FFF646C0}" destId="{7FAA0382-83D6-489C-A7D5-C6B51E42DCB7}" srcOrd="0" destOrd="0" presId="urn:microsoft.com/office/officeart/2005/8/layout/hList1"/>
    <dgm:cxn modelId="{034E6B2C-363B-48EF-9F70-FAD6768CB295}" type="presOf" srcId="{2ADCAF0D-7A59-4CB5-BEEF-06164BA757B0}" destId="{1A99F193-E086-41D5-BFEA-0DB47A638549}" srcOrd="0" destOrd="3" presId="urn:microsoft.com/office/officeart/2005/8/layout/hList1"/>
    <dgm:cxn modelId="{1C121539-38AE-4CA2-B5D0-9981F6AB0415}" type="presOf" srcId="{CA0DDC1F-52DB-45FD-B56E-FE03B29CC858}" destId="{54D72EB3-315A-4856-8C4B-E3D1070EF1C2}" srcOrd="0" destOrd="4" presId="urn:microsoft.com/office/officeart/2005/8/layout/hList1"/>
    <dgm:cxn modelId="{1B562C5D-C52F-4E8A-81FC-74C4DE7AC1E3}" type="presOf" srcId="{8C5FF939-1769-42DC-AD95-3DFCCC325328}" destId="{1A99F193-E086-41D5-BFEA-0DB47A638549}" srcOrd="0" destOrd="1" presId="urn:microsoft.com/office/officeart/2005/8/layout/hList1"/>
    <dgm:cxn modelId="{6A430D5F-8DAE-4F03-89E4-3A42983FACF3}" srcId="{BD065B62-B543-4681-9F1D-2DD5DCB455E2}" destId="{7B54FA4B-D007-44BF-A7B6-7F650E99A8CA}" srcOrd="2" destOrd="0" parTransId="{0C06DE37-254F-4A41-B4AC-DCDF4077F0E7}" sibTransId="{60ED3F59-549B-42DE-9326-9C00F147B162}"/>
    <dgm:cxn modelId="{4BFF3E63-A577-4062-9C87-6F67801E1DB6}" type="presOf" srcId="{4409E776-19D2-4A0F-88F3-53D030CABC1D}" destId="{54D72EB3-315A-4856-8C4B-E3D1070EF1C2}" srcOrd="0" destOrd="1" presId="urn:microsoft.com/office/officeart/2005/8/layout/hList1"/>
    <dgm:cxn modelId="{7C019A45-B25D-497B-B3B1-495DE0380495}" type="presOf" srcId="{D71F8725-D6CA-4F22-B044-F6E7C4569DB4}" destId="{1A99F193-E086-41D5-BFEA-0DB47A638549}" srcOrd="0" destOrd="0" presId="urn:microsoft.com/office/officeart/2005/8/layout/hList1"/>
    <dgm:cxn modelId="{FC377446-8D99-4F0F-9B0B-18F83F932DBF}" srcId="{BD065B62-B543-4681-9F1D-2DD5DCB455E2}" destId="{3CDEC784-DB03-437F-B056-A3C840E53566}" srcOrd="4" destOrd="0" parTransId="{8714148D-1030-4E46-A751-8EC9AC0C90A3}" sibTransId="{829B9889-0136-4057-90BC-5527DEAD779E}"/>
    <dgm:cxn modelId="{310A894C-D85A-41CF-A73C-84C02CFD15BF}" srcId="{C5AD4186-EE35-4A5C-A3F9-6C46FFF646C0}" destId="{BD065B62-B543-4681-9F1D-2DD5DCB455E2}" srcOrd="1" destOrd="0" parTransId="{042E0E00-C375-4057-A54C-D97F93D0C8D5}" sibTransId="{0D3DA2AF-343D-4818-B2DC-2C2DF43C517A}"/>
    <dgm:cxn modelId="{4CFD756F-958C-492B-B94F-A532209AE976}" srcId="{C5AD4186-EE35-4A5C-A3F9-6C46FFF646C0}" destId="{DD724B56-6CD2-4039-AFFF-2F4A64212AEA}" srcOrd="0" destOrd="0" parTransId="{DE1D17B0-546B-4C1C-A45B-4E1BE20324D2}" sibTransId="{06CC1006-486A-428C-B65C-12D6C8AA3640}"/>
    <dgm:cxn modelId="{9AFD954F-7277-40AD-AB76-75C835FC21D3}" type="presOf" srcId="{DD724B56-6CD2-4039-AFFF-2F4A64212AEA}" destId="{7F4B95F9-F4E5-4C1E-8043-6386AE366CC3}" srcOrd="0" destOrd="0" presId="urn:microsoft.com/office/officeart/2005/8/layout/hList1"/>
    <dgm:cxn modelId="{4F9D1575-DC8D-473D-8F86-83BD096C875D}" type="presOf" srcId="{72C0A455-DD78-4047-BC73-9BB45CCCE8C2}" destId="{54D72EB3-315A-4856-8C4B-E3D1070EF1C2}" srcOrd="0" destOrd="2" presId="urn:microsoft.com/office/officeart/2005/8/layout/hList1"/>
    <dgm:cxn modelId="{33C9D686-B4CA-4F1A-9699-9046E1CAE289}" srcId="{DD724B56-6CD2-4039-AFFF-2F4A64212AEA}" destId="{6BA45F0D-EF9E-44E8-A476-63E086988A42}" srcOrd="5" destOrd="0" parTransId="{80BF4BBC-09F4-48E0-8DC2-BEA6D8434762}" sibTransId="{70C3D75E-4557-40BE-B773-6E4DA5D073E2}"/>
    <dgm:cxn modelId="{E5B915A0-7934-4BDB-A47C-CDB6DA0CC57F}" srcId="{BD065B62-B543-4681-9F1D-2DD5DCB455E2}" destId="{8C5FF939-1769-42DC-AD95-3DFCCC325328}" srcOrd="1" destOrd="0" parTransId="{070EC8E5-0805-4348-BC41-08DD2F40C92B}" sibTransId="{E0B9D15B-7652-4650-80B5-2CA8F9DB47AA}"/>
    <dgm:cxn modelId="{A74F6EA8-3735-4515-983A-AD51DA45D02D}" type="presOf" srcId="{9DACA775-4D6A-4790-AF69-9E49F659B356}" destId="{1A99F193-E086-41D5-BFEA-0DB47A638549}" srcOrd="0" destOrd="5" presId="urn:microsoft.com/office/officeart/2005/8/layout/hList1"/>
    <dgm:cxn modelId="{ADB256AD-F409-4EF2-8960-779EC93118CB}" srcId="{DD724B56-6CD2-4039-AFFF-2F4A64212AEA}" destId="{CA0DDC1F-52DB-45FD-B56E-FE03B29CC858}" srcOrd="4" destOrd="0" parTransId="{C1F0F9E0-B98B-4909-9F9D-545C6AD21552}" sibTransId="{731D9B86-45D2-42BC-8C15-4C5875703836}"/>
    <dgm:cxn modelId="{14D07CAD-CC9F-4DA9-BEC1-76729CA823DB}" srcId="{BD065B62-B543-4681-9F1D-2DD5DCB455E2}" destId="{9DACA775-4D6A-4790-AF69-9E49F659B356}" srcOrd="5" destOrd="0" parTransId="{8CBAF057-2890-4F4E-81F9-856B1B75B027}" sibTransId="{4582981D-DCA1-44E2-9D4E-0D09A8DD0E76}"/>
    <dgm:cxn modelId="{E17C2AB1-411A-43EB-90B3-4EF31EFAADEA}" type="presOf" srcId="{BD065B62-B543-4681-9F1D-2DD5DCB455E2}" destId="{B95390CF-6BA6-438E-8CD4-42FB746A6BD5}" srcOrd="0" destOrd="0" presId="urn:microsoft.com/office/officeart/2005/8/layout/hList1"/>
    <dgm:cxn modelId="{EE4BE3B3-1C49-4DF3-8371-BBF181E7BCCF}" srcId="{DD724B56-6CD2-4039-AFFF-2F4A64212AEA}" destId="{72C0A455-DD78-4047-BC73-9BB45CCCE8C2}" srcOrd="2" destOrd="0" parTransId="{C4CDF66D-D750-445A-8D3B-A25ED72FB525}" sibTransId="{AD7F93E6-6C21-4F0C-A1DF-C52462742549}"/>
    <dgm:cxn modelId="{10C8B6B9-1A25-4DB2-A3DB-B00652A8E8E4}" srcId="{BD065B62-B543-4681-9F1D-2DD5DCB455E2}" destId="{D71F8725-D6CA-4F22-B044-F6E7C4569DB4}" srcOrd="0" destOrd="0" parTransId="{254E3DC7-06B5-4986-9252-2CDF6907E50D}" sibTransId="{7984DC45-58E2-46B0-B9F4-408E586A5D44}"/>
    <dgm:cxn modelId="{16A427BA-C9C8-4F6B-96D3-EDC034825942}" srcId="{DD724B56-6CD2-4039-AFFF-2F4A64212AEA}" destId="{BA035356-219E-4F60-9C72-59BEA4F6110B}" srcOrd="3" destOrd="0" parTransId="{C8D4D542-3E1F-4E6F-895A-6DC5ADDA761B}" sibTransId="{CE134B66-B73F-490E-8CB1-252F75EB67DE}"/>
    <dgm:cxn modelId="{54D424BE-2425-4E02-86E7-88CAF392533C}" type="presOf" srcId="{3CDEC784-DB03-437F-B056-A3C840E53566}" destId="{1A99F193-E086-41D5-BFEA-0DB47A638549}" srcOrd="0" destOrd="4" presId="urn:microsoft.com/office/officeart/2005/8/layout/hList1"/>
    <dgm:cxn modelId="{91E62CC3-451A-4D5B-9DE1-A4B0BB7577BF}" type="presOf" srcId="{7B54FA4B-D007-44BF-A7B6-7F650E99A8CA}" destId="{1A99F193-E086-41D5-BFEA-0DB47A638549}" srcOrd="0" destOrd="2" presId="urn:microsoft.com/office/officeart/2005/8/layout/hList1"/>
    <dgm:cxn modelId="{A118C1C9-3323-4957-90E6-BED76E430A2B}" type="presOf" srcId="{6BA45F0D-EF9E-44E8-A476-63E086988A42}" destId="{54D72EB3-315A-4856-8C4B-E3D1070EF1C2}" srcOrd="0" destOrd="5" presId="urn:microsoft.com/office/officeart/2005/8/layout/hList1"/>
    <dgm:cxn modelId="{6A6DF2CD-5FFA-4E45-BD57-86988F4A9FDB}" type="presOf" srcId="{BA035356-219E-4F60-9C72-59BEA4F6110B}" destId="{54D72EB3-315A-4856-8C4B-E3D1070EF1C2}" srcOrd="0" destOrd="3" presId="urn:microsoft.com/office/officeart/2005/8/layout/hList1"/>
    <dgm:cxn modelId="{10D4A6E8-97E1-4663-B43B-F05FBEEEE4A5}" srcId="{BD065B62-B543-4681-9F1D-2DD5DCB455E2}" destId="{2ADCAF0D-7A59-4CB5-BEEF-06164BA757B0}" srcOrd="3" destOrd="0" parTransId="{674DEA4D-D67D-428A-816C-8FF6229C519B}" sibTransId="{3B861C04-2388-46FA-A110-69EAE0D0161E}"/>
    <dgm:cxn modelId="{826465F7-A096-46AE-98A4-8CF02EDA7F8C}" srcId="{DD724B56-6CD2-4039-AFFF-2F4A64212AEA}" destId="{4409E776-19D2-4A0F-88F3-53D030CABC1D}" srcOrd="1" destOrd="0" parTransId="{1BFE66F9-8386-423E-9EA4-0F912DA13495}" sibTransId="{C1F6DC25-E6B7-4DA0-9E51-3AA7359A2EF6}"/>
    <dgm:cxn modelId="{1FE5F262-DE78-4469-A165-5ACD523C68D0}" type="presParOf" srcId="{7FAA0382-83D6-489C-A7D5-C6B51E42DCB7}" destId="{A4650A24-F84F-46EE-BCEC-5B35AF840318}" srcOrd="0" destOrd="0" presId="urn:microsoft.com/office/officeart/2005/8/layout/hList1"/>
    <dgm:cxn modelId="{9E7DA9BD-C504-41FE-9B69-F37392CB86EF}" type="presParOf" srcId="{A4650A24-F84F-46EE-BCEC-5B35AF840318}" destId="{7F4B95F9-F4E5-4C1E-8043-6386AE366CC3}" srcOrd="0" destOrd="0" presId="urn:microsoft.com/office/officeart/2005/8/layout/hList1"/>
    <dgm:cxn modelId="{9EB21B3D-2274-4628-8B25-ACB23B64643E}" type="presParOf" srcId="{A4650A24-F84F-46EE-BCEC-5B35AF840318}" destId="{54D72EB3-315A-4856-8C4B-E3D1070EF1C2}" srcOrd="1" destOrd="0" presId="urn:microsoft.com/office/officeart/2005/8/layout/hList1"/>
    <dgm:cxn modelId="{D0E89DD1-5A26-454E-B892-85990ECDED99}" type="presParOf" srcId="{7FAA0382-83D6-489C-A7D5-C6B51E42DCB7}" destId="{2D7A118D-1418-4373-A42F-FB62E2AF0816}" srcOrd="1" destOrd="0" presId="urn:microsoft.com/office/officeart/2005/8/layout/hList1"/>
    <dgm:cxn modelId="{09F3411A-71D5-4C9A-A09B-8CD93ABE040D}" type="presParOf" srcId="{7FAA0382-83D6-489C-A7D5-C6B51E42DCB7}" destId="{B3D0CD7E-BAF2-45A8-A810-B26A2810817D}" srcOrd="2" destOrd="0" presId="urn:microsoft.com/office/officeart/2005/8/layout/hList1"/>
    <dgm:cxn modelId="{23E37923-2BB6-4DBB-A429-46F9F1C7421B}" type="presParOf" srcId="{B3D0CD7E-BAF2-45A8-A810-B26A2810817D}" destId="{B95390CF-6BA6-438E-8CD4-42FB746A6BD5}" srcOrd="0" destOrd="0" presId="urn:microsoft.com/office/officeart/2005/8/layout/hList1"/>
    <dgm:cxn modelId="{379DD62F-43BE-44E6-AFBC-9C0EBD0B4562}" type="presParOf" srcId="{B3D0CD7E-BAF2-45A8-A810-B26A2810817D}" destId="{1A99F193-E086-41D5-BFEA-0DB47A6385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49FDE-0044-450C-8A6C-D144ACB091D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79C65A-9EC8-4306-9656-06EA8641DCB2}">
      <dgm:prSet phldrT="[Текст]"/>
      <dgm:spPr/>
      <dgm:t>
        <a:bodyPr/>
        <a:lstStyle/>
        <a:p>
          <a:r>
            <a:rPr lang="uk-UA" dirty="0"/>
            <a:t>Робітничий клас</a:t>
          </a:r>
          <a:endParaRPr lang="en-US" dirty="0"/>
        </a:p>
      </dgm:t>
    </dgm:pt>
    <dgm:pt modelId="{95F3B81A-08A9-402E-92FF-C5F403EF6B5F}" type="parTrans" cxnId="{915DEFF6-C245-4591-A50F-C746CEECDE48}">
      <dgm:prSet/>
      <dgm:spPr/>
      <dgm:t>
        <a:bodyPr/>
        <a:lstStyle/>
        <a:p>
          <a:endParaRPr lang="en-US"/>
        </a:p>
      </dgm:t>
    </dgm:pt>
    <dgm:pt modelId="{BBBBCE85-2813-48DA-8485-9A87583FA987}" type="sibTrans" cxnId="{915DEFF6-C245-4591-A50F-C746CEECDE48}">
      <dgm:prSet/>
      <dgm:spPr/>
      <dgm:t>
        <a:bodyPr/>
        <a:lstStyle/>
        <a:p>
          <a:endParaRPr lang="en-US"/>
        </a:p>
      </dgm:t>
    </dgm:pt>
    <dgm:pt modelId="{70C29DAF-4139-4EA1-8423-6FA338CBC511}">
      <dgm:prSet phldrT="[Текст]"/>
      <dgm:spPr/>
      <dgm:t>
        <a:bodyPr/>
        <a:lstStyle/>
        <a:p>
          <a:r>
            <a:rPr lang="uk-UA" dirty="0"/>
            <a:t>Середній клас</a:t>
          </a:r>
          <a:endParaRPr lang="en-US" dirty="0"/>
        </a:p>
      </dgm:t>
    </dgm:pt>
    <dgm:pt modelId="{4902E056-E332-4FD6-A9D7-1040A352C11B}" type="parTrans" cxnId="{71306937-3063-45E2-9E3E-65A73B937859}">
      <dgm:prSet/>
      <dgm:spPr/>
      <dgm:t>
        <a:bodyPr/>
        <a:lstStyle/>
        <a:p>
          <a:endParaRPr lang="en-US"/>
        </a:p>
      </dgm:t>
    </dgm:pt>
    <dgm:pt modelId="{EDC62963-2849-48A5-8EA2-A48EEFFBA62D}" type="sibTrans" cxnId="{71306937-3063-45E2-9E3E-65A73B937859}">
      <dgm:prSet/>
      <dgm:spPr/>
      <dgm:t>
        <a:bodyPr/>
        <a:lstStyle/>
        <a:p>
          <a:endParaRPr lang="en-US"/>
        </a:p>
      </dgm:t>
    </dgm:pt>
    <dgm:pt modelId="{98D70450-A578-4404-9508-C8571C4AA952}">
      <dgm:prSet phldrT="[Текст]"/>
      <dgm:spPr/>
      <dgm:t>
        <a:bodyPr/>
        <a:lstStyle/>
        <a:p>
          <a:r>
            <a:rPr lang="uk-UA" dirty="0"/>
            <a:t>Вищий клас</a:t>
          </a:r>
          <a:endParaRPr lang="en-US" dirty="0"/>
        </a:p>
      </dgm:t>
    </dgm:pt>
    <dgm:pt modelId="{C3338168-BEC7-4360-9A7D-348A48109F13}" type="parTrans" cxnId="{5E3E49E5-8A3C-49FF-B425-FEE83EF1E8B0}">
      <dgm:prSet/>
      <dgm:spPr/>
      <dgm:t>
        <a:bodyPr/>
        <a:lstStyle/>
        <a:p>
          <a:endParaRPr lang="en-US"/>
        </a:p>
      </dgm:t>
    </dgm:pt>
    <dgm:pt modelId="{761E533B-35B4-4522-AC68-A46B810FA3DA}" type="sibTrans" cxnId="{5E3E49E5-8A3C-49FF-B425-FEE83EF1E8B0}">
      <dgm:prSet/>
      <dgm:spPr/>
      <dgm:t>
        <a:bodyPr/>
        <a:lstStyle/>
        <a:p>
          <a:endParaRPr lang="en-US"/>
        </a:p>
      </dgm:t>
    </dgm:pt>
    <dgm:pt modelId="{433D83AB-B7BD-4103-B796-C7C25155E004}" type="pres">
      <dgm:prSet presAssocID="{F6849FDE-0044-450C-8A6C-D144ACB091D6}" presName="rootnode" presStyleCnt="0">
        <dgm:presLayoutVars>
          <dgm:chMax/>
          <dgm:chPref/>
          <dgm:dir/>
          <dgm:animLvl val="lvl"/>
        </dgm:presLayoutVars>
      </dgm:prSet>
      <dgm:spPr/>
    </dgm:pt>
    <dgm:pt modelId="{04E2BA19-6AE8-4067-AF53-2EBDB62BA14C}" type="pres">
      <dgm:prSet presAssocID="{4E79C65A-9EC8-4306-9656-06EA8641DCB2}" presName="composite" presStyleCnt="0"/>
      <dgm:spPr/>
    </dgm:pt>
    <dgm:pt modelId="{53FA7235-C315-4B83-AD4F-BE4B98E820E5}" type="pres">
      <dgm:prSet presAssocID="{4E79C65A-9EC8-4306-9656-06EA8641DCB2}" presName="LShape" presStyleLbl="alignNode1" presStyleIdx="0" presStyleCnt="5"/>
      <dgm:spPr/>
    </dgm:pt>
    <dgm:pt modelId="{785D28A1-C0BD-435B-8E81-7AC7AF3D9291}" type="pres">
      <dgm:prSet presAssocID="{4E79C65A-9EC8-4306-9656-06EA8641DCB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0440304-8742-4A17-9935-FB3338C9999B}" type="pres">
      <dgm:prSet presAssocID="{4E79C65A-9EC8-4306-9656-06EA8641DCB2}" presName="Triangle" presStyleLbl="alignNode1" presStyleIdx="1" presStyleCnt="5"/>
      <dgm:spPr/>
    </dgm:pt>
    <dgm:pt modelId="{03967881-C823-4D9F-8EA7-AA7A4830213E}" type="pres">
      <dgm:prSet presAssocID="{BBBBCE85-2813-48DA-8485-9A87583FA987}" presName="sibTrans" presStyleCnt="0"/>
      <dgm:spPr/>
    </dgm:pt>
    <dgm:pt modelId="{3A5327C6-CCE4-4C65-83A5-ECAFEB8C2EE7}" type="pres">
      <dgm:prSet presAssocID="{BBBBCE85-2813-48DA-8485-9A87583FA987}" presName="space" presStyleCnt="0"/>
      <dgm:spPr/>
    </dgm:pt>
    <dgm:pt modelId="{E5D66F32-6567-449B-B909-9D547D4FFA8F}" type="pres">
      <dgm:prSet presAssocID="{70C29DAF-4139-4EA1-8423-6FA338CBC511}" presName="composite" presStyleCnt="0"/>
      <dgm:spPr/>
    </dgm:pt>
    <dgm:pt modelId="{D0958D10-AC25-4DFC-9C72-9F6F53A895B0}" type="pres">
      <dgm:prSet presAssocID="{70C29DAF-4139-4EA1-8423-6FA338CBC511}" presName="LShape" presStyleLbl="alignNode1" presStyleIdx="2" presStyleCnt="5"/>
      <dgm:spPr/>
    </dgm:pt>
    <dgm:pt modelId="{AC91AD95-51C0-4F47-A94D-91BD12C019FC}" type="pres">
      <dgm:prSet presAssocID="{70C29DAF-4139-4EA1-8423-6FA338CBC51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7DFB45A-4932-45E7-9460-8877A35A3B29}" type="pres">
      <dgm:prSet presAssocID="{70C29DAF-4139-4EA1-8423-6FA338CBC511}" presName="Triangle" presStyleLbl="alignNode1" presStyleIdx="3" presStyleCnt="5"/>
      <dgm:spPr/>
    </dgm:pt>
    <dgm:pt modelId="{0F2015E8-DA33-4A46-B1AD-BF3B1FD811EE}" type="pres">
      <dgm:prSet presAssocID="{EDC62963-2849-48A5-8EA2-A48EEFFBA62D}" presName="sibTrans" presStyleCnt="0"/>
      <dgm:spPr/>
    </dgm:pt>
    <dgm:pt modelId="{8C01EDB0-AE46-4A8B-87E0-C221E7AE2398}" type="pres">
      <dgm:prSet presAssocID="{EDC62963-2849-48A5-8EA2-A48EEFFBA62D}" presName="space" presStyleCnt="0"/>
      <dgm:spPr/>
    </dgm:pt>
    <dgm:pt modelId="{49D4F8A8-0599-41DB-8657-F178D3623205}" type="pres">
      <dgm:prSet presAssocID="{98D70450-A578-4404-9508-C8571C4AA952}" presName="composite" presStyleCnt="0"/>
      <dgm:spPr/>
    </dgm:pt>
    <dgm:pt modelId="{2B8BCD9B-8480-4F32-BE01-F823F8B23E86}" type="pres">
      <dgm:prSet presAssocID="{98D70450-A578-4404-9508-C8571C4AA952}" presName="LShape" presStyleLbl="alignNode1" presStyleIdx="4" presStyleCnt="5"/>
      <dgm:spPr/>
    </dgm:pt>
    <dgm:pt modelId="{1B76A4AC-739E-4BF4-9398-2708D759A31F}" type="pres">
      <dgm:prSet presAssocID="{98D70450-A578-4404-9508-C8571C4AA95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1306937-3063-45E2-9E3E-65A73B937859}" srcId="{F6849FDE-0044-450C-8A6C-D144ACB091D6}" destId="{70C29DAF-4139-4EA1-8423-6FA338CBC511}" srcOrd="1" destOrd="0" parTransId="{4902E056-E332-4FD6-A9D7-1040A352C11B}" sibTransId="{EDC62963-2849-48A5-8EA2-A48EEFFBA62D}"/>
    <dgm:cxn modelId="{80EE6446-2681-4F55-9AD6-534901303B85}" type="presOf" srcId="{4E79C65A-9EC8-4306-9656-06EA8641DCB2}" destId="{785D28A1-C0BD-435B-8E81-7AC7AF3D9291}" srcOrd="0" destOrd="0" presId="urn:microsoft.com/office/officeart/2009/3/layout/StepUpProcess"/>
    <dgm:cxn modelId="{F2C5DAA6-F50A-4EE0-BDC4-6BFF80CAC42E}" type="presOf" srcId="{70C29DAF-4139-4EA1-8423-6FA338CBC511}" destId="{AC91AD95-51C0-4F47-A94D-91BD12C019FC}" srcOrd="0" destOrd="0" presId="urn:microsoft.com/office/officeart/2009/3/layout/StepUpProcess"/>
    <dgm:cxn modelId="{407D41A8-2D8F-4C89-9C4D-EB46CC00EEBF}" type="presOf" srcId="{98D70450-A578-4404-9508-C8571C4AA952}" destId="{1B76A4AC-739E-4BF4-9398-2708D759A31F}" srcOrd="0" destOrd="0" presId="urn:microsoft.com/office/officeart/2009/3/layout/StepUpProcess"/>
    <dgm:cxn modelId="{400341BE-B5DD-43C9-96A5-584A8D576F87}" type="presOf" srcId="{F6849FDE-0044-450C-8A6C-D144ACB091D6}" destId="{433D83AB-B7BD-4103-B796-C7C25155E004}" srcOrd="0" destOrd="0" presId="urn:microsoft.com/office/officeart/2009/3/layout/StepUpProcess"/>
    <dgm:cxn modelId="{5E3E49E5-8A3C-49FF-B425-FEE83EF1E8B0}" srcId="{F6849FDE-0044-450C-8A6C-D144ACB091D6}" destId="{98D70450-A578-4404-9508-C8571C4AA952}" srcOrd="2" destOrd="0" parTransId="{C3338168-BEC7-4360-9A7D-348A48109F13}" sibTransId="{761E533B-35B4-4522-AC68-A46B810FA3DA}"/>
    <dgm:cxn modelId="{915DEFF6-C245-4591-A50F-C746CEECDE48}" srcId="{F6849FDE-0044-450C-8A6C-D144ACB091D6}" destId="{4E79C65A-9EC8-4306-9656-06EA8641DCB2}" srcOrd="0" destOrd="0" parTransId="{95F3B81A-08A9-402E-92FF-C5F403EF6B5F}" sibTransId="{BBBBCE85-2813-48DA-8485-9A87583FA987}"/>
    <dgm:cxn modelId="{4FAB2A23-58D8-4757-880C-399F4A979A20}" type="presParOf" srcId="{433D83AB-B7BD-4103-B796-C7C25155E004}" destId="{04E2BA19-6AE8-4067-AF53-2EBDB62BA14C}" srcOrd="0" destOrd="0" presId="urn:microsoft.com/office/officeart/2009/3/layout/StepUpProcess"/>
    <dgm:cxn modelId="{D449383D-0FC7-4C39-9B94-F7CF68A12BF0}" type="presParOf" srcId="{04E2BA19-6AE8-4067-AF53-2EBDB62BA14C}" destId="{53FA7235-C315-4B83-AD4F-BE4B98E820E5}" srcOrd="0" destOrd="0" presId="urn:microsoft.com/office/officeart/2009/3/layout/StepUpProcess"/>
    <dgm:cxn modelId="{501C6E5B-B42D-4B75-B490-64485BFE67CB}" type="presParOf" srcId="{04E2BA19-6AE8-4067-AF53-2EBDB62BA14C}" destId="{785D28A1-C0BD-435B-8E81-7AC7AF3D9291}" srcOrd="1" destOrd="0" presId="urn:microsoft.com/office/officeart/2009/3/layout/StepUpProcess"/>
    <dgm:cxn modelId="{B97BE642-59F8-4D1A-A235-1EBA9AC4224B}" type="presParOf" srcId="{04E2BA19-6AE8-4067-AF53-2EBDB62BA14C}" destId="{80440304-8742-4A17-9935-FB3338C9999B}" srcOrd="2" destOrd="0" presId="urn:microsoft.com/office/officeart/2009/3/layout/StepUpProcess"/>
    <dgm:cxn modelId="{D787C331-59E3-41BA-B1EF-D3D1F9DEA122}" type="presParOf" srcId="{433D83AB-B7BD-4103-B796-C7C25155E004}" destId="{03967881-C823-4D9F-8EA7-AA7A4830213E}" srcOrd="1" destOrd="0" presId="urn:microsoft.com/office/officeart/2009/3/layout/StepUpProcess"/>
    <dgm:cxn modelId="{F644D513-C8E0-4657-8493-C4046C364562}" type="presParOf" srcId="{03967881-C823-4D9F-8EA7-AA7A4830213E}" destId="{3A5327C6-CCE4-4C65-83A5-ECAFEB8C2EE7}" srcOrd="0" destOrd="0" presId="urn:microsoft.com/office/officeart/2009/3/layout/StepUpProcess"/>
    <dgm:cxn modelId="{33A8414A-00D9-4A30-861E-5CD7B46DAEA8}" type="presParOf" srcId="{433D83AB-B7BD-4103-B796-C7C25155E004}" destId="{E5D66F32-6567-449B-B909-9D547D4FFA8F}" srcOrd="2" destOrd="0" presId="urn:microsoft.com/office/officeart/2009/3/layout/StepUpProcess"/>
    <dgm:cxn modelId="{8729BEFB-54E0-49CE-A941-EDA5AA6AA3DE}" type="presParOf" srcId="{E5D66F32-6567-449B-B909-9D547D4FFA8F}" destId="{D0958D10-AC25-4DFC-9C72-9F6F53A895B0}" srcOrd="0" destOrd="0" presId="urn:microsoft.com/office/officeart/2009/3/layout/StepUpProcess"/>
    <dgm:cxn modelId="{83CD1BCF-95D2-43DD-9B7E-1F98BCC16C4A}" type="presParOf" srcId="{E5D66F32-6567-449B-B909-9D547D4FFA8F}" destId="{AC91AD95-51C0-4F47-A94D-91BD12C019FC}" srcOrd="1" destOrd="0" presId="urn:microsoft.com/office/officeart/2009/3/layout/StepUpProcess"/>
    <dgm:cxn modelId="{EAA4EC36-E6C2-4711-896D-DE12E3AD7C4B}" type="presParOf" srcId="{E5D66F32-6567-449B-B909-9D547D4FFA8F}" destId="{07DFB45A-4932-45E7-9460-8877A35A3B29}" srcOrd="2" destOrd="0" presId="urn:microsoft.com/office/officeart/2009/3/layout/StepUpProcess"/>
    <dgm:cxn modelId="{DC162D0E-5D3A-4AC0-86EC-24BB48C7D6F6}" type="presParOf" srcId="{433D83AB-B7BD-4103-B796-C7C25155E004}" destId="{0F2015E8-DA33-4A46-B1AD-BF3B1FD811EE}" srcOrd="3" destOrd="0" presId="urn:microsoft.com/office/officeart/2009/3/layout/StepUpProcess"/>
    <dgm:cxn modelId="{6866687E-EEF0-45C2-826B-73FD64124B42}" type="presParOf" srcId="{0F2015E8-DA33-4A46-B1AD-BF3B1FD811EE}" destId="{8C01EDB0-AE46-4A8B-87E0-C221E7AE2398}" srcOrd="0" destOrd="0" presId="urn:microsoft.com/office/officeart/2009/3/layout/StepUpProcess"/>
    <dgm:cxn modelId="{15BF7F66-FC84-4E17-B3F9-FDCAA1CCF909}" type="presParOf" srcId="{433D83AB-B7BD-4103-B796-C7C25155E004}" destId="{49D4F8A8-0599-41DB-8657-F178D3623205}" srcOrd="4" destOrd="0" presId="urn:microsoft.com/office/officeart/2009/3/layout/StepUpProcess"/>
    <dgm:cxn modelId="{BBD6E95D-E8D6-4CD3-A515-F9818EEF9895}" type="presParOf" srcId="{49D4F8A8-0599-41DB-8657-F178D3623205}" destId="{2B8BCD9B-8480-4F32-BE01-F823F8B23E86}" srcOrd="0" destOrd="0" presId="urn:microsoft.com/office/officeart/2009/3/layout/StepUpProcess"/>
    <dgm:cxn modelId="{251B76C3-8FFE-4E3B-A43C-3542265AEC8A}" type="presParOf" srcId="{49D4F8A8-0599-41DB-8657-F178D3623205}" destId="{1B76A4AC-739E-4BF4-9398-2708D759A3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90EE6D-2806-4849-982B-73C8F3E3B0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34A00F-6B84-4CFC-8560-A8BE0431B0CF}">
      <dgm:prSet phldrT="[Текст]"/>
      <dgm:spPr/>
      <dgm:t>
        <a:bodyPr/>
        <a:lstStyle/>
        <a:p>
          <a:r>
            <a:rPr lang="uk-UA" dirty="0"/>
            <a:t>Гроші та інші матеріальні цінності</a:t>
          </a:r>
          <a:endParaRPr lang="en-US" dirty="0"/>
        </a:p>
      </dgm:t>
    </dgm:pt>
    <dgm:pt modelId="{26C204F4-B689-4FBE-BBB1-8D7338B3A401}" type="parTrans" cxnId="{8D373E9D-BF76-4132-BCB9-C9C454160DED}">
      <dgm:prSet/>
      <dgm:spPr/>
      <dgm:t>
        <a:bodyPr/>
        <a:lstStyle/>
        <a:p>
          <a:endParaRPr lang="en-US"/>
        </a:p>
      </dgm:t>
    </dgm:pt>
    <dgm:pt modelId="{41809AB4-1E4A-4484-A499-7138D29D37FB}" type="sibTrans" cxnId="{8D373E9D-BF76-4132-BCB9-C9C454160DED}">
      <dgm:prSet/>
      <dgm:spPr/>
      <dgm:t>
        <a:bodyPr/>
        <a:lstStyle/>
        <a:p>
          <a:endParaRPr lang="en-US"/>
        </a:p>
      </dgm:t>
    </dgm:pt>
    <dgm:pt modelId="{0DC7E664-DBE8-4710-805C-669EF476B9A4}">
      <dgm:prSet phldrT="[Текст]"/>
      <dgm:spPr/>
      <dgm:t>
        <a:bodyPr/>
        <a:lstStyle/>
        <a:p>
          <a:r>
            <a:rPr lang="uk-UA" dirty="0"/>
            <a:t>Влада або доступ до неї </a:t>
          </a:r>
          <a:endParaRPr lang="en-US" dirty="0"/>
        </a:p>
      </dgm:t>
    </dgm:pt>
    <dgm:pt modelId="{69B6693D-3C42-4F21-A583-FBC1F3BC26C3}" type="parTrans" cxnId="{7082D9FB-ADAD-4A57-B421-BC6B69D8705A}">
      <dgm:prSet/>
      <dgm:spPr/>
      <dgm:t>
        <a:bodyPr/>
        <a:lstStyle/>
        <a:p>
          <a:endParaRPr lang="en-US"/>
        </a:p>
      </dgm:t>
    </dgm:pt>
    <dgm:pt modelId="{6F3C2E38-0626-4EFA-ABAD-061BAC138F0A}" type="sibTrans" cxnId="{7082D9FB-ADAD-4A57-B421-BC6B69D8705A}">
      <dgm:prSet/>
      <dgm:spPr/>
      <dgm:t>
        <a:bodyPr/>
        <a:lstStyle/>
        <a:p>
          <a:endParaRPr lang="en-US"/>
        </a:p>
      </dgm:t>
    </dgm:pt>
    <dgm:pt modelId="{E0BC3F6C-6077-41DE-96B0-F8FA5847A2E2}">
      <dgm:prSet phldrT="[Текст]"/>
      <dgm:spPr/>
      <dgm:t>
        <a:bodyPr/>
        <a:lstStyle/>
        <a:p>
          <a:r>
            <a:rPr lang="uk-UA" dirty="0"/>
            <a:t>Соціальний статус родини</a:t>
          </a:r>
          <a:endParaRPr lang="en-US" dirty="0"/>
        </a:p>
      </dgm:t>
    </dgm:pt>
    <dgm:pt modelId="{7D6A250D-D22A-453D-98A1-D3C227236F11}" type="parTrans" cxnId="{1B71E623-782A-4962-9E7F-AA150DBC6EF9}">
      <dgm:prSet/>
      <dgm:spPr/>
      <dgm:t>
        <a:bodyPr/>
        <a:lstStyle/>
        <a:p>
          <a:endParaRPr lang="en-US"/>
        </a:p>
      </dgm:t>
    </dgm:pt>
    <dgm:pt modelId="{F5C589D5-3745-4633-931F-21AE52D69320}" type="sibTrans" cxnId="{1B71E623-782A-4962-9E7F-AA150DBC6EF9}">
      <dgm:prSet/>
      <dgm:spPr/>
      <dgm:t>
        <a:bodyPr/>
        <a:lstStyle/>
        <a:p>
          <a:endParaRPr lang="en-US"/>
        </a:p>
      </dgm:t>
    </dgm:pt>
    <dgm:pt modelId="{97C3B6E8-2196-4422-B212-E442DE3E1E21}">
      <dgm:prSet phldrT="[Текст]"/>
      <dgm:spPr/>
      <dgm:t>
        <a:bodyPr/>
        <a:lstStyle/>
        <a:p>
          <a:r>
            <a:rPr lang="uk-UA" dirty="0"/>
            <a:t>Власні знання та наполеглива праця</a:t>
          </a:r>
          <a:endParaRPr lang="en-US" dirty="0"/>
        </a:p>
      </dgm:t>
    </dgm:pt>
    <dgm:pt modelId="{776C3BB9-26B4-4767-A743-D565CC279DC1}" type="parTrans" cxnId="{3D7F780E-9615-48E2-94FA-605E440136AF}">
      <dgm:prSet/>
      <dgm:spPr/>
      <dgm:t>
        <a:bodyPr/>
        <a:lstStyle/>
        <a:p>
          <a:endParaRPr lang="en-US"/>
        </a:p>
      </dgm:t>
    </dgm:pt>
    <dgm:pt modelId="{33E22C98-B2A6-492B-B841-B14B52BCE981}" type="sibTrans" cxnId="{3D7F780E-9615-48E2-94FA-605E440136AF}">
      <dgm:prSet/>
      <dgm:spPr/>
      <dgm:t>
        <a:bodyPr/>
        <a:lstStyle/>
        <a:p>
          <a:endParaRPr lang="en-US"/>
        </a:p>
      </dgm:t>
    </dgm:pt>
    <dgm:pt modelId="{83732113-9E80-41E4-8E70-6C386508008B}">
      <dgm:prSet phldrT="[Текст]"/>
      <dgm:spPr/>
      <dgm:t>
        <a:bodyPr/>
        <a:lstStyle/>
        <a:p>
          <a:r>
            <a:rPr lang="uk-UA" dirty="0"/>
            <a:t>Особисті якості (краса, розум, сила та ін.)</a:t>
          </a:r>
          <a:endParaRPr lang="en-US" dirty="0"/>
        </a:p>
      </dgm:t>
    </dgm:pt>
    <dgm:pt modelId="{EE0E81BF-AFF7-4C36-AA2C-DD47B356B747}" type="parTrans" cxnId="{78BB4729-46E0-4A45-A160-452C471522F6}">
      <dgm:prSet/>
      <dgm:spPr/>
      <dgm:t>
        <a:bodyPr/>
        <a:lstStyle/>
        <a:p>
          <a:endParaRPr lang="en-US"/>
        </a:p>
      </dgm:t>
    </dgm:pt>
    <dgm:pt modelId="{A1766B80-24D5-48C9-A7F1-F7B08C8DAC8B}" type="sibTrans" cxnId="{78BB4729-46E0-4A45-A160-452C471522F6}">
      <dgm:prSet/>
      <dgm:spPr/>
      <dgm:t>
        <a:bodyPr/>
        <a:lstStyle/>
        <a:p>
          <a:endParaRPr lang="en-US"/>
        </a:p>
      </dgm:t>
    </dgm:pt>
    <dgm:pt modelId="{A70101CA-095F-42BB-9EDA-FD93D7CE3CFC}">
      <dgm:prSet/>
      <dgm:spPr/>
      <dgm:t>
        <a:bodyPr/>
        <a:lstStyle/>
        <a:p>
          <a:r>
            <a:rPr lang="uk-UA" dirty="0"/>
            <a:t>Особисті досягнення в освіті й професії</a:t>
          </a:r>
          <a:endParaRPr lang="en-US" dirty="0"/>
        </a:p>
      </dgm:t>
    </dgm:pt>
    <dgm:pt modelId="{623A5550-A385-45AC-9194-72AF747DE2E9}" type="parTrans" cxnId="{F8BB5DE7-D74F-487F-8887-FEE1A8C91A3E}">
      <dgm:prSet/>
      <dgm:spPr/>
      <dgm:t>
        <a:bodyPr/>
        <a:lstStyle/>
        <a:p>
          <a:endParaRPr lang="en-US"/>
        </a:p>
      </dgm:t>
    </dgm:pt>
    <dgm:pt modelId="{952FF8B1-28E4-42D7-8409-BCFF64BE1181}" type="sibTrans" cxnId="{F8BB5DE7-D74F-487F-8887-FEE1A8C91A3E}">
      <dgm:prSet/>
      <dgm:spPr/>
      <dgm:t>
        <a:bodyPr/>
        <a:lstStyle/>
        <a:p>
          <a:endParaRPr lang="en-US"/>
        </a:p>
      </dgm:t>
    </dgm:pt>
    <dgm:pt modelId="{A4DFF113-3E67-45C0-BD7D-955E11645A08}">
      <dgm:prSet/>
      <dgm:spPr/>
      <dgm:t>
        <a:bodyPr/>
        <a:lstStyle/>
        <a:p>
          <a:r>
            <a:rPr lang="uk-UA" dirty="0"/>
            <a:t>Авторитет, що визначається посадою</a:t>
          </a:r>
          <a:endParaRPr lang="en-US" dirty="0"/>
        </a:p>
      </dgm:t>
    </dgm:pt>
    <dgm:pt modelId="{11D97EC5-2026-4FB2-A5DB-966AD187006F}" type="parTrans" cxnId="{46AE8891-AAD9-4F41-B690-383992F6C17E}">
      <dgm:prSet/>
      <dgm:spPr/>
      <dgm:t>
        <a:bodyPr/>
        <a:lstStyle/>
        <a:p>
          <a:endParaRPr lang="en-US"/>
        </a:p>
      </dgm:t>
    </dgm:pt>
    <dgm:pt modelId="{D974D7B7-E403-4D93-B840-3DA450A77F02}" type="sibTrans" cxnId="{46AE8891-AAD9-4F41-B690-383992F6C17E}">
      <dgm:prSet/>
      <dgm:spPr/>
      <dgm:t>
        <a:bodyPr/>
        <a:lstStyle/>
        <a:p>
          <a:endParaRPr lang="en-US"/>
        </a:p>
      </dgm:t>
    </dgm:pt>
    <dgm:pt modelId="{7A7B4E68-6E40-4029-8E30-A84BA501B15E}">
      <dgm:prSet/>
      <dgm:spPr/>
      <dgm:t>
        <a:bodyPr/>
        <a:lstStyle/>
        <a:p>
          <a:r>
            <a:rPr lang="uk-UA" dirty="0"/>
            <a:t>Провладні політичні погляди</a:t>
          </a:r>
          <a:endParaRPr lang="en-US" dirty="0"/>
        </a:p>
      </dgm:t>
    </dgm:pt>
    <dgm:pt modelId="{0F56F6AB-E428-4337-B2F7-F0BF93EB49FE}" type="parTrans" cxnId="{FE8B0FCB-80A6-483B-88D6-B279BD67A8A6}">
      <dgm:prSet/>
      <dgm:spPr/>
      <dgm:t>
        <a:bodyPr/>
        <a:lstStyle/>
        <a:p>
          <a:endParaRPr lang="en-US"/>
        </a:p>
      </dgm:t>
    </dgm:pt>
    <dgm:pt modelId="{63933AB1-033B-4BB8-81C4-F0393BCE515B}" type="sibTrans" cxnId="{FE8B0FCB-80A6-483B-88D6-B279BD67A8A6}">
      <dgm:prSet/>
      <dgm:spPr/>
      <dgm:t>
        <a:bodyPr/>
        <a:lstStyle/>
        <a:p>
          <a:endParaRPr lang="en-US"/>
        </a:p>
      </dgm:t>
    </dgm:pt>
    <dgm:pt modelId="{CB82C838-4075-4714-886C-50BAA9234605}" type="pres">
      <dgm:prSet presAssocID="{0990EE6D-2806-4849-982B-73C8F3E3B080}" presName="diagram" presStyleCnt="0">
        <dgm:presLayoutVars>
          <dgm:dir/>
          <dgm:resizeHandles val="exact"/>
        </dgm:presLayoutVars>
      </dgm:prSet>
      <dgm:spPr/>
    </dgm:pt>
    <dgm:pt modelId="{71CE6554-35DC-4F3F-8400-02DCF5FD6645}" type="pres">
      <dgm:prSet presAssocID="{CD34A00F-6B84-4CFC-8560-A8BE0431B0CF}" presName="node" presStyleLbl="node1" presStyleIdx="0" presStyleCnt="8">
        <dgm:presLayoutVars>
          <dgm:bulletEnabled val="1"/>
        </dgm:presLayoutVars>
      </dgm:prSet>
      <dgm:spPr/>
    </dgm:pt>
    <dgm:pt modelId="{D83ED869-EBE8-4DFF-8EEE-23F33AE10DD0}" type="pres">
      <dgm:prSet presAssocID="{41809AB4-1E4A-4484-A499-7138D29D37FB}" presName="sibTrans" presStyleCnt="0"/>
      <dgm:spPr/>
    </dgm:pt>
    <dgm:pt modelId="{1FEC7FFE-913D-4319-A427-F52771F24320}" type="pres">
      <dgm:prSet presAssocID="{0DC7E664-DBE8-4710-805C-669EF476B9A4}" presName="node" presStyleLbl="node1" presStyleIdx="1" presStyleCnt="8">
        <dgm:presLayoutVars>
          <dgm:bulletEnabled val="1"/>
        </dgm:presLayoutVars>
      </dgm:prSet>
      <dgm:spPr/>
    </dgm:pt>
    <dgm:pt modelId="{89854EA1-490C-450B-8AA8-9B76DD041BE0}" type="pres">
      <dgm:prSet presAssocID="{6F3C2E38-0626-4EFA-ABAD-061BAC138F0A}" presName="sibTrans" presStyleCnt="0"/>
      <dgm:spPr/>
    </dgm:pt>
    <dgm:pt modelId="{9251212A-248F-46AA-9BA0-2F5F9F561BE0}" type="pres">
      <dgm:prSet presAssocID="{E0BC3F6C-6077-41DE-96B0-F8FA5847A2E2}" presName="node" presStyleLbl="node1" presStyleIdx="2" presStyleCnt="8">
        <dgm:presLayoutVars>
          <dgm:bulletEnabled val="1"/>
        </dgm:presLayoutVars>
      </dgm:prSet>
      <dgm:spPr/>
    </dgm:pt>
    <dgm:pt modelId="{F99BDB57-2A30-4636-87AF-E4FC67E28DF6}" type="pres">
      <dgm:prSet presAssocID="{F5C589D5-3745-4633-931F-21AE52D69320}" presName="sibTrans" presStyleCnt="0"/>
      <dgm:spPr/>
    </dgm:pt>
    <dgm:pt modelId="{5AB2B1B3-BCBE-4720-97D2-69DEFCEC684B}" type="pres">
      <dgm:prSet presAssocID="{97C3B6E8-2196-4422-B212-E442DE3E1E21}" presName="node" presStyleLbl="node1" presStyleIdx="3" presStyleCnt="8">
        <dgm:presLayoutVars>
          <dgm:bulletEnabled val="1"/>
        </dgm:presLayoutVars>
      </dgm:prSet>
      <dgm:spPr/>
    </dgm:pt>
    <dgm:pt modelId="{60CB40AC-81D2-4531-890C-6F131BD95D32}" type="pres">
      <dgm:prSet presAssocID="{33E22C98-B2A6-492B-B841-B14B52BCE981}" presName="sibTrans" presStyleCnt="0"/>
      <dgm:spPr/>
    </dgm:pt>
    <dgm:pt modelId="{88699308-CD3C-4774-9EDF-598EB4EFA016}" type="pres">
      <dgm:prSet presAssocID="{83732113-9E80-41E4-8E70-6C386508008B}" presName="node" presStyleLbl="node1" presStyleIdx="4" presStyleCnt="8">
        <dgm:presLayoutVars>
          <dgm:bulletEnabled val="1"/>
        </dgm:presLayoutVars>
      </dgm:prSet>
      <dgm:spPr/>
    </dgm:pt>
    <dgm:pt modelId="{68A3C26D-1794-4083-B9E5-5E2B8941940E}" type="pres">
      <dgm:prSet presAssocID="{A1766B80-24D5-48C9-A7F1-F7B08C8DAC8B}" presName="sibTrans" presStyleCnt="0"/>
      <dgm:spPr/>
    </dgm:pt>
    <dgm:pt modelId="{A4D59262-9DD2-4759-8057-B34D8D4D0D75}" type="pres">
      <dgm:prSet presAssocID="{A70101CA-095F-42BB-9EDA-FD93D7CE3CFC}" presName="node" presStyleLbl="node1" presStyleIdx="5" presStyleCnt="8">
        <dgm:presLayoutVars>
          <dgm:bulletEnabled val="1"/>
        </dgm:presLayoutVars>
      </dgm:prSet>
      <dgm:spPr/>
    </dgm:pt>
    <dgm:pt modelId="{ACE1A2B1-8B91-4289-BC28-8FC914E8BB55}" type="pres">
      <dgm:prSet presAssocID="{952FF8B1-28E4-42D7-8409-BCFF64BE1181}" presName="sibTrans" presStyleCnt="0"/>
      <dgm:spPr/>
    </dgm:pt>
    <dgm:pt modelId="{05D6BCAD-D339-4477-B7A0-F9596706FF72}" type="pres">
      <dgm:prSet presAssocID="{A4DFF113-3E67-45C0-BD7D-955E11645A08}" presName="node" presStyleLbl="node1" presStyleIdx="6" presStyleCnt="8">
        <dgm:presLayoutVars>
          <dgm:bulletEnabled val="1"/>
        </dgm:presLayoutVars>
      </dgm:prSet>
      <dgm:spPr/>
    </dgm:pt>
    <dgm:pt modelId="{E9A65772-2C37-4501-ABAA-2738805E2945}" type="pres">
      <dgm:prSet presAssocID="{D974D7B7-E403-4D93-B840-3DA450A77F02}" presName="sibTrans" presStyleCnt="0"/>
      <dgm:spPr/>
    </dgm:pt>
    <dgm:pt modelId="{3B12AE1E-CAB4-4377-B3CB-D7E9BD789361}" type="pres">
      <dgm:prSet presAssocID="{7A7B4E68-6E40-4029-8E30-A84BA501B15E}" presName="node" presStyleLbl="node1" presStyleIdx="7" presStyleCnt="8">
        <dgm:presLayoutVars>
          <dgm:bulletEnabled val="1"/>
        </dgm:presLayoutVars>
      </dgm:prSet>
      <dgm:spPr/>
    </dgm:pt>
  </dgm:ptLst>
  <dgm:cxnLst>
    <dgm:cxn modelId="{11BDCE01-3B81-47DC-B7CE-885EEC06506C}" type="presOf" srcId="{83732113-9E80-41E4-8E70-6C386508008B}" destId="{88699308-CD3C-4774-9EDF-598EB4EFA016}" srcOrd="0" destOrd="0" presId="urn:microsoft.com/office/officeart/2005/8/layout/default"/>
    <dgm:cxn modelId="{91567509-04F8-461A-968F-B3F64BEE715F}" type="presOf" srcId="{A70101CA-095F-42BB-9EDA-FD93D7CE3CFC}" destId="{A4D59262-9DD2-4759-8057-B34D8D4D0D75}" srcOrd="0" destOrd="0" presId="urn:microsoft.com/office/officeart/2005/8/layout/default"/>
    <dgm:cxn modelId="{3D7F780E-9615-48E2-94FA-605E440136AF}" srcId="{0990EE6D-2806-4849-982B-73C8F3E3B080}" destId="{97C3B6E8-2196-4422-B212-E442DE3E1E21}" srcOrd="3" destOrd="0" parTransId="{776C3BB9-26B4-4767-A743-D565CC279DC1}" sibTransId="{33E22C98-B2A6-492B-B841-B14B52BCE981}"/>
    <dgm:cxn modelId="{45015312-FFBE-4D56-A377-5337A973C174}" type="presOf" srcId="{0990EE6D-2806-4849-982B-73C8F3E3B080}" destId="{CB82C838-4075-4714-886C-50BAA9234605}" srcOrd="0" destOrd="0" presId="urn:microsoft.com/office/officeart/2005/8/layout/default"/>
    <dgm:cxn modelId="{D773B613-4055-4C2D-B890-E4AB0926F4EC}" type="presOf" srcId="{7A7B4E68-6E40-4029-8E30-A84BA501B15E}" destId="{3B12AE1E-CAB4-4377-B3CB-D7E9BD789361}" srcOrd="0" destOrd="0" presId="urn:microsoft.com/office/officeart/2005/8/layout/default"/>
    <dgm:cxn modelId="{77B90617-27DC-45E1-B42D-9DAB4DC76513}" type="presOf" srcId="{A4DFF113-3E67-45C0-BD7D-955E11645A08}" destId="{05D6BCAD-D339-4477-B7A0-F9596706FF72}" srcOrd="0" destOrd="0" presId="urn:microsoft.com/office/officeart/2005/8/layout/default"/>
    <dgm:cxn modelId="{1B71E623-782A-4962-9E7F-AA150DBC6EF9}" srcId="{0990EE6D-2806-4849-982B-73C8F3E3B080}" destId="{E0BC3F6C-6077-41DE-96B0-F8FA5847A2E2}" srcOrd="2" destOrd="0" parTransId="{7D6A250D-D22A-453D-98A1-D3C227236F11}" sibTransId="{F5C589D5-3745-4633-931F-21AE52D69320}"/>
    <dgm:cxn modelId="{1715D424-D4DF-4773-B264-9B6BCC740676}" type="presOf" srcId="{97C3B6E8-2196-4422-B212-E442DE3E1E21}" destId="{5AB2B1B3-BCBE-4720-97D2-69DEFCEC684B}" srcOrd="0" destOrd="0" presId="urn:microsoft.com/office/officeart/2005/8/layout/default"/>
    <dgm:cxn modelId="{78BB4729-46E0-4A45-A160-452C471522F6}" srcId="{0990EE6D-2806-4849-982B-73C8F3E3B080}" destId="{83732113-9E80-41E4-8E70-6C386508008B}" srcOrd="4" destOrd="0" parTransId="{EE0E81BF-AFF7-4C36-AA2C-DD47B356B747}" sibTransId="{A1766B80-24D5-48C9-A7F1-F7B08C8DAC8B}"/>
    <dgm:cxn modelId="{3512DC34-A032-40F8-9780-D0156F7C4458}" type="presOf" srcId="{CD34A00F-6B84-4CFC-8560-A8BE0431B0CF}" destId="{71CE6554-35DC-4F3F-8400-02DCF5FD6645}" srcOrd="0" destOrd="0" presId="urn:microsoft.com/office/officeart/2005/8/layout/default"/>
    <dgm:cxn modelId="{0701EF6C-48B6-4087-99F2-B5DCF091C7D9}" type="presOf" srcId="{E0BC3F6C-6077-41DE-96B0-F8FA5847A2E2}" destId="{9251212A-248F-46AA-9BA0-2F5F9F561BE0}" srcOrd="0" destOrd="0" presId="urn:microsoft.com/office/officeart/2005/8/layout/default"/>
    <dgm:cxn modelId="{46AE8891-AAD9-4F41-B690-383992F6C17E}" srcId="{0990EE6D-2806-4849-982B-73C8F3E3B080}" destId="{A4DFF113-3E67-45C0-BD7D-955E11645A08}" srcOrd="6" destOrd="0" parTransId="{11D97EC5-2026-4FB2-A5DB-966AD187006F}" sibTransId="{D974D7B7-E403-4D93-B840-3DA450A77F02}"/>
    <dgm:cxn modelId="{8D373E9D-BF76-4132-BCB9-C9C454160DED}" srcId="{0990EE6D-2806-4849-982B-73C8F3E3B080}" destId="{CD34A00F-6B84-4CFC-8560-A8BE0431B0CF}" srcOrd="0" destOrd="0" parTransId="{26C204F4-B689-4FBE-BBB1-8D7338B3A401}" sibTransId="{41809AB4-1E4A-4484-A499-7138D29D37FB}"/>
    <dgm:cxn modelId="{A50C2CB5-B24F-4580-9CA6-ED115FDE7591}" type="presOf" srcId="{0DC7E664-DBE8-4710-805C-669EF476B9A4}" destId="{1FEC7FFE-913D-4319-A427-F52771F24320}" srcOrd="0" destOrd="0" presId="urn:microsoft.com/office/officeart/2005/8/layout/default"/>
    <dgm:cxn modelId="{FE8B0FCB-80A6-483B-88D6-B279BD67A8A6}" srcId="{0990EE6D-2806-4849-982B-73C8F3E3B080}" destId="{7A7B4E68-6E40-4029-8E30-A84BA501B15E}" srcOrd="7" destOrd="0" parTransId="{0F56F6AB-E428-4337-B2F7-F0BF93EB49FE}" sibTransId="{63933AB1-033B-4BB8-81C4-F0393BCE515B}"/>
    <dgm:cxn modelId="{F8BB5DE7-D74F-487F-8887-FEE1A8C91A3E}" srcId="{0990EE6D-2806-4849-982B-73C8F3E3B080}" destId="{A70101CA-095F-42BB-9EDA-FD93D7CE3CFC}" srcOrd="5" destOrd="0" parTransId="{623A5550-A385-45AC-9194-72AF747DE2E9}" sibTransId="{952FF8B1-28E4-42D7-8409-BCFF64BE1181}"/>
    <dgm:cxn modelId="{7082D9FB-ADAD-4A57-B421-BC6B69D8705A}" srcId="{0990EE6D-2806-4849-982B-73C8F3E3B080}" destId="{0DC7E664-DBE8-4710-805C-669EF476B9A4}" srcOrd="1" destOrd="0" parTransId="{69B6693D-3C42-4F21-A583-FBC1F3BC26C3}" sibTransId="{6F3C2E38-0626-4EFA-ABAD-061BAC138F0A}"/>
    <dgm:cxn modelId="{76EDE9AD-ADF3-4466-BCAB-43E05691DBF5}" type="presParOf" srcId="{CB82C838-4075-4714-886C-50BAA9234605}" destId="{71CE6554-35DC-4F3F-8400-02DCF5FD6645}" srcOrd="0" destOrd="0" presId="urn:microsoft.com/office/officeart/2005/8/layout/default"/>
    <dgm:cxn modelId="{A383F781-74AF-45E2-955E-B1C11744EC4E}" type="presParOf" srcId="{CB82C838-4075-4714-886C-50BAA9234605}" destId="{D83ED869-EBE8-4DFF-8EEE-23F33AE10DD0}" srcOrd="1" destOrd="0" presId="urn:microsoft.com/office/officeart/2005/8/layout/default"/>
    <dgm:cxn modelId="{CF9B59C9-EC5C-4EB5-8D79-3467FEF54BDA}" type="presParOf" srcId="{CB82C838-4075-4714-886C-50BAA9234605}" destId="{1FEC7FFE-913D-4319-A427-F52771F24320}" srcOrd="2" destOrd="0" presId="urn:microsoft.com/office/officeart/2005/8/layout/default"/>
    <dgm:cxn modelId="{E535FD9C-27B4-4A80-8A78-6518419E657B}" type="presParOf" srcId="{CB82C838-4075-4714-886C-50BAA9234605}" destId="{89854EA1-490C-450B-8AA8-9B76DD041BE0}" srcOrd="3" destOrd="0" presId="urn:microsoft.com/office/officeart/2005/8/layout/default"/>
    <dgm:cxn modelId="{DBEF151E-4BC8-476A-8B7F-13BD879F41CF}" type="presParOf" srcId="{CB82C838-4075-4714-886C-50BAA9234605}" destId="{9251212A-248F-46AA-9BA0-2F5F9F561BE0}" srcOrd="4" destOrd="0" presId="urn:microsoft.com/office/officeart/2005/8/layout/default"/>
    <dgm:cxn modelId="{135054C5-E7B0-47AB-B7FA-25C7A7759663}" type="presParOf" srcId="{CB82C838-4075-4714-886C-50BAA9234605}" destId="{F99BDB57-2A30-4636-87AF-E4FC67E28DF6}" srcOrd="5" destOrd="0" presId="urn:microsoft.com/office/officeart/2005/8/layout/default"/>
    <dgm:cxn modelId="{C4AB181F-52BA-46B3-B239-A9B973B1D8CA}" type="presParOf" srcId="{CB82C838-4075-4714-886C-50BAA9234605}" destId="{5AB2B1B3-BCBE-4720-97D2-69DEFCEC684B}" srcOrd="6" destOrd="0" presId="urn:microsoft.com/office/officeart/2005/8/layout/default"/>
    <dgm:cxn modelId="{A0FBAB13-DDC9-42FE-8F9D-D346077E8576}" type="presParOf" srcId="{CB82C838-4075-4714-886C-50BAA9234605}" destId="{60CB40AC-81D2-4531-890C-6F131BD95D32}" srcOrd="7" destOrd="0" presId="urn:microsoft.com/office/officeart/2005/8/layout/default"/>
    <dgm:cxn modelId="{9296A059-05FA-4B77-9627-B94EE097D5FC}" type="presParOf" srcId="{CB82C838-4075-4714-886C-50BAA9234605}" destId="{88699308-CD3C-4774-9EDF-598EB4EFA016}" srcOrd="8" destOrd="0" presId="urn:microsoft.com/office/officeart/2005/8/layout/default"/>
    <dgm:cxn modelId="{D214DD34-53A7-4513-B65F-73F709EDCEA1}" type="presParOf" srcId="{CB82C838-4075-4714-886C-50BAA9234605}" destId="{68A3C26D-1794-4083-B9E5-5E2B8941940E}" srcOrd="9" destOrd="0" presId="urn:microsoft.com/office/officeart/2005/8/layout/default"/>
    <dgm:cxn modelId="{1C8BD151-8DDA-429E-9B83-398BEB4569F9}" type="presParOf" srcId="{CB82C838-4075-4714-886C-50BAA9234605}" destId="{A4D59262-9DD2-4759-8057-B34D8D4D0D75}" srcOrd="10" destOrd="0" presId="urn:microsoft.com/office/officeart/2005/8/layout/default"/>
    <dgm:cxn modelId="{62E1D1F3-484D-41CC-BE3C-8DEFE278051D}" type="presParOf" srcId="{CB82C838-4075-4714-886C-50BAA9234605}" destId="{ACE1A2B1-8B91-4289-BC28-8FC914E8BB55}" srcOrd="11" destOrd="0" presId="urn:microsoft.com/office/officeart/2005/8/layout/default"/>
    <dgm:cxn modelId="{F8FCD11B-69B0-4F6C-8DE9-374FA5BCBF24}" type="presParOf" srcId="{CB82C838-4075-4714-886C-50BAA9234605}" destId="{05D6BCAD-D339-4477-B7A0-F9596706FF72}" srcOrd="12" destOrd="0" presId="urn:microsoft.com/office/officeart/2005/8/layout/default"/>
    <dgm:cxn modelId="{29ADBD50-27F7-4618-B7D2-7F7466F6CFA0}" type="presParOf" srcId="{CB82C838-4075-4714-886C-50BAA9234605}" destId="{E9A65772-2C37-4501-ABAA-2738805E2945}" srcOrd="13" destOrd="0" presId="urn:microsoft.com/office/officeart/2005/8/layout/default"/>
    <dgm:cxn modelId="{CC604FE7-C964-4A89-87C2-F6B5452CFFE7}" type="presParOf" srcId="{CB82C838-4075-4714-886C-50BAA9234605}" destId="{3B12AE1E-CAB4-4377-B3CB-D7E9BD78936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1940B-5365-4126-83E3-954AB634579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790EE4-3A6A-46BE-B873-5450297A30D9}">
      <dgm:prSet phldrT="[Текст]"/>
      <dgm:spPr/>
      <dgm:t>
        <a:bodyPr/>
        <a:lstStyle/>
        <a:p>
          <a:r>
            <a:rPr lang="uk-UA" dirty="0"/>
            <a:t>Група 1</a:t>
          </a:r>
          <a:endParaRPr lang="en-US" dirty="0"/>
        </a:p>
      </dgm:t>
    </dgm:pt>
    <dgm:pt modelId="{D4DC91D5-F31D-4DF6-9F08-AB349FB95FCC}" type="parTrans" cxnId="{CC3E746D-587F-4D0F-B80A-A84DAE37386C}">
      <dgm:prSet/>
      <dgm:spPr/>
      <dgm:t>
        <a:bodyPr/>
        <a:lstStyle/>
        <a:p>
          <a:endParaRPr lang="en-US"/>
        </a:p>
      </dgm:t>
    </dgm:pt>
    <dgm:pt modelId="{FDD22506-68D0-4E48-A0DD-FC324D55693A}" type="sibTrans" cxnId="{CC3E746D-587F-4D0F-B80A-A84DAE37386C}">
      <dgm:prSet/>
      <dgm:spPr/>
      <dgm:t>
        <a:bodyPr/>
        <a:lstStyle/>
        <a:p>
          <a:endParaRPr lang="en-US"/>
        </a:p>
      </dgm:t>
    </dgm:pt>
    <dgm:pt modelId="{5DA07F3F-2D72-4839-8AD6-4585B5346566}">
      <dgm:prSet phldrT="[Текст]"/>
      <dgm:spPr/>
      <dgm:t>
        <a:bodyPr/>
        <a:lstStyle/>
        <a:p>
          <a:r>
            <a:rPr lang="uk-UA" dirty="0"/>
            <a:t>Джон </a:t>
          </a:r>
          <a:r>
            <a:rPr lang="uk-UA" dirty="0" err="1"/>
            <a:t>Торнтон</a:t>
          </a:r>
          <a:endParaRPr lang="en-US" dirty="0"/>
        </a:p>
      </dgm:t>
    </dgm:pt>
    <dgm:pt modelId="{05837E92-828B-4489-AF2E-F57E45139CAF}" type="parTrans" cxnId="{822DF0A2-3792-41BD-AFF9-3BDEC19967F5}">
      <dgm:prSet/>
      <dgm:spPr/>
      <dgm:t>
        <a:bodyPr/>
        <a:lstStyle/>
        <a:p>
          <a:endParaRPr lang="en-US"/>
        </a:p>
      </dgm:t>
    </dgm:pt>
    <dgm:pt modelId="{931BCB49-FD1E-4E10-A2C8-92D21ADF186C}" type="sibTrans" cxnId="{822DF0A2-3792-41BD-AFF9-3BDEC19967F5}">
      <dgm:prSet/>
      <dgm:spPr/>
      <dgm:t>
        <a:bodyPr/>
        <a:lstStyle/>
        <a:p>
          <a:endParaRPr lang="en-US"/>
        </a:p>
      </dgm:t>
    </dgm:pt>
    <dgm:pt modelId="{6A2128F9-E75B-46C4-B034-4124AFDDFF70}">
      <dgm:prSet phldrT="[Текст]"/>
      <dgm:spPr/>
      <dgm:t>
        <a:bodyPr/>
        <a:lstStyle/>
        <a:p>
          <a:r>
            <a:rPr lang="uk-UA" dirty="0"/>
            <a:t>Група 3</a:t>
          </a:r>
          <a:endParaRPr lang="en-US" dirty="0"/>
        </a:p>
      </dgm:t>
    </dgm:pt>
    <dgm:pt modelId="{3CA72C44-B4D7-4A95-8120-265F5808700D}" type="parTrans" cxnId="{BE9A18BF-2DDE-462F-A820-1C59482BF344}">
      <dgm:prSet/>
      <dgm:spPr/>
      <dgm:t>
        <a:bodyPr/>
        <a:lstStyle/>
        <a:p>
          <a:endParaRPr lang="en-US"/>
        </a:p>
      </dgm:t>
    </dgm:pt>
    <dgm:pt modelId="{1C127065-D3DB-4DE9-BF56-2C783177E346}" type="sibTrans" cxnId="{BE9A18BF-2DDE-462F-A820-1C59482BF344}">
      <dgm:prSet/>
      <dgm:spPr/>
      <dgm:t>
        <a:bodyPr/>
        <a:lstStyle/>
        <a:p>
          <a:endParaRPr lang="en-US"/>
        </a:p>
      </dgm:t>
    </dgm:pt>
    <dgm:pt modelId="{63B8E6A9-6C9E-4FC4-85E2-0A81984B6EC6}">
      <dgm:prSet phldrT="[Текст]"/>
      <dgm:spPr/>
      <dgm:t>
        <a:bodyPr/>
        <a:lstStyle/>
        <a:p>
          <a:r>
            <a:rPr lang="uk-UA" dirty="0"/>
            <a:t>Генрі Хіггінс </a:t>
          </a:r>
          <a:endParaRPr lang="en-US" dirty="0"/>
        </a:p>
      </dgm:t>
    </dgm:pt>
    <dgm:pt modelId="{634D1025-2D30-4064-A00E-C370C5053E54}" type="parTrans" cxnId="{0CE0F847-082F-4DA8-9507-A99A47ACF36C}">
      <dgm:prSet/>
      <dgm:spPr/>
      <dgm:t>
        <a:bodyPr/>
        <a:lstStyle/>
        <a:p>
          <a:endParaRPr lang="en-US"/>
        </a:p>
      </dgm:t>
    </dgm:pt>
    <dgm:pt modelId="{CF38FC62-1B8D-4AAD-A63D-E587B00FC972}" type="sibTrans" cxnId="{0CE0F847-082F-4DA8-9507-A99A47ACF36C}">
      <dgm:prSet/>
      <dgm:spPr/>
      <dgm:t>
        <a:bodyPr/>
        <a:lstStyle/>
        <a:p>
          <a:endParaRPr lang="en-US"/>
        </a:p>
      </dgm:t>
    </dgm:pt>
    <dgm:pt modelId="{858E9AAE-2329-4C7B-9987-8F043F3A7D1C}">
      <dgm:prSet phldrT="[Текст]"/>
      <dgm:spPr/>
      <dgm:t>
        <a:bodyPr/>
        <a:lstStyle/>
        <a:p>
          <a:r>
            <a:rPr lang="uk-UA" dirty="0"/>
            <a:t>Група 4</a:t>
          </a:r>
          <a:endParaRPr lang="en-US" dirty="0"/>
        </a:p>
      </dgm:t>
    </dgm:pt>
    <dgm:pt modelId="{8E08D127-67FF-4A17-9A84-49AD28FD6B01}" type="parTrans" cxnId="{A5E17257-B62A-43CA-AFD5-CF711E8CE937}">
      <dgm:prSet/>
      <dgm:spPr/>
      <dgm:t>
        <a:bodyPr/>
        <a:lstStyle/>
        <a:p>
          <a:endParaRPr lang="en-US"/>
        </a:p>
      </dgm:t>
    </dgm:pt>
    <dgm:pt modelId="{F2E97B07-4580-4E93-B91C-DC2BA56E0AB1}" type="sibTrans" cxnId="{A5E17257-B62A-43CA-AFD5-CF711E8CE937}">
      <dgm:prSet/>
      <dgm:spPr/>
      <dgm:t>
        <a:bodyPr/>
        <a:lstStyle/>
        <a:p>
          <a:endParaRPr lang="en-US"/>
        </a:p>
      </dgm:t>
    </dgm:pt>
    <dgm:pt modelId="{66CED8B3-3DD7-4979-945C-458966A2A0E0}">
      <dgm:prSet phldrT="[Текст]"/>
      <dgm:spPr/>
      <dgm:t>
        <a:bodyPr/>
        <a:lstStyle/>
        <a:p>
          <a:r>
            <a:rPr lang="uk-UA" dirty="0"/>
            <a:t>Гості з майбутнього </a:t>
          </a:r>
          <a:endParaRPr lang="en-US" dirty="0"/>
        </a:p>
      </dgm:t>
    </dgm:pt>
    <dgm:pt modelId="{7C043864-CFDF-4CBA-AFBA-BFC627851B36}" type="parTrans" cxnId="{A320BE66-DD4B-49FE-9C32-6C7E0FB2942E}">
      <dgm:prSet/>
      <dgm:spPr/>
      <dgm:t>
        <a:bodyPr/>
        <a:lstStyle/>
        <a:p>
          <a:endParaRPr lang="en-US"/>
        </a:p>
      </dgm:t>
    </dgm:pt>
    <dgm:pt modelId="{F08F8B82-5846-4488-ABF2-76909858E07B}" type="sibTrans" cxnId="{A320BE66-DD4B-49FE-9C32-6C7E0FB2942E}">
      <dgm:prSet/>
      <dgm:spPr/>
      <dgm:t>
        <a:bodyPr/>
        <a:lstStyle/>
        <a:p>
          <a:endParaRPr lang="en-US"/>
        </a:p>
      </dgm:t>
    </dgm:pt>
    <dgm:pt modelId="{B92EA416-BE15-4353-9022-D5BC32BAC04B}">
      <dgm:prSet/>
      <dgm:spPr/>
      <dgm:t>
        <a:bodyPr/>
        <a:lstStyle/>
        <a:p>
          <a:r>
            <a:rPr lang="uk-UA" dirty="0"/>
            <a:t>Група 2</a:t>
          </a:r>
          <a:endParaRPr lang="en-US" dirty="0"/>
        </a:p>
      </dgm:t>
    </dgm:pt>
    <dgm:pt modelId="{BC04EDC9-CF30-439B-9F8C-10B42A6C086B}" type="parTrans" cxnId="{7951EFA9-C27F-4AC3-9BFF-4E8CC30171EC}">
      <dgm:prSet/>
      <dgm:spPr/>
    </dgm:pt>
    <dgm:pt modelId="{AE1786BE-AB0B-4551-B9F3-8B9AE43FBFB2}" type="sibTrans" cxnId="{7951EFA9-C27F-4AC3-9BFF-4E8CC30171EC}">
      <dgm:prSet/>
      <dgm:spPr/>
    </dgm:pt>
    <dgm:pt modelId="{E80F8231-E33A-4BA5-A8E9-FE824153E293}">
      <dgm:prSet/>
      <dgm:spPr/>
      <dgm:t>
        <a:bodyPr/>
        <a:lstStyle/>
        <a:p>
          <a:r>
            <a:rPr lang="uk-UA" dirty="0"/>
            <a:t>Маргарет </a:t>
          </a:r>
          <a:r>
            <a:rPr lang="uk-UA" dirty="0" err="1"/>
            <a:t>Хейл</a:t>
          </a:r>
          <a:endParaRPr lang="en-US" dirty="0"/>
        </a:p>
      </dgm:t>
    </dgm:pt>
    <dgm:pt modelId="{A6F1DE0F-F3CA-43B4-9B2D-E076D12DEDED}" type="parTrans" cxnId="{D307CBB6-92D9-43A6-BC08-71855C419081}">
      <dgm:prSet/>
      <dgm:spPr/>
    </dgm:pt>
    <dgm:pt modelId="{D0C8728E-B606-4959-8F66-21A7E8C39F85}" type="sibTrans" cxnId="{D307CBB6-92D9-43A6-BC08-71855C419081}">
      <dgm:prSet/>
      <dgm:spPr/>
    </dgm:pt>
    <dgm:pt modelId="{FDFDC01E-1EA7-4330-906F-BFD480EBAC09}" type="pres">
      <dgm:prSet presAssocID="{7E61940B-5365-4126-83E3-954AB634579D}" presName="Name0" presStyleCnt="0">
        <dgm:presLayoutVars>
          <dgm:dir/>
          <dgm:animLvl val="lvl"/>
          <dgm:resizeHandles val="exact"/>
        </dgm:presLayoutVars>
      </dgm:prSet>
      <dgm:spPr/>
    </dgm:pt>
    <dgm:pt modelId="{E9C7C0C5-1D89-4861-8FE8-35324D370837}" type="pres">
      <dgm:prSet presAssocID="{73790EE4-3A6A-46BE-B873-5450297A30D9}" presName="linNode" presStyleCnt="0"/>
      <dgm:spPr/>
    </dgm:pt>
    <dgm:pt modelId="{A58CAA85-1B22-4D66-9477-B60570A3F84D}" type="pres">
      <dgm:prSet presAssocID="{73790EE4-3A6A-46BE-B873-5450297A30D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41B99DE-7C05-405C-83FA-C51DD17216DF}" type="pres">
      <dgm:prSet presAssocID="{73790EE4-3A6A-46BE-B873-5450297A30D9}" presName="descendantText" presStyleLbl="alignAccFollowNode1" presStyleIdx="0" presStyleCnt="4">
        <dgm:presLayoutVars>
          <dgm:bulletEnabled val="1"/>
        </dgm:presLayoutVars>
      </dgm:prSet>
      <dgm:spPr/>
    </dgm:pt>
    <dgm:pt modelId="{BED018C7-F2D8-4584-8B1B-0123680FC2A3}" type="pres">
      <dgm:prSet presAssocID="{FDD22506-68D0-4E48-A0DD-FC324D55693A}" presName="sp" presStyleCnt="0"/>
      <dgm:spPr/>
    </dgm:pt>
    <dgm:pt modelId="{BF9AF801-7006-426B-95EE-D42D89D45716}" type="pres">
      <dgm:prSet presAssocID="{B92EA416-BE15-4353-9022-D5BC32BAC04B}" presName="linNode" presStyleCnt="0"/>
      <dgm:spPr/>
    </dgm:pt>
    <dgm:pt modelId="{58535854-13B1-4486-861F-CFD6B9DAF668}" type="pres">
      <dgm:prSet presAssocID="{B92EA416-BE15-4353-9022-D5BC32BAC04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C51F887-982D-45FE-BE95-54670363468F}" type="pres">
      <dgm:prSet presAssocID="{B92EA416-BE15-4353-9022-D5BC32BAC04B}" presName="descendantText" presStyleLbl="alignAccFollowNode1" presStyleIdx="1" presStyleCnt="4">
        <dgm:presLayoutVars>
          <dgm:bulletEnabled val="1"/>
        </dgm:presLayoutVars>
      </dgm:prSet>
      <dgm:spPr/>
    </dgm:pt>
    <dgm:pt modelId="{6399C949-5CD2-48C8-9B93-110B305DA7CE}" type="pres">
      <dgm:prSet presAssocID="{AE1786BE-AB0B-4551-B9F3-8B9AE43FBFB2}" presName="sp" presStyleCnt="0"/>
      <dgm:spPr/>
    </dgm:pt>
    <dgm:pt modelId="{BCDC6444-9CB5-4BCF-8ED2-2EDD4779EC20}" type="pres">
      <dgm:prSet presAssocID="{6A2128F9-E75B-46C4-B034-4124AFDDFF70}" presName="linNode" presStyleCnt="0"/>
      <dgm:spPr/>
    </dgm:pt>
    <dgm:pt modelId="{58D1EC91-9ACD-4125-9968-C7137333CAB6}" type="pres">
      <dgm:prSet presAssocID="{6A2128F9-E75B-46C4-B034-4124AFDDFF7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2C493AD-63EB-478F-B81C-1459503D4811}" type="pres">
      <dgm:prSet presAssocID="{6A2128F9-E75B-46C4-B034-4124AFDDFF70}" presName="descendantText" presStyleLbl="alignAccFollowNode1" presStyleIdx="2" presStyleCnt="4">
        <dgm:presLayoutVars>
          <dgm:bulletEnabled val="1"/>
        </dgm:presLayoutVars>
      </dgm:prSet>
      <dgm:spPr/>
    </dgm:pt>
    <dgm:pt modelId="{C914028D-BF3A-4841-9BA9-3FBB31A6F72C}" type="pres">
      <dgm:prSet presAssocID="{1C127065-D3DB-4DE9-BF56-2C783177E346}" presName="sp" presStyleCnt="0"/>
      <dgm:spPr/>
    </dgm:pt>
    <dgm:pt modelId="{4713331C-E08B-4C9B-B97B-17C64029C301}" type="pres">
      <dgm:prSet presAssocID="{858E9AAE-2329-4C7B-9987-8F043F3A7D1C}" presName="linNode" presStyleCnt="0"/>
      <dgm:spPr/>
    </dgm:pt>
    <dgm:pt modelId="{75FBC853-A68C-4B5D-A7F0-183C58C8BAF9}" type="pres">
      <dgm:prSet presAssocID="{858E9AAE-2329-4C7B-9987-8F043F3A7D1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87722B4-BC16-47CB-9817-759AB9C0F3FF}" type="pres">
      <dgm:prSet presAssocID="{858E9AAE-2329-4C7B-9987-8F043F3A7D1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FF3C80C-D772-4F47-B5A8-8B0746659507}" type="presOf" srcId="{858E9AAE-2329-4C7B-9987-8F043F3A7D1C}" destId="{75FBC853-A68C-4B5D-A7F0-183C58C8BAF9}" srcOrd="0" destOrd="0" presId="urn:microsoft.com/office/officeart/2005/8/layout/vList5"/>
    <dgm:cxn modelId="{B119C033-F2F3-4ED7-882D-ADD4F7D699B7}" type="presOf" srcId="{B92EA416-BE15-4353-9022-D5BC32BAC04B}" destId="{58535854-13B1-4486-861F-CFD6B9DAF668}" srcOrd="0" destOrd="0" presId="urn:microsoft.com/office/officeart/2005/8/layout/vList5"/>
    <dgm:cxn modelId="{A320BE66-DD4B-49FE-9C32-6C7E0FB2942E}" srcId="{858E9AAE-2329-4C7B-9987-8F043F3A7D1C}" destId="{66CED8B3-3DD7-4979-945C-458966A2A0E0}" srcOrd="0" destOrd="0" parTransId="{7C043864-CFDF-4CBA-AFBA-BFC627851B36}" sibTransId="{F08F8B82-5846-4488-ABF2-76909858E07B}"/>
    <dgm:cxn modelId="{0CE0F847-082F-4DA8-9507-A99A47ACF36C}" srcId="{6A2128F9-E75B-46C4-B034-4124AFDDFF70}" destId="{63B8E6A9-6C9E-4FC4-85E2-0A81984B6EC6}" srcOrd="0" destOrd="0" parTransId="{634D1025-2D30-4064-A00E-C370C5053E54}" sibTransId="{CF38FC62-1B8D-4AAD-A63D-E587B00FC972}"/>
    <dgm:cxn modelId="{CC3E746D-587F-4D0F-B80A-A84DAE37386C}" srcId="{7E61940B-5365-4126-83E3-954AB634579D}" destId="{73790EE4-3A6A-46BE-B873-5450297A30D9}" srcOrd="0" destOrd="0" parTransId="{D4DC91D5-F31D-4DF6-9F08-AB349FB95FCC}" sibTransId="{FDD22506-68D0-4E48-A0DD-FC324D55693A}"/>
    <dgm:cxn modelId="{A5E17257-B62A-43CA-AFD5-CF711E8CE937}" srcId="{7E61940B-5365-4126-83E3-954AB634579D}" destId="{858E9AAE-2329-4C7B-9987-8F043F3A7D1C}" srcOrd="3" destOrd="0" parTransId="{8E08D127-67FF-4A17-9A84-49AD28FD6B01}" sibTransId="{F2E97B07-4580-4E93-B91C-DC2BA56E0AB1}"/>
    <dgm:cxn modelId="{F61D4190-ECB1-4348-B9F0-A8BEEEEE6AD1}" type="presOf" srcId="{6A2128F9-E75B-46C4-B034-4124AFDDFF70}" destId="{58D1EC91-9ACD-4125-9968-C7137333CAB6}" srcOrd="0" destOrd="0" presId="urn:microsoft.com/office/officeart/2005/8/layout/vList5"/>
    <dgm:cxn modelId="{822DF0A2-3792-41BD-AFF9-3BDEC19967F5}" srcId="{73790EE4-3A6A-46BE-B873-5450297A30D9}" destId="{5DA07F3F-2D72-4839-8AD6-4585B5346566}" srcOrd="0" destOrd="0" parTransId="{05837E92-828B-4489-AF2E-F57E45139CAF}" sibTransId="{931BCB49-FD1E-4E10-A2C8-92D21ADF186C}"/>
    <dgm:cxn modelId="{7951EFA9-C27F-4AC3-9BFF-4E8CC30171EC}" srcId="{7E61940B-5365-4126-83E3-954AB634579D}" destId="{B92EA416-BE15-4353-9022-D5BC32BAC04B}" srcOrd="1" destOrd="0" parTransId="{BC04EDC9-CF30-439B-9F8C-10B42A6C086B}" sibTransId="{AE1786BE-AB0B-4551-B9F3-8B9AE43FBFB2}"/>
    <dgm:cxn modelId="{DFE19FAA-EAE5-4783-B6EE-AC4B8ED46C00}" type="presOf" srcId="{63B8E6A9-6C9E-4FC4-85E2-0A81984B6EC6}" destId="{22C493AD-63EB-478F-B81C-1459503D4811}" srcOrd="0" destOrd="0" presId="urn:microsoft.com/office/officeart/2005/8/layout/vList5"/>
    <dgm:cxn modelId="{D307CBB6-92D9-43A6-BC08-71855C419081}" srcId="{B92EA416-BE15-4353-9022-D5BC32BAC04B}" destId="{E80F8231-E33A-4BA5-A8E9-FE824153E293}" srcOrd="0" destOrd="0" parTransId="{A6F1DE0F-F3CA-43B4-9B2D-E076D12DEDED}" sibTransId="{D0C8728E-B606-4959-8F66-21A7E8C39F85}"/>
    <dgm:cxn modelId="{881E86B7-E21D-4D2C-A56E-CC59BEAB33B3}" type="presOf" srcId="{73790EE4-3A6A-46BE-B873-5450297A30D9}" destId="{A58CAA85-1B22-4D66-9477-B60570A3F84D}" srcOrd="0" destOrd="0" presId="urn:microsoft.com/office/officeart/2005/8/layout/vList5"/>
    <dgm:cxn modelId="{0D184CB8-4278-4D47-BCD3-3E0A501B67E0}" type="presOf" srcId="{66CED8B3-3DD7-4979-945C-458966A2A0E0}" destId="{987722B4-BC16-47CB-9817-759AB9C0F3FF}" srcOrd="0" destOrd="0" presId="urn:microsoft.com/office/officeart/2005/8/layout/vList5"/>
    <dgm:cxn modelId="{BE9A18BF-2DDE-462F-A820-1C59482BF344}" srcId="{7E61940B-5365-4126-83E3-954AB634579D}" destId="{6A2128F9-E75B-46C4-B034-4124AFDDFF70}" srcOrd="2" destOrd="0" parTransId="{3CA72C44-B4D7-4A95-8120-265F5808700D}" sibTransId="{1C127065-D3DB-4DE9-BF56-2C783177E346}"/>
    <dgm:cxn modelId="{9EB361C0-9CAF-4208-A63D-CEE45C34D8B9}" type="presOf" srcId="{7E61940B-5365-4126-83E3-954AB634579D}" destId="{FDFDC01E-1EA7-4330-906F-BFD480EBAC09}" srcOrd="0" destOrd="0" presId="urn:microsoft.com/office/officeart/2005/8/layout/vList5"/>
    <dgm:cxn modelId="{300BF6C0-C14B-47FC-9773-2E4BEB428D90}" type="presOf" srcId="{E80F8231-E33A-4BA5-A8E9-FE824153E293}" destId="{8C51F887-982D-45FE-BE95-54670363468F}" srcOrd="0" destOrd="0" presId="urn:microsoft.com/office/officeart/2005/8/layout/vList5"/>
    <dgm:cxn modelId="{3BFEB6E7-45CE-4815-8AAE-CCE4F1109026}" type="presOf" srcId="{5DA07F3F-2D72-4839-8AD6-4585B5346566}" destId="{341B99DE-7C05-405C-83FA-C51DD17216DF}" srcOrd="0" destOrd="0" presId="urn:microsoft.com/office/officeart/2005/8/layout/vList5"/>
    <dgm:cxn modelId="{D08FC3DF-4A8C-412F-B673-6A9460984C26}" type="presParOf" srcId="{FDFDC01E-1EA7-4330-906F-BFD480EBAC09}" destId="{E9C7C0C5-1D89-4861-8FE8-35324D370837}" srcOrd="0" destOrd="0" presId="urn:microsoft.com/office/officeart/2005/8/layout/vList5"/>
    <dgm:cxn modelId="{3274A14B-4EE5-4E4A-9DA1-B67F42B7E6DB}" type="presParOf" srcId="{E9C7C0C5-1D89-4861-8FE8-35324D370837}" destId="{A58CAA85-1B22-4D66-9477-B60570A3F84D}" srcOrd="0" destOrd="0" presId="urn:microsoft.com/office/officeart/2005/8/layout/vList5"/>
    <dgm:cxn modelId="{2BF65A68-6A9E-4D10-94EE-3AF0B5692845}" type="presParOf" srcId="{E9C7C0C5-1D89-4861-8FE8-35324D370837}" destId="{341B99DE-7C05-405C-83FA-C51DD17216DF}" srcOrd="1" destOrd="0" presId="urn:microsoft.com/office/officeart/2005/8/layout/vList5"/>
    <dgm:cxn modelId="{B01E2EDB-F6D1-454B-9CCD-7B81C5A6D355}" type="presParOf" srcId="{FDFDC01E-1EA7-4330-906F-BFD480EBAC09}" destId="{BED018C7-F2D8-4584-8B1B-0123680FC2A3}" srcOrd="1" destOrd="0" presId="urn:microsoft.com/office/officeart/2005/8/layout/vList5"/>
    <dgm:cxn modelId="{0782BA48-26B7-4EEC-807D-E86AABEB893B}" type="presParOf" srcId="{FDFDC01E-1EA7-4330-906F-BFD480EBAC09}" destId="{BF9AF801-7006-426B-95EE-D42D89D45716}" srcOrd="2" destOrd="0" presId="urn:microsoft.com/office/officeart/2005/8/layout/vList5"/>
    <dgm:cxn modelId="{77DD3423-B349-4324-94CC-E2F083246A64}" type="presParOf" srcId="{BF9AF801-7006-426B-95EE-D42D89D45716}" destId="{58535854-13B1-4486-861F-CFD6B9DAF668}" srcOrd="0" destOrd="0" presId="urn:microsoft.com/office/officeart/2005/8/layout/vList5"/>
    <dgm:cxn modelId="{2C6004FA-6E62-4CC8-A950-A4D78EAEE540}" type="presParOf" srcId="{BF9AF801-7006-426B-95EE-D42D89D45716}" destId="{8C51F887-982D-45FE-BE95-54670363468F}" srcOrd="1" destOrd="0" presId="urn:microsoft.com/office/officeart/2005/8/layout/vList5"/>
    <dgm:cxn modelId="{4C8CA28E-A5DC-4935-889D-9CA7C8A156E4}" type="presParOf" srcId="{FDFDC01E-1EA7-4330-906F-BFD480EBAC09}" destId="{6399C949-5CD2-48C8-9B93-110B305DA7CE}" srcOrd="3" destOrd="0" presId="urn:microsoft.com/office/officeart/2005/8/layout/vList5"/>
    <dgm:cxn modelId="{4CDEB690-946F-4102-B4E9-4DDBBD9D4B60}" type="presParOf" srcId="{FDFDC01E-1EA7-4330-906F-BFD480EBAC09}" destId="{BCDC6444-9CB5-4BCF-8ED2-2EDD4779EC20}" srcOrd="4" destOrd="0" presId="urn:microsoft.com/office/officeart/2005/8/layout/vList5"/>
    <dgm:cxn modelId="{0FA876E9-BA6D-430B-A7D8-2ED662371A61}" type="presParOf" srcId="{BCDC6444-9CB5-4BCF-8ED2-2EDD4779EC20}" destId="{58D1EC91-9ACD-4125-9968-C7137333CAB6}" srcOrd="0" destOrd="0" presId="urn:microsoft.com/office/officeart/2005/8/layout/vList5"/>
    <dgm:cxn modelId="{E695777F-ED98-4FB3-8333-A18BD8B0647F}" type="presParOf" srcId="{BCDC6444-9CB5-4BCF-8ED2-2EDD4779EC20}" destId="{22C493AD-63EB-478F-B81C-1459503D4811}" srcOrd="1" destOrd="0" presId="urn:microsoft.com/office/officeart/2005/8/layout/vList5"/>
    <dgm:cxn modelId="{3AB9CA7A-3E8E-4BCC-BE99-AAFD1C0CB931}" type="presParOf" srcId="{FDFDC01E-1EA7-4330-906F-BFD480EBAC09}" destId="{C914028D-BF3A-4841-9BA9-3FBB31A6F72C}" srcOrd="5" destOrd="0" presId="urn:microsoft.com/office/officeart/2005/8/layout/vList5"/>
    <dgm:cxn modelId="{9A3DABF3-D6FD-4F7D-B930-7334435A259A}" type="presParOf" srcId="{FDFDC01E-1EA7-4330-906F-BFD480EBAC09}" destId="{4713331C-E08B-4C9B-B97B-17C64029C301}" srcOrd="6" destOrd="0" presId="urn:microsoft.com/office/officeart/2005/8/layout/vList5"/>
    <dgm:cxn modelId="{76B466F3-4F90-45D2-A190-9B76C00505C8}" type="presParOf" srcId="{4713331C-E08B-4C9B-B97B-17C64029C301}" destId="{75FBC853-A68C-4B5D-A7F0-183C58C8BAF9}" srcOrd="0" destOrd="0" presId="urn:microsoft.com/office/officeart/2005/8/layout/vList5"/>
    <dgm:cxn modelId="{BF02B7A6-E5A4-41A1-8B47-2EFC0F529797}" type="presParOf" srcId="{4713331C-E08B-4C9B-B97B-17C64029C301}" destId="{987722B4-BC16-47CB-9817-759AB9C0F3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B95F9-F4E5-4C1E-8043-6386AE366CC3}">
      <dsp:nvSpPr>
        <dsp:cNvPr id="0" name=""/>
        <dsp:cNvSpPr/>
      </dsp:nvSpPr>
      <dsp:spPr>
        <a:xfrm>
          <a:off x="51" y="27368"/>
          <a:ext cx="4913783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Джон </a:t>
          </a:r>
          <a:r>
            <a:rPr lang="uk-UA" sz="3100" kern="1200" dirty="0" err="1"/>
            <a:t>Торнтон</a:t>
          </a:r>
          <a:endParaRPr lang="en-US" sz="3100" kern="1200" dirty="0"/>
        </a:p>
      </dsp:txBody>
      <dsp:txXfrm>
        <a:off x="51" y="27368"/>
        <a:ext cx="4913783" cy="892800"/>
      </dsp:txXfrm>
    </dsp:sp>
    <dsp:sp modelId="{54D72EB3-315A-4856-8C4B-E3D1070EF1C2}">
      <dsp:nvSpPr>
        <dsp:cNvPr id="0" name=""/>
        <dsp:cNvSpPr/>
      </dsp:nvSpPr>
      <dsp:spPr>
        <a:xfrm>
          <a:off x="51" y="920169"/>
          <a:ext cx="4913783" cy="3403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Індивідуалізм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Інновація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Егоцентризм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Підкорення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Утилітаризм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Лібералізм </a:t>
          </a:r>
          <a:endParaRPr lang="en-US" sz="3100" kern="1200" dirty="0"/>
        </a:p>
      </dsp:txBody>
      <dsp:txXfrm>
        <a:off x="51" y="920169"/>
        <a:ext cx="4913783" cy="3403800"/>
      </dsp:txXfrm>
    </dsp:sp>
    <dsp:sp modelId="{B95390CF-6BA6-438E-8CD4-42FB746A6BD5}">
      <dsp:nvSpPr>
        <dsp:cNvPr id="0" name=""/>
        <dsp:cNvSpPr/>
      </dsp:nvSpPr>
      <dsp:spPr>
        <a:xfrm>
          <a:off x="5601764" y="27368"/>
          <a:ext cx="4913783" cy="89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Маргарет </a:t>
          </a:r>
          <a:r>
            <a:rPr lang="uk-UA" sz="3100" kern="1200" dirty="0" err="1"/>
            <a:t>Хейл</a:t>
          </a:r>
          <a:endParaRPr lang="en-US" sz="3100" kern="1200" dirty="0"/>
        </a:p>
      </dsp:txBody>
      <dsp:txXfrm>
        <a:off x="5601764" y="27368"/>
        <a:ext cx="4913783" cy="892800"/>
      </dsp:txXfrm>
    </dsp:sp>
    <dsp:sp modelId="{1A99F193-E086-41D5-BFEA-0DB47A638549}">
      <dsp:nvSpPr>
        <dsp:cNvPr id="0" name=""/>
        <dsp:cNvSpPr/>
      </dsp:nvSpPr>
      <dsp:spPr>
        <a:xfrm>
          <a:off x="5601764" y="920169"/>
          <a:ext cx="4913783" cy="3403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Колективізм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Традиція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Милосердя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Співробітництво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Ідеалізм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/>
            <a:t>Консерватизм </a:t>
          </a:r>
          <a:endParaRPr lang="en-US" sz="3100" kern="1200" dirty="0"/>
        </a:p>
      </dsp:txBody>
      <dsp:txXfrm>
        <a:off x="5601764" y="920169"/>
        <a:ext cx="4913783" cy="3403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A7235-C315-4B83-AD4F-BE4B98E820E5}">
      <dsp:nvSpPr>
        <dsp:cNvPr id="0" name=""/>
        <dsp:cNvSpPr/>
      </dsp:nvSpPr>
      <dsp:spPr>
        <a:xfrm rot="5400000">
          <a:off x="761399" y="1409246"/>
          <a:ext cx="2279049" cy="37922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D28A1-C0BD-435B-8E81-7AC7AF3D9291}">
      <dsp:nvSpPr>
        <dsp:cNvPr id="0" name=""/>
        <dsp:cNvSpPr/>
      </dsp:nvSpPr>
      <dsp:spPr>
        <a:xfrm>
          <a:off x="380969" y="2542323"/>
          <a:ext cx="3423698" cy="3001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kern="1200" dirty="0"/>
            <a:t>Робітничий клас</a:t>
          </a:r>
          <a:endParaRPr lang="en-US" sz="4900" kern="1200" dirty="0"/>
        </a:p>
      </dsp:txBody>
      <dsp:txXfrm>
        <a:off x="380969" y="2542323"/>
        <a:ext cx="3423698" cy="3001072"/>
      </dsp:txXfrm>
    </dsp:sp>
    <dsp:sp modelId="{80440304-8742-4A17-9935-FB3338C9999B}">
      <dsp:nvSpPr>
        <dsp:cNvPr id="0" name=""/>
        <dsp:cNvSpPr/>
      </dsp:nvSpPr>
      <dsp:spPr>
        <a:xfrm>
          <a:off x="3158687" y="1130053"/>
          <a:ext cx="645980" cy="64598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58D10-AC25-4DFC-9C72-9F6F53A895B0}">
      <dsp:nvSpPr>
        <dsp:cNvPr id="0" name=""/>
        <dsp:cNvSpPr/>
      </dsp:nvSpPr>
      <dsp:spPr>
        <a:xfrm rot="5400000">
          <a:off x="4952675" y="372110"/>
          <a:ext cx="2279049" cy="37922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1AD95-51C0-4F47-A94D-91BD12C019FC}">
      <dsp:nvSpPr>
        <dsp:cNvPr id="0" name=""/>
        <dsp:cNvSpPr/>
      </dsp:nvSpPr>
      <dsp:spPr>
        <a:xfrm>
          <a:off x="4572245" y="1505187"/>
          <a:ext cx="3423698" cy="3001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kern="1200" dirty="0"/>
            <a:t>Середній клас</a:t>
          </a:r>
          <a:endParaRPr lang="en-US" sz="4900" kern="1200" dirty="0"/>
        </a:p>
      </dsp:txBody>
      <dsp:txXfrm>
        <a:off x="4572245" y="1505187"/>
        <a:ext cx="3423698" cy="3001072"/>
      </dsp:txXfrm>
    </dsp:sp>
    <dsp:sp modelId="{07DFB45A-4932-45E7-9460-8877A35A3B29}">
      <dsp:nvSpPr>
        <dsp:cNvPr id="0" name=""/>
        <dsp:cNvSpPr/>
      </dsp:nvSpPr>
      <dsp:spPr>
        <a:xfrm>
          <a:off x="7349962" y="92918"/>
          <a:ext cx="645980" cy="64598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BCD9B-8480-4F32-BE01-F823F8B23E86}">
      <dsp:nvSpPr>
        <dsp:cNvPr id="0" name=""/>
        <dsp:cNvSpPr/>
      </dsp:nvSpPr>
      <dsp:spPr>
        <a:xfrm rot="5400000">
          <a:off x="9143950" y="-665024"/>
          <a:ext cx="2279049" cy="37922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6A4AC-739E-4BF4-9398-2708D759A31F}">
      <dsp:nvSpPr>
        <dsp:cNvPr id="0" name=""/>
        <dsp:cNvSpPr/>
      </dsp:nvSpPr>
      <dsp:spPr>
        <a:xfrm>
          <a:off x="8763520" y="468052"/>
          <a:ext cx="3423698" cy="3001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kern="1200" dirty="0"/>
            <a:t>Вищий клас</a:t>
          </a:r>
          <a:endParaRPr lang="en-US" sz="4900" kern="1200" dirty="0"/>
        </a:p>
      </dsp:txBody>
      <dsp:txXfrm>
        <a:off x="8763520" y="468052"/>
        <a:ext cx="3423698" cy="3001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6554-35DC-4F3F-8400-02DCF5FD6645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Гроші та інші матеріальні цінності</a:t>
          </a:r>
          <a:endParaRPr lang="en-US" sz="2500" kern="1200" dirty="0"/>
        </a:p>
      </dsp:txBody>
      <dsp:txXfrm>
        <a:off x="3080" y="587032"/>
        <a:ext cx="2444055" cy="1466433"/>
      </dsp:txXfrm>
    </dsp:sp>
    <dsp:sp modelId="{1FEC7FFE-913D-4319-A427-F52771F24320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Влада або доступ до неї </a:t>
          </a:r>
          <a:endParaRPr lang="en-US" sz="2500" kern="1200" dirty="0"/>
        </a:p>
      </dsp:txBody>
      <dsp:txXfrm>
        <a:off x="2691541" y="587032"/>
        <a:ext cx="2444055" cy="1466433"/>
      </dsp:txXfrm>
    </dsp:sp>
    <dsp:sp modelId="{9251212A-248F-46AA-9BA0-2F5F9F561BE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Соціальний статус родини</a:t>
          </a:r>
          <a:endParaRPr lang="en-US" sz="2500" kern="1200" dirty="0"/>
        </a:p>
      </dsp:txBody>
      <dsp:txXfrm>
        <a:off x="5380002" y="587032"/>
        <a:ext cx="2444055" cy="1466433"/>
      </dsp:txXfrm>
    </dsp:sp>
    <dsp:sp modelId="{5AB2B1B3-BCBE-4720-97D2-69DEFCEC684B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Власні знання та наполеглива праця</a:t>
          </a:r>
          <a:endParaRPr lang="en-US" sz="2500" kern="1200" dirty="0"/>
        </a:p>
      </dsp:txBody>
      <dsp:txXfrm>
        <a:off x="8068463" y="587032"/>
        <a:ext cx="2444055" cy="1466433"/>
      </dsp:txXfrm>
    </dsp:sp>
    <dsp:sp modelId="{88699308-CD3C-4774-9EDF-598EB4EFA016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Особисті якості (краса, розум, сила та ін.)</a:t>
          </a:r>
          <a:endParaRPr lang="en-US" sz="2500" kern="1200" dirty="0"/>
        </a:p>
      </dsp:txBody>
      <dsp:txXfrm>
        <a:off x="3080" y="2297871"/>
        <a:ext cx="2444055" cy="1466433"/>
      </dsp:txXfrm>
    </dsp:sp>
    <dsp:sp modelId="{A4D59262-9DD2-4759-8057-B34D8D4D0D75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Особисті досягнення в освіті й професії</a:t>
          </a:r>
          <a:endParaRPr lang="en-US" sz="2500" kern="1200" dirty="0"/>
        </a:p>
      </dsp:txBody>
      <dsp:txXfrm>
        <a:off x="2691541" y="2297871"/>
        <a:ext cx="2444055" cy="1466433"/>
      </dsp:txXfrm>
    </dsp:sp>
    <dsp:sp modelId="{05D6BCAD-D339-4477-B7A0-F9596706FF72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Авторитет, що визначається посадою</a:t>
          </a:r>
          <a:endParaRPr lang="en-US" sz="2500" kern="1200" dirty="0"/>
        </a:p>
      </dsp:txBody>
      <dsp:txXfrm>
        <a:off x="5380002" y="2297871"/>
        <a:ext cx="2444055" cy="1466433"/>
      </dsp:txXfrm>
    </dsp:sp>
    <dsp:sp modelId="{3B12AE1E-CAB4-4377-B3CB-D7E9BD789361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Провладні політичні погляди</a:t>
          </a:r>
          <a:endParaRPr lang="en-US" sz="2500" kern="1200" dirty="0"/>
        </a:p>
      </dsp:txBody>
      <dsp:txXfrm>
        <a:off x="8068463" y="2297871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B99DE-7C05-405C-83FA-C51DD17216DF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200" kern="1200" dirty="0"/>
            <a:t>Джон </a:t>
          </a:r>
          <a:r>
            <a:rPr lang="uk-UA" sz="4200" kern="1200" dirty="0" err="1"/>
            <a:t>Торнтон</a:t>
          </a:r>
          <a:endParaRPr lang="en-US" sz="4200" kern="1200" dirty="0"/>
        </a:p>
      </dsp:txBody>
      <dsp:txXfrm rot="-5400000">
        <a:off x="3785615" y="147831"/>
        <a:ext cx="6689078" cy="756160"/>
      </dsp:txXfrm>
    </dsp:sp>
    <dsp:sp modelId="{A58CAA85-1B22-4D66-9477-B60570A3F84D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/>
            <a:t>Група 1</a:t>
          </a:r>
          <a:endParaRPr lang="en-US" sz="5300" kern="1200" dirty="0"/>
        </a:p>
      </dsp:txBody>
      <dsp:txXfrm>
        <a:off x="51133" y="53310"/>
        <a:ext cx="3683350" cy="945199"/>
      </dsp:txXfrm>
    </dsp:sp>
    <dsp:sp modelId="{8C51F887-982D-45FE-BE95-54670363468F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200" kern="1200" dirty="0"/>
            <a:t>Маргарет </a:t>
          </a:r>
          <a:r>
            <a:rPr lang="uk-UA" sz="4200" kern="1200" dirty="0" err="1"/>
            <a:t>Хейл</a:t>
          </a:r>
          <a:endParaRPr lang="en-US" sz="4200" kern="1200" dirty="0"/>
        </a:p>
      </dsp:txBody>
      <dsp:txXfrm rot="-5400000">
        <a:off x="3785615" y="1247670"/>
        <a:ext cx="6689078" cy="756160"/>
      </dsp:txXfrm>
    </dsp:sp>
    <dsp:sp modelId="{58535854-13B1-4486-861F-CFD6B9DAF668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/>
            <a:t>Група 2</a:t>
          </a:r>
          <a:endParaRPr lang="en-US" sz="5300" kern="1200" dirty="0"/>
        </a:p>
      </dsp:txBody>
      <dsp:txXfrm>
        <a:off x="51133" y="1153149"/>
        <a:ext cx="3683350" cy="945199"/>
      </dsp:txXfrm>
    </dsp:sp>
    <dsp:sp modelId="{22C493AD-63EB-478F-B81C-1459503D4811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200" kern="1200" dirty="0"/>
            <a:t>Генрі Хіггінс </a:t>
          </a:r>
          <a:endParaRPr lang="en-US" sz="4200" kern="1200" dirty="0"/>
        </a:p>
      </dsp:txBody>
      <dsp:txXfrm rot="-5400000">
        <a:off x="3785615" y="2347509"/>
        <a:ext cx="6689078" cy="756160"/>
      </dsp:txXfrm>
    </dsp:sp>
    <dsp:sp modelId="{58D1EC91-9ACD-4125-9968-C7137333CAB6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/>
            <a:t>Група 3</a:t>
          </a:r>
          <a:endParaRPr lang="en-US" sz="5300" kern="1200" dirty="0"/>
        </a:p>
      </dsp:txBody>
      <dsp:txXfrm>
        <a:off x="51133" y="2252988"/>
        <a:ext cx="3683350" cy="945199"/>
      </dsp:txXfrm>
    </dsp:sp>
    <dsp:sp modelId="{987722B4-BC16-47CB-9817-759AB9C0F3FF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200" kern="1200" dirty="0"/>
            <a:t>Гості з майбутнього </a:t>
          </a:r>
          <a:endParaRPr lang="en-US" sz="4200" kern="1200" dirty="0"/>
        </a:p>
      </dsp:txBody>
      <dsp:txXfrm rot="-5400000">
        <a:off x="3785615" y="3447347"/>
        <a:ext cx="6689078" cy="756160"/>
      </dsp:txXfrm>
    </dsp:sp>
    <dsp:sp modelId="{75FBC853-A68C-4B5D-A7F0-183C58C8BAF9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/>
            <a:t>Група 4</a:t>
          </a:r>
          <a:endParaRPr lang="en-US" sz="5300" kern="1200" dirty="0"/>
        </a:p>
      </dsp:txBody>
      <dsp:txXfrm>
        <a:off x="51133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A2461-FA6F-4CD7-8714-77EE1DBE6F26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3FA2-4151-4A98-AB06-0AE53EDF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0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460AF-B9A8-46D7-8C37-9A757ECF1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AEF499-1F10-4113-8D63-ACFD7657A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1F14A-5496-49A7-820E-C5717379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9BB53-7716-4AA5-B025-2F745A01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9637A7-53E0-42A7-9A12-C6D45F96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9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2260-B919-4A84-8CE2-07EF123F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7B6281-BD3A-42E5-BB64-1CC08014D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C466F-D82C-4849-AD74-57D38017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2123B-49F7-4A78-8D0D-B76796E5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E9E4D-0B43-4ADC-976F-B0BB79E6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4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9387AC-4145-43E6-99A5-5E71D204F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1C6A7-009C-45CA-BB80-B1B94D178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BC33B-2EEF-4E36-BC1F-30B822A6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17620-D456-4038-ACD4-718C8935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F8383-A8C8-4387-9941-0C61332B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0234F-77EA-450E-8DA6-F28CA0BB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1792D-0236-4306-9562-4935BC3A1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39E568-A18A-4541-8021-F0DBE5B0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93C690-9F5F-4FD1-945C-CEDD39E0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B03BA0-C70E-4CD7-89BE-34F6CBA7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A5CAB-8AF4-4B9B-9266-A7947573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A5BBB-B1FF-4CCA-AC1F-A7FD528C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8660F-763F-4557-9CB9-A61E5078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958FA2-79B9-4D44-A12D-946DEE4E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F8690-DF66-4D99-9F4A-8840C9F6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7638D-D843-481A-A232-F1918010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A90EF-BF08-45B7-A4FF-FE4858B77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D8462-F1F3-4C5F-974F-94825CC3E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75DF1F-E0A5-42E8-9418-1119EFBB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C564B7-0C52-44DD-B658-C10048EC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2300CF-F335-4295-A1A4-2EC73941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385BA-6E10-45D2-85E6-E8A28AF4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588983-2DC9-4EF9-B2C0-94612E496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93093D-B9DB-46C6-9D28-86B7A5AD8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580D77-A93B-4B63-B71B-68B9B7926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17766A-3BE0-40D1-A9E8-89724EFFC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E4A442-A23C-4CEC-9198-1F325085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14FA89-C957-4CA1-A60D-17740985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FFD788-FF6C-497C-BAA0-A63D5BE9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460F7-44C3-4D67-9BC1-B1E0619A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D28A32-4D04-4557-970F-B722A6E7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400CB3-D3ED-437B-9E53-FCB85FDB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38C570-0628-47D6-8013-D0637614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E31E3A-CF5D-4848-B08B-0ABCD0B4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B20458-E104-414E-B843-F38CFC19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2B6406-21C8-425E-A973-975C80F9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41CEF-A9D5-4EB7-9DCC-2EE98F41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95686-AF06-4C23-B56D-B5FCBF1B0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6B27F3-C139-460C-B474-20240954E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28692F-1F14-405F-ADB9-8A54358C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FFFA96-2E10-4A06-83C6-0A67F39E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5302C0-EFB9-43C7-B4DF-987295B1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9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F3A69-DDFC-418A-BEDC-CBDA5FC6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594B3-E51C-465F-BE5C-1D7877FE2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7BF526-7C60-461C-9125-3B6EA1088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44B1A8-7082-47B2-80D5-4FE2C3A4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E415C4-2935-4FF9-93C8-2E0756B7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259FFE-A737-4AF9-ADE1-77D6DC48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4775A-78FF-47CF-B001-16A35727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D7EC23-6C02-4C07-A251-11E3C687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C031F-E963-4ED6-A0A0-B611A60E2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95DE-E72D-4839-BD80-CA952F67F759}" type="datetimeFigureOut">
              <a:rPr lang="en-US" smtClean="0"/>
              <a:t>13-Nov-19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39922-8E27-4766-8226-A36380C3A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2E8AB-35C3-429F-9E25-B315394E2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4D1DD-5B43-4295-9925-5287C5BD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3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north and south gaskell">
            <a:extLst>
              <a:ext uri="{FF2B5EF4-FFF2-40B4-BE49-F238E27FC236}">
                <a16:creationId xmlns:a16="http://schemas.microsoft.com/office/drawing/2014/main" id="{F05A86AD-7352-4DB6-A22E-D2F801377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6D50-A041-4925-BBBB-A83D34AC2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uk-UA" sz="4000" dirty="0"/>
              <a:t>Багаті й бідні: </a:t>
            </a:r>
            <a:br>
              <a:rPr lang="uk-UA" sz="4000" dirty="0"/>
            </a:br>
            <a:r>
              <a:rPr lang="uk-UA" sz="4000" dirty="0"/>
              <a:t>«дві держави» чи «одна сім</a:t>
            </a:r>
            <a:r>
              <a:rPr lang="en-US" sz="4000" dirty="0"/>
              <a:t>’</a:t>
            </a:r>
            <a:r>
              <a:rPr lang="uk-UA" sz="4000" dirty="0"/>
              <a:t>я»?</a:t>
            </a:r>
            <a:endParaRPr lang="en-US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2EDEDA-1ED8-4222-8EF2-FD934C2E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Autofit/>
          </a:bodyPr>
          <a:lstStyle/>
          <a:p>
            <a:r>
              <a:rPr lang="uk-UA" sz="2200" dirty="0"/>
              <a:t>Проблема бідності</a:t>
            </a:r>
          </a:p>
          <a:p>
            <a:r>
              <a:rPr lang="uk-UA" sz="2200" dirty="0"/>
              <a:t>Соціальні ліфти</a:t>
            </a:r>
          </a:p>
          <a:p>
            <a:r>
              <a:rPr lang="uk-UA" sz="2200" dirty="0"/>
              <a:t>Шляхи вирішення соціального конфлікту</a:t>
            </a:r>
            <a:endParaRPr lang="en-US" sz="2200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3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B1195DB-F71A-4BDF-8C8D-2EF1D702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victorian lady cartoon transparent">
            <a:extLst>
              <a:ext uri="{FF2B5EF4-FFF2-40B4-BE49-F238E27FC236}">
                <a16:creationId xmlns:a16="http://schemas.microsoft.com/office/drawing/2014/main" id="{A2E480D5-0181-4846-9EF6-6955F74D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19" y="-115130"/>
            <a:ext cx="3024822" cy="32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7C5CC-AC3F-4E72-95DD-835007C2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AFDDC5-6230-44DA-AF55-7AB93072F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146588"/>
              </p:ext>
            </p:extLst>
          </p:nvPr>
        </p:nvGraphicFramePr>
        <p:xfrm>
          <a:off x="838200" y="21415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ÐÐ°ÑÑÐ¸Ð½ÐºÐ¸ Ð¿Ð¾ Ð·Ð°Ð¿ÑÐ¾ÑÑ capitalist transparent">
            <a:extLst>
              <a:ext uri="{FF2B5EF4-FFF2-40B4-BE49-F238E27FC236}">
                <a16:creationId xmlns:a16="http://schemas.microsoft.com/office/drawing/2014/main" id="{0CA68661-5160-4DB7-8E30-7B52FEB4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95" y="74612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5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532F3D3-1274-4429-A5F2-69826E1D9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-17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543F-7FB5-4E0C-A566-C7B303CC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7" y="540280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Laissez-faire: </a:t>
            </a:r>
            <a:br>
              <a:rPr lang="ru-RU" dirty="0"/>
            </a:br>
            <a:r>
              <a:rPr lang="ru-RU" dirty="0"/>
              <a:t>п</a:t>
            </a:r>
            <a:r>
              <a:rPr lang="uk-UA" dirty="0" err="1"/>
              <a:t>ринцип</a:t>
            </a:r>
            <a:r>
              <a:rPr lang="en-US" dirty="0"/>
              <a:t> </a:t>
            </a:r>
            <a:r>
              <a:rPr lang="uk-UA" dirty="0"/>
              <a:t>невтручання</a:t>
            </a:r>
            <a:endParaRPr lang="en-US" dirty="0"/>
          </a:p>
        </p:txBody>
      </p:sp>
      <p:pic>
        <p:nvPicPr>
          <p:cNvPr id="3078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333C22D4-300B-401B-9117-5BE73E8F0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r="32865"/>
          <a:stretch/>
        </p:blipFill>
        <p:spPr bwMode="auto">
          <a:xfrm>
            <a:off x="-2317" y="-2"/>
            <a:ext cx="5441859" cy="565494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D7D74F54-D4E0-428E-9D06-B8D77E94D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735702"/>
          </a:xfrm>
        </p:spPr>
        <p:txBody>
          <a:bodyPr anchor="t">
            <a:normAutofit/>
          </a:bodyPr>
          <a:lstStyle/>
          <a:p>
            <a:r>
              <a:rPr lang="ru-RU" sz="2200" dirty="0" err="1"/>
              <a:t>Ринок</a:t>
            </a:r>
            <a:r>
              <a:rPr lang="ru-RU" sz="2200" dirty="0"/>
              <a:t> як система,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регулю</a:t>
            </a:r>
            <a:r>
              <a:rPr lang="uk-UA" sz="2200" dirty="0"/>
              <a:t>є сама себе</a:t>
            </a:r>
          </a:p>
          <a:p>
            <a:r>
              <a:rPr lang="uk-UA" sz="2200" dirty="0"/>
              <a:t>Вартість товарів і праці визначається лише на основі вільної конкуренції </a:t>
            </a:r>
          </a:p>
          <a:p>
            <a:r>
              <a:rPr lang="uk-UA" sz="2200" dirty="0"/>
              <a:t>Рішення про характер виробництва, якість та асортимент продукції приймає виробник</a:t>
            </a:r>
          </a:p>
          <a:p>
            <a:r>
              <a:rPr lang="uk-UA" sz="2200" dirty="0"/>
              <a:t>Держава встановлює «правила гри», проте не має втручатися в економічні процеси </a:t>
            </a:r>
            <a:endParaRPr lang="en-US" sz="2200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1AE9402-CE2F-48CA-8629-CFA84192B3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1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01823F2E-5B1C-48B2-AADF-969CF435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2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543F-7FB5-4E0C-A566-C7B303CC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5C768-E96B-4023-85FA-453D6952E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532F3D3-1274-4429-A5F2-69826E1D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47E97-60CB-4F5C-923A-00F562345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68E1E0B9-9D13-4652-BB2F-AD7E99FC3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09672B4-7E27-4838-96E7-8E594FAA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74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1332A4C3-376C-41A6-AEC5-CB80C82F392B}"/>
              </a:ext>
            </a:extLst>
          </p:cNvPr>
          <p:cNvSpPr/>
          <p:nvPr/>
        </p:nvSpPr>
        <p:spPr>
          <a:xfrm>
            <a:off x="579120" y="528319"/>
            <a:ext cx="6197600" cy="5964555"/>
          </a:xfrm>
          <a:prstGeom prst="wedgeRoundRectCallout">
            <a:avLst>
              <a:gd name="adj1" fmla="val 67754"/>
              <a:gd name="adj2" fmla="val -33837"/>
              <a:gd name="adj3" fmla="val 16667"/>
            </a:avLst>
          </a:prstGeom>
          <a:solidFill>
            <a:srgbClr val="FCFDFE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C0C80-2F1E-4BE3-B22B-ECAAB45D1901}"/>
              </a:ext>
            </a:extLst>
          </p:cNvPr>
          <p:cNvSpPr txBox="1"/>
          <p:nvPr/>
        </p:nvSpPr>
        <p:spPr>
          <a:xfrm>
            <a:off x="1026160" y="681037"/>
            <a:ext cx="54051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/>
              <a:t>	…Я досяг успіху не вдачею, не будь-якими заслугами, не талантом, а просто завдяки суворим правилам і зневагою до незаслужених потурань. </a:t>
            </a:r>
            <a:r>
              <a:rPr lang="uk-UA" sz="2500" dirty="0" err="1"/>
              <a:t>Місс</a:t>
            </a:r>
            <a:r>
              <a:rPr lang="uk-UA" sz="2500" dirty="0"/>
              <a:t> </a:t>
            </a:r>
            <a:r>
              <a:rPr lang="uk-UA" sz="2500" dirty="0" err="1"/>
              <a:t>Хейл</a:t>
            </a:r>
            <a:r>
              <a:rPr lang="uk-UA" sz="2500" dirty="0"/>
              <a:t> казала тут про страждання, закарбовані за обличчях окремих </a:t>
            </a:r>
            <a:r>
              <a:rPr lang="uk-UA" sz="2500" dirty="0" err="1"/>
              <a:t>мілтонських</a:t>
            </a:r>
            <a:r>
              <a:rPr lang="uk-UA" sz="2500" dirty="0"/>
              <a:t> городян. Я думаю, це природне й заслужене покарання за нечесно отримані задоволення у певний період їхнього життя. Люди, що керуються почуттями й потурають собі, не викликають в мене ненависті, проте я зневажаю їх за слабкість характеру. </a:t>
            </a:r>
            <a:endParaRPr lang="ru-RU" sz="2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8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B497DC5-6C69-4DB4-9CEA-12A39DB94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9E04D-BE27-4286-BDDD-031FBED9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7EA1727-8FE8-4F51-AB35-38558FF0B0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2055813"/>
          <a:ext cx="12192000" cy="5634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ÐÐ°ÑÑÐ¸Ð½ÐºÐ¸ Ð¿Ð¾ Ð·Ð°Ð¿ÑÐ¾ÑÑ capitalist transparent">
            <a:extLst>
              <a:ext uri="{FF2B5EF4-FFF2-40B4-BE49-F238E27FC236}">
                <a16:creationId xmlns:a16="http://schemas.microsoft.com/office/drawing/2014/main" id="{AE31DB3C-3EB4-4F18-B6BA-8D610A5A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2785" flipH="1">
            <a:off x="1741827" y="486093"/>
            <a:ext cx="3749040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ladder transparent">
            <a:extLst>
              <a:ext uri="{FF2B5EF4-FFF2-40B4-BE49-F238E27FC236}">
                <a16:creationId xmlns:a16="http://schemas.microsoft.com/office/drawing/2014/main" id="{ADA0D686-4C33-4430-A2C7-7DE89CFE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4" y="2055813"/>
            <a:ext cx="1431926" cy="34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C115312-54EA-4551-AAA6-A349736797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36885" y="150701"/>
            <a:ext cx="1602630" cy="1083041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949890EB-854C-47CF-9021-C80EAD1B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33" y="6124868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Ð°ÑÑÐ¸Ð½ÐºÐ¸ Ð¿Ð¾ Ð·Ð°Ð¿ÑÐ¾ÑÑ victorian lady cartoon transparent">
            <a:extLst>
              <a:ext uri="{FF2B5EF4-FFF2-40B4-BE49-F238E27FC236}">
                <a16:creationId xmlns:a16="http://schemas.microsoft.com/office/drawing/2014/main" id="{E8415515-10C8-4452-97BC-F9F498550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64" y="248603"/>
            <a:ext cx="2283141" cy="24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0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8BD0652B-07FF-49F0-AD69-A9D63B5A5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30E0E-3FCF-436C-9526-164A5382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Що є запорукою успіху в Україні?</a:t>
            </a:r>
            <a:endParaRPr lang="en-US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9AA5B0E-4DF5-463B-A56A-6CC92A52D4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684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B7376361-0E17-46B0-961D-39A03D87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095019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1CCBE38-0022-42EF-A15D-A067274D0AE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3710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6A0B-03CA-4C4D-96E0-CDC1C22D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A8A6505-AB3D-488E-A827-28847B07F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494"/>
            <a:ext cx="9875520" cy="65836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15297-9196-44C7-83F4-1805F5863A85}"/>
              </a:ext>
            </a:extLst>
          </p:cNvPr>
          <p:cNvSpPr txBox="1"/>
          <p:nvPr/>
        </p:nvSpPr>
        <p:spPr>
          <a:xfrm>
            <a:off x="10684510" y="5800844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Опитування </a:t>
            </a:r>
            <a:r>
              <a:rPr lang="en-US" dirty="0"/>
              <a:t>R&amp;B Group,</a:t>
            </a:r>
          </a:p>
          <a:p>
            <a:r>
              <a:rPr lang="en-US" dirty="0"/>
              <a:t>2017</a:t>
            </a:r>
          </a:p>
        </p:txBody>
      </p:sp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1C712C11-93DF-4375-816C-6B6C299AA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9415"/>
            <a:ext cx="2994492" cy="64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3B51C1E-25D9-40DE-88A4-110A4EB193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7721" y="5573287"/>
            <a:ext cx="941310" cy="6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4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A301C-9F6F-4FD3-A753-D5C28D6F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7CA5E-DB92-40E6-87E6-CB9919A1A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ÐÐ°ÑÑÐ¸Ð½ÐºÐ¸ Ð¿Ð¾ Ð·Ð°Ð¿ÑÐ¾ÑÑ victorian poor">
            <a:extLst>
              <a:ext uri="{FF2B5EF4-FFF2-40B4-BE49-F238E27FC236}">
                <a16:creationId xmlns:a16="http://schemas.microsoft.com/office/drawing/2014/main" id="{92FFE14C-F339-4081-9966-BD937785E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 t="9753" r="7129" b="157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4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5096D-F48E-43D3-9527-5D02F739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51C8F-7124-4E4A-9A50-F23B79E7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ÐÐ°ÑÑÐ¸Ð½ÐºÐ¸ Ð¿Ð¾ Ð·Ð°Ð¿ÑÐ¾ÑÑ margareth hale">
            <a:extLst>
              <a:ext uri="{FF2B5EF4-FFF2-40B4-BE49-F238E27FC236}">
                <a16:creationId xmlns:a16="http://schemas.microsoft.com/office/drawing/2014/main" id="{CC328C88-AB42-441D-9E28-4B3DFBD5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7BDC6EFF-F474-445E-A9DE-B9E1CF7BDEE8}"/>
              </a:ext>
            </a:extLst>
          </p:cNvPr>
          <p:cNvSpPr/>
          <p:nvPr/>
        </p:nvSpPr>
        <p:spPr>
          <a:xfrm>
            <a:off x="5262880" y="1428750"/>
            <a:ext cx="5344160" cy="4924425"/>
          </a:xfrm>
          <a:prstGeom prst="wedgeRoundRectCallout">
            <a:avLst>
              <a:gd name="adj1" fmla="val -64322"/>
              <a:gd name="adj2" fmla="val -18419"/>
              <a:gd name="adj3" fmla="val 16667"/>
            </a:avLst>
          </a:prstGeom>
          <a:solidFill>
            <a:srgbClr val="FFFF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uk-UA" sz="2400" dirty="0">
                <a:solidFill>
                  <a:schemeClr val="tx1"/>
                </a:solidFill>
              </a:rPr>
              <a:t>Якщо я вірно вас зрозуміла, ви вважаєте за ворогів усіх, хто за певних обставин не зміг сягнути вашого рівня. 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Але, </a:t>
            </a:r>
            <a:r>
              <a:rPr lang="ru-RU" sz="2400" dirty="0" err="1">
                <a:solidFill>
                  <a:schemeClr val="tx1"/>
                </a:solidFill>
              </a:rPr>
              <a:t>незважаючи</a:t>
            </a:r>
            <a:r>
              <a:rPr lang="ru-RU" sz="2400" dirty="0">
                <a:solidFill>
                  <a:schemeClr val="tx1"/>
                </a:solidFill>
              </a:rPr>
              <a:t> на ваш статус на ринку </a:t>
            </a:r>
            <a:r>
              <a:rPr lang="ru-RU" sz="2400" dirty="0" err="1">
                <a:solidFill>
                  <a:schemeClr val="tx1"/>
                </a:solidFill>
              </a:rPr>
              <a:t>праці</a:t>
            </a:r>
            <a:r>
              <a:rPr lang="ru-RU" sz="2400" dirty="0">
                <a:solidFill>
                  <a:schemeClr val="tx1"/>
                </a:solidFill>
              </a:rPr>
              <a:t> й </a:t>
            </a:r>
            <a:r>
              <a:rPr lang="ru-RU" sz="2400" dirty="0" err="1">
                <a:solidFill>
                  <a:schemeClr val="tx1"/>
                </a:solidFill>
              </a:rPr>
              <a:t>капітала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ви</a:t>
            </a:r>
            <a:r>
              <a:rPr lang="ru-RU" sz="2400" dirty="0">
                <a:solidFill>
                  <a:schemeClr val="tx1"/>
                </a:solidFill>
              </a:rPr>
              <a:t> не </a:t>
            </a:r>
            <a:r>
              <a:rPr lang="ru-RU" sz="2400" dirty="0" err="1">
                <a:solidFill>
                  <a:schemeClr val="tx1"/>
                </a:solidFill>
              </a:rPr>
              <a:t>маєте</a:t>
            </a:r>
            <a:r>
              <a:rPr lang="ru-RU" sz="2400" dirty="0">
                <a:solidFill>
                  <a:schemeClr val="tx1"/>
                </a:solidFill>
              </a:rPr>
              <a:t> права </a:t>
            </a:r>
            <a:r>
              <a:rPr lang="ru-RU" sz="2400" dirty="0" err="1">
                <a:solidFill>
                  <a:schemeClr val="tx1"/>
                </a:solidFill>
              </a:rPr>
              <a:t>знущатися</a:t>
            </a:r>
            <a:r>
              <a:rPr lang="ru-RU" sz="2400" dirty="0">
                <a:solidFill>
                  <a:schemeClr val="tx1"/>
                </a:solidFill>
              </a:rPr>
              <a:t> над людьми, </a:t>
            </a:r>
            <a:r>
              <a:rPr lang="ru-RU" sz="2400" dirty="0" err="1">
                <a:solidFill>
                  <a:schemeClr val="tx1"/>
                </a:solidFill>
              </a:rPr>
              <a:t>якими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керуєте</a:t>
            </a:r>
            <a:r>
              <a:rPr lang="ru-RU" sz="2400" dirty="0">
                <a:solidFill>
                  <a:schemeClr val="tx1"/>
                </a:solidFill>
              </a:rPr>
              <a:t>. У ваших руках – </a:t>
            </a:r>
            <a:r>
              <a:rPr lang="ru-RU" sz="2400" dirty="0" err="1">
                <a:solidFill>
                  <a:schemeClr val="tx1"/>
                </a:solidFill>
              </a:rPr>
              <a:t>влада</a:t>
            </a:r>
            <a:r>
              <a:rPr lang="ru-RU" sz="2400" dirty="0">
                <a:solidFill>
                  <a:schemeClr val="tx1"/>
                </a:solidFill>
              </a:rPr>
              <a:t>, і вона </a:t>
            </a:r>
            <a:r>
              <a:rPr lang="ru-RU" sz="2400" dirty="0" err="1">
                <a:solidFill>
                  <a:schemeClr val="tx1"/>
                </a:solidFill>
              </a:rPr>
              <a:t>впливає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робітників</a:t>
            </a:r>
            <a:r>
              <a:rPr lang="ru-RU" sz="2400" dirty="0">
                <a:solidFill>
                  <a:schemeClr val="tx1"/>
                </a:solidFill>
              </a:rPr>
              <a:t>, тому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їх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життя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добробут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залежать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вас.  </a:t>
            </a:r>
          </a:p>
        </p:txBody>
      </p:sp>
    </p:spTree>
    <p:extLst>
      <p:ext uri="{BB962C8B-B14F-4D97-AF65-F5344CB8AC3E}">
        <p14:creationId xmlns:p14="http://schemas.microsoft.com/office/powerpoint/2010/main" val="34339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532F3D3-1274-4429-A5F2-69826E1D9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-17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543F-7FB5-4E0C-A566-C7B303CC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ru-RU" dirty="0" err="1"/>
              <a:t>Патернал</a:t>
            </a:r>
            <a:r>
              <a:rPr lang="uk-UA" dirty="0" err="1"/>
              <a:t>ізм</a:t>
            </a:r>
            <a:endParaRPr lang="en-US" dirty="0"/>
          </a:p>
        </p:txBody>
      </p:sp>
      <p:pic>
        <p:nvPicPr>
          <p:cNvPr id="5122" name="Picture 2" descr="ÐÐ°ÑÑÐ¸Ð½ÐºÐ¸ Ð¿Ð¾ Ð·Ð°Ð¿ÑÐ¾ÑÑ paternalism">
            <a:extLst>
              <a:ext uri="{FF2B5EF4-FFF2-40B4-BE49-F238E27FC236}">
                <a16:creationId xmlns:a16="http://schemas.microsoft.com/office/drawing/2014/main" id="{F1EEC12B-473F-430F-BF91-5ED8DEEC3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r="3" b="3"/>
          <a:stretch/>
        </p:blipFill>
        <p:spPr bwMode="auto">
          <a:xfrm>
            <a:off x="-2317" y="-2"/>
            <a:ext cx="5441859" cy="565494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795C768-E96B-4023-85FA-453D6952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674742"/>
          </a:xfrm>
        </p:spPr>
        <p:txBody>
          <a:bodyPr anchor="t">
            <a:normAutofit/>
          </a:bodyPr>
          <a:lstStyle/>
          <a:p>
            <a:r>
              <a:rPr lang="uk-UA" dirty="0"/>
              <a:t>Держава = сім</a:t>
            </a:r>
            <a:r>
              <a:rPr lang="en-US" dirty="0"/>
              <a:t>’</a:t>
            </a:r>
            <a:r>
              <a:rPr lang="uk-UA" dirty="0"/>
              <a:t>я: «молодші» підкорюються «старшим»</a:t>
            </a:r>
          </a:p>
          <a:p>
            <a:r>
              <a:rPr lang="uk-UA" dirty="0"/>
              <a:t>Забезпечення потреб в обмін на свободу</a:t>
            </a:r>
            <a:r>
              <a:rPr lang="en-US" dirty="0"/>
              <a:t> </a:t>
            </a:r>
            <a:r>
              <a:rPr lang="uk-UA" dirty="0"/>
              <a:t>прийняття рішень</a:t>
            </a:r>
          </a:p>
          <a:p>
            <a:r>
              <a:rPr lang="uk-UA" dirty="0"/>
              <a:t>Пільги й субсидії за рахунок власника з метою зниження соціальної напруги 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30A9859-253E-4226-95B5-04DA14CE3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13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F8902715-53B1-45F1-A692-3FED69514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1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3A724E-A782-4E99-9001-93F61A76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A5339-FF6A-4A96-97BC-CBE19052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EB173-C6EF-4A24-AB74-1BEFBF1E5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queen victoria visiting the poor">
            <a:extLst>
              <a:ext uri="{FF2B5EF4-FFF2-40B4-BE49-F238E27FC236}">
                <a16:creationId xmlns:a16="http://schemas.microsoft.com/office/drawing/2014/main" id="{A5932808-ABB5-46C6-83B7-BB623A47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AD7311A-B356-45F2-996C-E728120F6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430718C3-32D8-4217-A8CD-571FA70C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367" y="6311900"/>
            <a:ext cx="2365824" cy="51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6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3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FD4BA-D2AC-46CA-B712-F1445D6B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uk-UA" b="1" dirty="0">
                <a:solidFill>
                  <a:srgbClr val="FFFFFF"/>
                </a:solidFill>
              </a:rPr>
              <a:t>Багаті та бідні</a:t>
            </a:r>
            <a:r>
              <a:rPr lang="en-US" b="1" dirty="0">
                <a:solidFill>
                  <a:srgbClr val="FFFFFF"/>
                </a:solidFill>
              </a:rPr>
              <a:t>: </a:t>
            </a:r>
            <a:br>
              <a:rPr lang="uk-UA" b="1" dirty="0">
                <a:solidFill>
                  <a:srgbClr val="FFFFFF"/>
                </a:solidFill>
              </a:rPr>
            </a:br>
            <a:r>
              <a:rPr lang="uk-UA" b="1" dirty="0">
                <a:solidFill>
                  <a:srgbClr val="FFFFFF"/>
                </a:solidFill>
              </a:rPr>
              <a:t>вчора й сьогодні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122" name="Picture 2" descr="ÐÐ°ÑÑÐ¸Ð½ÐºÐ¸ Ð¿Ð¾ Ð·Ð°Ð¿ÑÐ¾ÑÑ rich and poor">
            <a:extLst>
              <a:ext uri="{FF2B5EF4-FFF2-40B4-BE49-F238E27FC236}">
                <a16:creationId xmlns:a16="http://schemas.microsoft.com/office/drawing/2014/main" id="{6BD040B2-61B9-49F9-B30C-8D27567FC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B0284-60DD-43DF-B425-FB66BA96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396240"/>
            <a:ext cx="3424739" cy="6140026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FFFFFF"/>
                </a:solidFill>
              </a:rPr>
              <a:t>У </a:t>
            </a:r>
            <a:r>
              <a:rPr lang="ru-RU" sz="2000" dirty="0" err="1">
                <a:solidFill>
                  <a:srgbClr val="FFFFFF"/>
                </a:solidFill>
              </a:rPr>
              <a:t>чому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найважливіші</a:t>
            </a:r>
            <a:r>
              <a:rPr lang="ru-RU" sz="2000" dirty="0">
                <a:solidFill>
                  <a:srgbClr val="FFFFFF"/>
                </a:solidFill>
              </a:rPr>
              <a:t> причини </a:t>
            </a:r>
            <a:r>
              <a:rPr lang="ru-RU" sz="2000" dirty="0" err="1">
                <a:solidFill>
                  <a:srgbClr val="FFFFFF"/>
                </a:solidFill>
              </a:rPr>
              <a:t>бідності</a:t>
            </a:r>
            <a:r>
              <a:rPr lang="ru-RU" sz="2000" dirty="0">
                <a:solidFill>
                  <a:srgbClr val="FFFFFF"/>
                </a:solidFill>
              </a:rPr>
              <a:t>? </a:t>
            </a:r>
            <a:r>
              <a:rPr lang="ru-RU" sz="2000" dirty="0" err="1">
                <a:solidFill>
                  <a:srgbClr val="FFFFFF"/>
                </a:solidFill>
              </a:rPr>
              <a:t>Чому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окремі</a:t>
            </a:r>
            <a:r>
              <a:rPr lang="ru-RU" sz="2000" dirty="0">
                <a:solidFill>
                  <a:srgbClr val="FFFFFF"/>
                </a:solidFill>
              </a:rPr>
              <a:t> люди </a:t>
            </a:r>
            <a:r>
              <a:rPr lang="ru-RU" sz="2000" dirty="0" err="1">
                <a:solidFill>
                  <a:srgbClr val="FFFFFF"/>
                </a:solidFill>
              </a:rPr>
              <a:t>чи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нації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виявляються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успішнішими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uk-UA" sz="2000" dirty="0">
                <a:solidFill>
                  <a:srgbClr val="FFFFFF"/>
                </a:solidFill>
              </a:rPr>
              <a:t>за інші?</a:t>
            </a:r>
            <a:br>
              <a:rPr lang="ru-RU" sz="2000" dirty="0">
                <a:solidFill>
                  <a:srgbClr val="FFFFFF"/>
                </a:solidFill>
              </a:rPr>
            </a:br>
            <a:endParaRPr lang="ru-RU" sz="2000" dirty="0">
              <a:solidFill>
                <a:srgbClr val="FFFFFF"/>
              </a:solidFill>
            </a:endParaRPr>
          </a:p>
          <a:p>
            <a:r>
              <a:rPr lang="ru-RU" sz="2000" dirty="0" err="1">
                <a:solidFill>
                  <a:srgbClr val="FFFFFF"/>
                </a:solidFill>
              </a:rPr>
              <a:t>Чи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відчуваєте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дистанцію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між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багатими</a:t>
            </a:r>
            <a:r>
              <a:rPr lang="ru-RU" sz="2000" dirty="0">
                <a:solidFill>
                  <a:srgbClr val="FFFFFF"/>
                </a:solidFill>
              </a:rPr>
              <a:t> й </a:t>
            </a:r>
            <a:r>
              <a:rPr lang="ru-RU" sz="2000" dirty="0" err="1">
                <a:solidFill>
                  <a:srgbClr val="FFFFFF"/>
                </a:solidFill>
              </a:rPr>
              <a:t>бідними</a:t>
            </a:r>
            <a:r>
              <a:rPr lang="ru-RU" sz="2000" dirty="0">
                <a:solidFill>
                  <a:srgbClr val="FFFFFF"/>
                </a:solidFill>
              </a:rPr>
              <a:t>? </a:t>
            </a:r>
            <a:br>
              <a:rPr lang="ru-RU" sz="2000" dirty="0">
                <a:solidFill>
                  <a:srgbClr val="FFFFFF"/>
                </a:solidFill>
              </a:rPr>
            </a:br>
            <a:endParaRPr lang="ru-RU" sz="2000" dirty="0">
              <a:solidFill>
                <a:srgbClr val="FFFFFF"/>
              </a:solidFill>
            </a:endParaRPr>
          </a:p>
          <a:p>
            <a:r>
              <a:rPr lang="ru-RU" sz="2000" dirty="0" err="1">
                <a:solidFill>
                  <a:srgbClr val="FFFFFF"/>
                </a:solidFill>
              </a:rPr>
              <a:t>Чи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можливо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перемогти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бідність</a:t>
            </a:r>
            <a:r>
              <a:rPr lang="ru-RU" sz="2000" dirty="0">
                <a:solidFill>
                  <a:srgbClr val="FFFFFF"/>
                </a:solidFill>
              </a:rPr>
              <a:t>? </a:t>
            </a:r>
            <a:r>
              <a:rPr lang="ru-RU" sz="2000" dirty="0" err="1">
                <a:solidFill>
                  <a:srgbClr val="FFFFFF"/>
                </a:solidFill>
              </a:rPr>
              <a:t>Чи</a:t>
            </a:r>
            <a:r>
              <a:rPr lang="ru-RU" sz="2000" dirty="0">
                <a:solidFill>
                  <a:srgbClr val="FFFFFF"/>
                </a:solidFill>
              </a:rPr>
              <a:t> є </a:t>
            </a:r>
            <a:r>
              <a:rPr lang="ru-RU" sz="2000" dirty="0" err="1">
                <a:solidFill>
                  <a:srgbClr val="FFFFFF"/>
                </a:solidFill>
              </a:rPr>
              <a:t>розподіл</a:t>
            </a:r>
            <a:r>
              <a:rPr lang="ru-RU" sz="2000" dirty="0">
                <a:solidFill>
                  <a:srgbClr val="FFFFFF"/>
                </a:solidFill>
              </a:rPr>
              <a:t> на </a:t>
            </a:r>
            <a:r>
              <a:rPr lang="ru-RU" sz="2000" dirty="0" err="1">
                <a:solidFill>
                  <a:srgbClr val="FFFFFF"/>
                </a:solidFill>
              </a:rPr>
              <a:t>багатих</a:t>
            </a:r>
            <a:r>
              <a:rPr lang="ru-RU" sz="2000" dirty="0">
                <a:solidFill>
                  <a:srgbClr val="FFFFFF"/>
                </a:solidFill>
              </a:rPr>
              <a:t> і </a:t>
            </a:r>
            <a:r>
              <a:rPr lang="ru-RU" sz="2000" dirty="0" err="1">
                <a:solidFill>
                  <a:srgbClr val="FFFFFF"/>
                </a:solidFill>
              </a:rPr>
              <a:t>бідних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природним</a:t>
            </a:r>
            <a:r>
              <a:rPr lang="ru-RU" sz="2000" dirty="0">
                <a:solidFill>
                  <a:srgbClr val="FFFFFF"/>
                </a:solidFill>
              </a:rPr>
              <a:t> станом речей? </a:t>
            </a:r>
            <a:r>
              <a:rPr lang="ru-RU" sz="2000" dirty="0" err="1">
                <a:solidFill>
                  <a:srgbClr val="FFFFFF"/>
                </a:solidFill>
              </a:rPr>
              <a:t>Чи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варто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державі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втручатися</a:t>
            </a:r>
            <a:r>
              <a:rPr lang="ru-RU" sz="2000" dirty="0">
                <a:solidFill>
                  <a:srgbClr val="FFFFFF"/>
                </a:solidFill>
              </a:rPr>
              <a:t> у </a:t>
            </a:r>
            <a:r>
              <a:rPr lang="ru-RU" sz="2000" dirty="0" err="1">
                <a:solidFill>
                  <a:srgbClr val="FFFFFF"/>
                </a:solidFill>
              </a:rPr>
              <a:t>цей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процес</a:t>
            </a:r>
            <a:r>
              <a:rPr lang="ru-RU" sz="2000" dirty="0">
                <a:solidFill>
                  <a:srgbClr val="FFFFFF"/>
                </a:solidFill>
              </a:rPr>
              <a:t>?   </a:t>
            </a:r>
            <a:br>
              <a:rPr lang="ru-RU" sz="2000" dirty="0">
                <a:solidFill>
                  <a:srgbClr val="FFFFFF"/>
                </a:solidFill>
              </a:rPr>
            </a:br>
            <a:endParaRPr lang="ru-RU" sz="2000" dirty="0">
              <a:solidFill>
                <a:srgbClr val="FFFFFF"/>
              </a:solidFill>
            </a:endParaRPr>
          </a:p>
          <a:p>
            <a:r>
              <a:rPr lang="ru-RU" sz="2000" dirty="0" err="1">
                <a:solidFill>
                  <a:srgbClr val="FFFFFF"/>
                </a:solidFill>
              </a:rPr>
              <a:t>Якби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мали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необмежені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ресурси</a:t>
            </a:r>
            <a:r>
              <a:rPr lang="ru-RU" sz="2000" dirty="0">
                <a:solidFill>
                  <a:srgbClr val="FFFFFF"/>
                </a:solidFill>
              </a:rPr>
              <a:t> й </a:t>
            </a:r>
            <a:r>
              <a:rPr lang="ru-RU" sz="2000" dirty="0" err="1">
                <a:solidFill>
                  <a:srgbClr val="FFFFFF"/>
                </a:solidFill>
              </a:rPr>
              <a:t>повноваження</a:t>
            </a:r>
            <a:r>
              <a:rPr lang="ru-RU" sz="2000" dirty="0">
                <a:solidFill>
                  <a:srgbClr val="FFFFFF"/>
                </a:solidFill>
              </a:rPr>
              <a:t>, у </a:t>
            </a:r>
            <a:r>
              <a:rPr lang="ru-RU" sz="2000" dirty="0" err="1">
                <a:solidFill>
                  <a:srgbClr val="FFFFFF"/>
                </a:solidFill>
              </a:rPr>
              <a:t>який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спосіб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взялися</a:t>
            </a:r>
            <a:r>
              <a:rPr lang="ru-RU" sz="2000" dirty="0">
                <a:solidFill>
                  <a:srgbClr val="FFFFFF"/>
                </a:solidFill>
              </a:rPr>
              <a:t> б </a:t>
            </a:r>
            <a:r>
              <a:rPr lang="ru-RU" sz="2000" dirty="0" err="1">
                <a:solidFill>
                  <a:srgbClr val="FFFFFF"/>
                </a:solidFill>
              </a:rPr>
              <a:t>перемагати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dirty="0" err="1">
                <a:solidFill>
                  <a:srgbClr val="FFFFFF"/>
                </a:solidFill>
              </a:rPr>
              <a:t>бідність</a:t>
            </a:r>
            <a:r>
              <a:rPr lang="ru-RU" sz="2000" dirty="0">
                <a:solidFill>
                  <a:srgbClr val="FFFFFF"/>
                </a:solidFill>
              </a:rPr>
              <a:t>? 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E0016-779C-48E4-89B1-68B6DA54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88C6A3-A884-40B9-9E67-74E7E9672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ÐÐ°ÑÑÐ¸Ð½ÐºÐ¸ Ð¿Ð¾ Ð·Ð°Ð¿ÑÐ¾ÑÑ north and south higgins">
            <a:extLst>
              <a:ext uri="{FF2B5EF4-FFF2-40B4-BE49-F238E27FC236}">
                <a16:creationId xmlns:a16="http://schemas.microsoft.com/office/drawing/2014/main" id="{7D202959-9229-48E9-BB25-7BA94A1B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8"/>
          <a:stretch/>
        </p:blipFill>
        <p:spPr bwMode="auto">
          <a:xfrm>
            <a:off x="0" y="0"/>
            <a:ext cx="12198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DF5B2D0B-EEC4-4C4D-9161-EFEF79104F65}"/>
              </a:ext>
            </a:extLst>
          </p:cNvPr>
          <p:cNvSpPr/>
          <p:nvPr/>
        </p:nvSpPr>
        <p:spPr>
          <a:xfrm>
            <a:off x="6258559" y="365125"/>
            <a:ext cx="5561965" cy="5683250"/>
          </a:xfrm>
          <a:prstGeom prst="wedgeRoundRectCallout">
            <a:avLst>
              <a:gd name="adj1" fmla="val -88648"/>
              <a:gd name="adj2" fmla="val -34838"/>
              <a:gd name="adj3" fmla="val 16667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uk-UA" sz="2200" dirty="0">
                <a:solidFill>
                  <a:schemeClr val="tx1"/>
                </a:solidFill>
              </a:rPr>
              <a:t>Власники контролюють торгівлю й лякають нас її станом, наче неслухняних дітей. Це їхній метод, «фішка», як у нас тут кажуть. Вони хочуть поставити нас на коліна і збільшити свої статки. Але ми будемо битися за свої інтереси – не заради себе, а заради всієї спільноти. Нам потрібні справедливість і чесна оплата праці.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</a:rPr>
              <a:t>Ми допомагали власникам нарощувати капітал. Тепер допоможемо зменшити його. Ми будемо стояти до кінця. Ніхто не піде працювати за меншу платню, доки Спілка робітників не змусить виконати наші вимоги. </a:t>
            </a:r>
          </a:p>
        </p:txBody>
      </p:sp>
    </p:spTree>
    <p:extLst>
      <p:ext uri="{BB962C8B-B14F-4D97-AF65-F5344CB8AC3E}">
        <p14:creationId xmlns:p14="http://schemas.microsoft.com/office/powerpoint/2010/main" val="29862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chartism">
            <a:extLst>
              <a:ext uri="{FF2B5EF4-FFF2-40B4-BE49-F238E27FC236}">
                <a16:creationId xmlns:a16="http://schemas.microsoft.com/office/drawing/2014/main" id="{5956D66C-F053-49CF-B02B-0979497DE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0809" b="1"/>
          <a:stretch/>
        </p:blipFill>
        <p:spPr bwMode="auto">
          <a:xfrm>
            <a:off x="4582884" y="1374808"/>
            <a:ext cx="7609118" cy="428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AF14D-DA6E-4995-9B38-626C8486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4" y="365487"/>
            <a:ext cx="4062643" cy="1043409"/>
          </a:xfrm>
        </p:spPr>
        <p:txBody>
          <a:bodyPr>
            <a:normAutofit/>
          </a:bodyPr>
          <a:lstStyle/>
          <a:p>
            <a:r>
              <a:rPr lang="uk-UA" sz="3600" b="1" dirty="0"/>
              <a:t>Чартизм 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BA807-26F0-463D-A0DE-A706A25C3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203062"/>
            <a:ext cx="4062642" cy="4019178"/>
          </a:xfrm>
        </p:spPr>
        <p:txBody>
          <a:bodyPr anchor="t">
            <a:normAutofit fontScale="92500" lnSpcReduction="10000"/>
          </a:bodyPr>
          <a:lstStyle/>
          <a:p>
            <a:r>
              <a:rPr lang="uk-UA" sz="2600" dirty="0"/>
              <a:t>Радикальний соціалістичний рух: страйки, повстання, бунти</a:t>
            </a:r>
          </a:p>
          <a:p>
            <a:r>
              <a:rPr lang="uk-UA" sz="2600" dirty="0"/>
              <a:t>Проти: безробіття, дитячої праці, зниження зарплатні</a:t>
            </a:r>
          </a:p>
          <a:p>
            <a:r>
              <a:rPr lang="uk-UA" sz="2600" dirty="0"/>
              <a:t>За: право голосу для усіх чоловіків з 21 року, таємне голосування, щорічні вибори, зарплатню для членів парламенту </a:t>
            </a:r>
          </a:p>
          <a:p>
            <a:r>
              <a:rPr lang="uk-UA" sz="2600" dirty="0" err="1"/>
              <a:t>Передтеча</a:t>
            </a:r>
            <a:r>
              <a:rPr lang="uk-UA" sz="2600" dirty="0"/>
              <a:t> сучасних профспілок </a:t>
            </a:r>
          </a:p>
          <a:p>
            <a:endParaRPr lang="uk-UA" sz="18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0DC78A7-75BB-44B8-96B0-343AB66B4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9C1BD2AC-BFF4-4E0F-B51B-36959058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C4E1D-BECB-4959-A877-7F16916F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E5EE81-E166-476C-8DD1-96E5340D0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ÐÐ°ÑÑÐ¸Ð½ÐºÐ¸ Ð¿Ð¾ Ð·Ð°Ð¿ÑÐ¾ÑÑ bristol riot 1831">
            <a:extLst>
              <a:ext uri="{FF2B5EF4-FFF2-40B4-BE49-F238E27FC236}">
                <a16:creationId xmlns:a16="http://schemas.microsoft.com/office/drawing/2014/main" id="{715B3C8E-50CE-44C3-924F-48F6A428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41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1023E62D-DAB3-4E86-B8FF-2E5D58EC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EC855-9E1F-4817-A37D-4808ECE799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7985BC3E-B6BF-4618-9AF4-09F887CFF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5BF50-EA53-4BAA-BB2A-1421107D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Як </a:t>
            </a:r>
            <a:r>
              <a:rPr lang="uk-UA" b="1" dirty="0" err="1"/>
              <a:t>розв</a:t>
            </a:r>
            <a:r>
              <a:rPr lang="en-US" b="1" dirty="0"/>
              <a:t>’</a:t>
            </a:r>
            <a:r>
              <a:rPr lang="uk-UA" b="1" dirty="0" err="1"/>
              <a:t>язати</a:t>
            </a:r>
            <a:r>
              <a:rPr lang="uk-UA" b="1" dirty="0"/>
              <a:t> конфлікт? </a:t>
            </a:r>
            <a:endParaRPr lang="en-US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5078210-A775-4C8C-9A95-86371D3A27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8166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532F3D3-1274-4429-A5F2-69826E1D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543F-7FB5-4E0C-A566-C7B303CC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238" y="365125"/>
            <a:ext cx="6131561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/>
              <a:t>«</a:t>
            </a:r>
            <a:r>
              <a:rPr lang="ru-RU" sz="7200" b="1" dirty="0" err="1"/>
              <a:t>Дв</a:t>
            </a:r>
            <a:r>
              <a:rPr lang="uk-UA" sz="7200" b="1" dirty="0"/>
              <a:t>і нації»</a:t>
            </a:r>
            <a:endParaRPr lang="en-US" sz="7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5C768-E96B-4023-85FA-453D6952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240" y="1690688"/>
            <a:ext cx="6412309" cy="4351338"/>
          </a:xfrm>
        </p:spPr>
        <p:txBody>
          <a:bodyPr>
            <a:normAutofit/>
          </a:bodyPr>
          <a:lstStyle/>
          <a:p>
            <a:r>
              <a:rPr lang="uk-UA" dirty="0"/>
              <a:t>«…між ними немає жодного зв</a:t>
            </a:r>
            <a:r>
              <a:rPr lang="en-US" dirty="0"/>
              <a:t>’</a:t>
            </a:r>
            <a:r>
              <a:rPr lang="uk-UA" dirty="0" err="1"/>
              <a:t>язку</a:t>
            </a:r>
            <a:r>
              <a:rPr lang="uk-UA" dirty="0"/>
              <a:t>, жодного порозуміння. Вони й гадки не мають про звичаї, думки, почуття одне одного, ніби живуть на різних полюсах чи планетах; вони виховані у різний спосіб, </a:t>
            </a:r>
            <a:r>
              <a:rPr lang="uk-UA" dirty="0" err="1"/>
              <a:t>вигодовані</a:t>
            </a:r>
            <a:r>
              <a:rPr lang="uk-UA" dirty="0"/>
              <a:t> різною їжею, керуються різною мораллю, та й підкорюються, врешті решт, не однаковим законам».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47E97-60CB-4F5C-923A-00F562345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68E1E0B9-9D13-4652-BB2F-AD7E99FC3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disraeli transparent">
            <a:extLst>
              <a:ext uri="{FF2B5EF4-FFF2-40B4-BE49-F238E27FC236}">
                <a16:creationId xmlns:a16="http://schemas.microsoft.com/office/drawing/2014/main" id="{F68F7F7E-18FB-4C9F-A8D4-35DD61A1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192" y="1869440"/>
            <a:ext cx="4783493" cy="377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77B037-CE07-4B65-8918-82A34AAB4B84}"/>
              </a:ext>
            </a:extLst>
          </p:cNvPr>
          <p:cNvSpPr txBox="1"/>
          <p:nvPr/>
        </p:nvSpPr>
        <p:spPr>
          <a:xfrm>
            <a:off x="1372220" y="5941482"/>
            <a:ext cx="393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Бенджамен </a:t>
            </a:r>
            <a:r>
              <a:rPr lang="ru-RU" sz="2000" i="1" dirty="0" err="1"/>
              <a:t>Дізраелі</a:t>
            </a:r>
            <a:endParaRPr lang="ru-RU" sz="2000" i="1" dirty="0"/>
          </a:p>
          <a:p>
            <a:r>
              <a:rPr lang="ru-RU" sz="2000" i="1" dirty="0"/>
              <a:t>«</a:t>
            </a:r>
            <a:r>
              <a:rPr lang="ru-RU" sz="2000" i="1" dirty="0" err="1"/>
              <a:t>Сибілла</a:t>
            </a:r>
            <a:r>
              <a:rPr lang="ru-RU" sz="2000" i="1" dirty="0"/>
              <a:t>, </a:t>
            </a:r>
            <a:r>
              <a:rPr lang="ru-RU" sz="2000" i="1" dirty="0" err="1"/>
              <a:t>або</a:t>
            </a:r>
            <a:r>
              <a:rPr lang="ru-RU" sz="2000" i="1" dirty="0"/>
              <a:t> </a:t>
            </a:r>
            <a:r>
              <a:rPr lang="ru-RU" sz="2000" i="1" dirty="0" err="1"/>
              <a:t>Історія</a:t>
            </a:r>
            <a:r>
              <a:rPr lang="ru-RU" sz="2000" i="1" dirty="0"/>
              <a:t> </a:t>
            </a:r>
            <a:r>
              <a:rPr lang="ru-RU" sz="2000" i="1" dirty="0" err="1"/>
              <a:t>двох</a:t>
            </a:r>
            <a:r>
              <a:rPr lang="ru-RU" sz="2000" i="1" dirty="0"/>
              <a:t> </a:t>
            </a:r>
            <a:r>
              <a:rPr lang="ru-RU" sz="2000" i="1" dirty="0" err="1"/>
              <a:t>націй</a:t>
            </a:r>
            <a:r>
              <a:rPr lang="ru-RU" sz="2000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5189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1C4B7-B89E-4D5A-BE89-27DE15B5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Перевірте себе!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C37CC-6CF6-445B-B301-981FF64B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Чи хотіли б ви стати багатою людиною?</a:t>
            </a:r>
          </a:p>
          <a:p>
            <a:r>
              <a:rPr lang="uk-UA" dirty="0"/>
              <a:t>Чи вважаєте ви цю перспективу реальною?</a:t>
            </a:r>
          </a:p>
          <a:p>
            <a:r>
              <a:rPr lang="uk-UA" dirty="0"/>
              <a:t>З яким твердженням ви більш згодні?</a:t>
            </a:r>
          </a:p>
          <a:p>
            <a:pPr>
              <a:buFontTx/>
              <a:buChar char="-"/>
            </a:pPr>
            <a:r>
              <a:rPr lang="uk-UA" dirty="0"/>
              <a:t>Багатство </a:t>
            </a:r>
            <a:r>
              <a:rPr lang="ru-RU" dirty="0"/>
              <a:t>псу</a:t>
            </a:r>
            <a:r>
              <a:rPr lang="uk-UA" dirty="0"/>
              <a:t>є людину;</a:t>
            </a:r>
          </a:p>
          <a:p>
            <a:pPr>
              <a:buFontTx/>
              <a:buChar char="-"/>
            </a:pPr>
            <a:r>
              <a:rPr lang="uk-UA" dirty="0"/>
              <a:t>Бідність псує людину</a:t>
            </a:r>
          </a:p>
          <a:p>
            <a:endParaRPr lang="uk-UA" dirty="0"/>
          </a:p>
          <a:p>
            <a:endParaRPr lang="en-US" dirty="0"/>
          </a:p>
        </p:txBody>
      </p:sp>
      <p:pic>
        <p:nvPicPr>
          <p:cNvPr id="1026" name="Picture 2" descr="Картинки по запросу &quot;barometer of opinion&quot;&quot;">
            <a:extLst>
              <a:ext uri="{FF2B5EF4-FFF2-40B4-BE49-F238E27FC236}">
                <a16:creationId xmlns:a16="http://schemas.microsoft.com/office/drawing/2014/main" id="{0DDDDECA-F216-41AB-AA80-414A43E24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7"/>
          <a:stretch/>
        </p:blipFill>
        <p:spPr bwMode="auto">
          <a:xfrm>
            <a:off x="0" y="4491355"/>
            <a:ext cx="12192000" cy="23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6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4983F65-EEF7-409D-9C10-53B868D5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6" y="250825"/>
            <a:ext cx="9363075" cy="6242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5C5AD0-3FD0-4F6B-9617-35095A94BD32}"/>
              </a:ext>
            </a:extLst>
          </p:cNvPr>
          <p:cNvSpPr txBox="1"/>
          <p:nvPr/>
        </p:nvSpPr>
        <p:spPr>
          <a:xfrm>
            <a:off x="10170160" y="5569545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Опитування </a:t>
            </a:r>
            <a:r>
              <a:rPr lang="en-US" dirty="0"/>
              <a:t>R&amp;B Group,</a:t>
            </a:r>
          </a:p>
          <a:p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73428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7F324-E424-4AE7-83C5-C6EA45CC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479E2EE-BFF7-4B76-BA8E-C6931AC80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94"/>
            <a:ext cx="9743440" cy="64956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5C632-0274-44FB-92D5-FAD7B353D14F}"/>
              </a:ext>
            </a:extLst>
          </p:cNvPr>
          <p:cNvSpPr txBox="1"/>
          <p:nvPr/>
        </p:nvSpPr>
        <p:spPr>
          <a:xfrm>
            <a:off x="10302240" y="5569545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Опитування </a:t>
            </a:r>
            <a:r>
              <a:rPr lang="en-US" dirty="0"/>
              <a:t>R&amp;B Group,</a:t>
            </a:r>
          </a:p>
          <a:p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95769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47AF9-D0FF-485B-8D56-9BF5F21D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D923F6-76B3-443D-9F50-232EB4E02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28" y="189018"/>
            <a:ext cx="10003472" cy="66689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38701-4F99-488F-B631-CA0B05AA6482}"/>
              </a:ext>
            </a:extLst>
          </p:cNvPr>
          <p:cNvSpPr txBox="1"/>
          <p:nvPr/>
        </p:nvSpPr>
        <p:spPr>
          <a:xfrm>
            <a:off x="10170160" y="5569545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Опитування </a:t>
            </a:r>
            <a:r>
              <a:rPr lang="en-US" dirty="0"/>
              <a:t>R&amp;B Group,</a:t>
            </a:r>
          </a:p>
          <a:p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29616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0DD65-C8E3-4C60-A845-30597B87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D420A0-2E13-49EE-8E69-31EB36961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16" y="354171"/>
            <a:ext cx="9755744" cy="65038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19097F-0C82-431B-BC35-2D8663587B52}"/>
              </a:ext>
            </a:extLst>
          </p:cNvPr>
          <p:cNvSpPr txBox="1"/>
          <p:nvPr/>
        </p:nvSpPr>
        <p:spPr>
          <a:xfrm>
            <a:off x="10170160" y="5569545"/>
            <a:ext cx="173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Опитування </a:t>
            </a:r>
            <a:r>
              <a:rPr lang="en-US" dirty="0"/>
              <a:t>R&amp;B Group,</a:t>
            </a:r>
          </a:p>
          <a:p>
            <a:r>
              <a:rPr lang="en-US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26697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" descr="ÐÐ°ÑÑÐ¸Ð½ÐºÐ¸ Ð¿Ð¾ Ð·Ð°Ð¿ÑÐ¾ÑÑ industrial landscape">
            <a:extLst>
              <a:ext uri="{FF2B5EF4-FFF2-40B4-BE49-F238E27FC236}">
                <a16:creationId xmlns:a16="http://schemas.microsoft.com/office/drawing/2014/main" id="{A4639FEC-7F8C-403A-B9C7-3564E347A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r="3906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rural landscape">
            <a:extLst>
              <a:ext uri="{FF2B5EF4-FFF2-40B4-BE49-F238E27FC236}">
                <a16:creationId xmlns:a16="http://schemas.microsoft.com/office/drawing/2014/main" id="{4E47096E-475B-402E-82CC-50A44E8F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7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4C351-3C06-4FDB-A69C-B795DCC5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0000"/>
                </a:solidFill>
              </a:rPr>
              <a:t>Південь та Північ: конфлікт цінностей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057" name="Content Placeholder 2056">
            <a:extLst>
              <a:ext uri="{FF2B5EF4-FFF2-40B4-BE49-F238E27FC236}">
                <a16:creationId xmlns:a16="http://schemas.microsoft.com/office/drawing/2014/main" id="{26B54FBA-C41F-4982-BFE8-57E95BDD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uk-UA" sz="2500" dirty="0">
                <a:solidFill>
                  <a:srgbClr val="000000"/>
                </a:solidFill>
              </a:rPr>
              <a:t>У чому переваги та недоліки аграрного та індустріального способу життя? Який із них вам більше до вподоби? </a:t>
            </a:r>
          </a:p>
          <a:p>
            <a:r>
              <a:rPr lang="uk-UA" sz="2500" dirty="0">
                <a:solidFill>
                  <a:srgbClr val="000000"/>
                </a:solidFill>
              </a:rPr>
              <a:t>Яку систему цінностей, на вашу думку, розбудовує аграрна спільнота? Чим відрізняється ця система від цінностей індустріального суспільства? </a:t>
            </a:r>
          </a:p>
        </p:txBody>
      </p:sp>
    </p:spTree>
    <p:extLst>
      <p:ext uri="{BB962C8B-B14F-4D97-AF65-F5344CB8AC3E}">
        <p14:creationId xmlns:p14="http://schemas.microsoft.com/office/powerpoint/2010/main" val="164964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754</Words>
  <Application>Microsoft Office PowerPoint</Application>
  <PresentationFormat>Широкоэкранный</PresentationFormat>
  <Paragraphs>88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Багаті й бідні:  «дві держави» чи «одна сім’я»?</vt:lpstr>
      <vt:lpstr>Багаті та бідні:  вчора й сьогодні</vt:lpstr>
      <vt:lpstr>«Дві нації»</vt:lpstr>
      <vt:lpstr>Перевірте себе!</vt:lpstr>
      <vt:lpstr>Презентация PowerPoint</vt:lpstr>
      <vt:lpstr>Презентация PowerPoint</vt:lpstr>
      <vt:lpstr>Презентация PowerPoint</vt:lpstr>
      <vt:lpstr>Презентация PowerPoint</vt:lpstr>
      <vt:lpstr>Південь та Північ: конфлікт цінностей</vt:lpstr>
      <vt:lpstr>Презентация PowerPoint</vt:lpstr>
      <vt:lpstr>Laissez-faire:  принцип невтручання</vt:lpstr>
      <vt:lpstr>Презентация PowerPoint</vt:lpstr>
      <vt:lpstr>Презентация PowerPoint</vt:lpstr>
      <vt:lpstr>Що є запорукою успіху в Україні?</vt:lpstr>
      <vt:lpstr>Презентация PowerPoint</vt:lpstr>
      <vt:lpstr>Презентация PowerPoint</vt:lpstr>
      <vt:lpstr>Презентация PowerPoint</vt:lpstr>
      <vt:lpstr>Патерналізм</vt:lpstr>
      <vt:lpstr>Презентация PowerPoint</vt:lpstr>
      <vt:lpstr>Презентация PowerPoint</vt:lpstr>
      <vt:lpstr>Чартизм </vt:lpstr>
      <vt:lpstr>Презентация PowerPoint</vt:lpstr>
      <vt:lpstr>Як розв’язати конфлікт?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Багаті й бідні:  «дві держави» чи «одна сім’я»?</dc:title>
  <dc:creator>E. T.</dc:creator>
  <cp:lastModifiedBy>E. T.</cp:lastModifiedBy>
  <cp:revision>9</cp:revision>
  <dcterms:created xsi:type="dcterms:W3CDTF">2019-04-21T15:39:47Z</dcterms:created>
  <dcterms:modified xsi:type="dcterms:W3CDTF">2019-11-13T19:46:56Z</dcterms:modified>
</cp:coreProperties>
</file>