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73" r:id="rId5"/>
    <p:sldId id="275" r:id="rId6"/>
    <p:sldId id="274" r:id="rId7"/>
    <p:sldId id="257" r:id="rId8"/>
    <p:sldId id="258" r:id="rId9"/>
    <p:sldId id="259" r:id="rId10"/>
    <p:sldId id="260" r:id="rId11"/>
    <p:sldId id="261" r:id="rId12"/>
    <p:sldId id="262" r:id="rId13"/>
    <p:sldId id="265" r:id="rId14"/>
    <p:sldId id="266" r:id="rId15"/>
    <p:sldId id="267" r:id="rId16"/>
    <p:sldId id="268" r:id="rId17"/>
    <p:sldId id="269" r:id="rId18"/>
    <p:sldId id="271" r:id="rId19"/>
    <p:sldId id="270" r:id="rId20"/>
    <p:sldId id="272" r:id="rId21"/>
    <p:sldId id="276" r:id="rId22"/>
    <p:sldId id="289" r:id="rId23"/>
    <p:sldId id="277" r:id="rId24"/>
    <p:sldId id="278" r:id="rId25"/>
    <p:sldId id="279" r:id="rId26"/>
    <p:sldId id="290" r:id="rId27"/>
    <p:sldId id="280" r:id="rId28"/>
    <p:sldId id="288" r:id="rId29"/>
    <p:sldId id="281" r:id="rId30"/>
    <p:sldId id="282" r:id="rId31"/>
    <p:sldId id="291" r:id="rId32"/>
    <p:sldId id="283" r:id="rId33"/>
    <p:sldId id="284" r:id="rId34"/>
    <p:sldId id="285" r:id="rId35"/>
    <p:sldId id="286" r:id="rId3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4721A-7BA5-4E3C-A249-F44E5CA3FF2F}" v="140" dt="2023-03-28T08:13:40.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38C4721A-7BA5-4E3C-A249-F44E5CA3FF2F}"/>
    <pc:docChg chg="undo custSel addSld delSld modSld sldOrd">
      <pc:chgData name="Ія Пелех" userId="235b8121fc54d418" providerId="LiveId" clId="{38C4721A-7BA5-4E3C-A249-F44E5CA3FF2F}" dt="2023-03-28T08:17:35.538" v="1149" actId="14100"/>
      <pc:docMkLst>
        <pc:docMk/>
      </pc:docMkLst>
      <pc:sldChg chg="addSp delSp modSp new mod setBg setClrOvrMap">
        <pc:chgData name="Ія Пелех" userId="235b8121fc54d418" providerId="LiveId" clId="{38C4721A-7BA5-4E3C-A249-F44E5CA3FF2F}" dt="2023-03-25T16:43:22.353" v="230" actId="403"/>
        <pc:sldMkLst>
          <pc:docMk/>
          <pc:sldMk cId="3488562499" sldId="256"/>
        </pc:sldMkLst>
        <pc:spChg chg="mod">
          <ac:chgData name="Ія Пелех" userId="235b8121fc54d418" providerId="LiveId" clId="{38C4721A-7BA5-4E3C-A249-F44E5CA3FF2F}" dt="2023-03-25T16:43:22.353" v="230" actId="403"/>
          <ac:spMkLst>
            <pc:docMk/>
            <pc:sldMk cId="3488562499" sldId="256"/>
            <ac:spMk id="2" creationId="{B03405C2-A59F-F968-2ACD-F7CFEB47AE20}"/>
          </ac:spMkLst>
        </pc:spChg>
        <pc:spChg chg="del mod">
          <ac:chgData name="Ія Пелех" userId="235b8121fc54d418" providerId="LiveId" clId="{38C4721A-7BA5-4E3C-A249-F44E5CA3FF2F}" dt="2023-03-25T15:56:00.010" v="107" actId="478"/>
          <ac:spMkLst>
            <pc:docMk/>
            <pc:sldMk cId="3488562499" sldId="256"/>
            <ac:spMk id="3" creationId="{CB06F3E7-E46C-5A68-2AC6-FB64FEA34EE0}"/>
          </ac:spMkLst>
        </pc:spChg>
        <pc:spChg chg="add del">
          <ac:chgData name="Ія Пелех" userId="235b8121fc54d418" providerId="LiveId" clId="{38C4721A-7BA5-4E3C-A249-F44E5CA3FF2F}" dt="2023-03-25T15:54:11.848" v="91" actId="26606"/>
          <ac:spMkLst>
            <pc:docMk/>
            <pc:sldMk cId="3488562499" sldId="256"/>
            <ac:spMk id="6" creationId="{0671A8AE-40A1-4631-A6B8-581AFF065482}"/>
          </ac:spMkLst>
        </pc:spChg>
        <pc:spChg chg="add del">
          <ac:chgData name="Ія Пелех" userId="235b8121fc54d418" providerId="LiveId" clId="{38C4721A-7BA5-4E3C-A249-F44E5CA3FF2F}" dt="2023-03-25T15:54:11.848" v="91" actId="26606"/>
          <ac:spMkLst>
            <pc:docMk/>
            <pc:sldMk cId="3488562499" sldId="256"/>
            <ac:spMk id="8" creationId="{AB58EF07-17C2-48CF-ABB0-EEF1F17CB8F0}"/>
          </ac:spMkLst>
        </pc:spChg>
        <pc:spChg chg="add del">
          <ac:chgData name="Ія Пелех" userId="235b8121fc54d418" providerId="LiveId" clId="{38C4721A-7BA5-4E3C-A249-F44E5CA3FF2F}" dt="2023-03-25T15:53:35.315" v="87" actId="26606"/>
          <ac:spMkLst>
            <pc:docMk/>
            <pc:sldMk cId="3488562499" sldId="256"/>
            <ac:spMk id="9" creationId="{C1DD1A8A-57D5-4A81-AD04-532B043C5611}"/>
          </ac:spMkLst>
        </pc:spChg>
        <pc:spChg chg="add del">
          <ac:chgData name="Ія Пелех" userId="235b8121fc54d418" providerId="LiveId" clId="{38C4721A-7BA5-4E3C-A249-F44E5CA3FF2F}" dt="2023-03-25T15:54:11.848" v="91" actId="26606"/>
          <ac:spMkLst>
            <pc:docMk/>
            <pc:sldMk cId="3488562499" sldId="256"/>
            <ac:spMk id="10" creationId="{AF2F604E-43BE-4DC3-B983-E071523364F8}"/>
          </ac:spMkLst>
        </pc:spChg>
        <pc:spChg chg="add del">
          <ac:chgData name="Ія Пелех" userId="235b8121fc54d418" providerId="LiveId" clId="{38C4721A-7BA5-4E3C-A249-F44E5CA3FF2F}" dt="2023-03-25T15:53:35.315" v="87" actId="26606"/>
          <ac:spMkLst>
            <pc:docMk/>
            <pc:sldMk cId="3488562499" sldId="256"/>
            <ac:spMk id="11" creationId="{007891EC-4501-44ED-A8C8-B11B6DB767AB}"/>
          </ac:spMkLst>
        </pc:spChg>
        <pc:spChg chg="add del">
          <ac:chgData name="Ія Пелех" userId="235b8121fc54d418" providerId="LiveId" clId="{38C4721A-7BA5-4E3C-A249-F44E5CA3FF2F}" dt="2023-03-25T15:54:11.848" v="91" actId="26606"/>
          <ac:spMkLst>
            <pc:docMk/>
            <pc:sldMk cId="3488562499" sldId="256"/>
            <ac:spMk id="12" creationId="{08C9B587-E65E-4B52-B37C-ABEBB6E87928}"/>
          </ac:spMkLst>
        </pc:spChg>
        <pc:spChg chg="add del">
          <ac:chgData name="Ія Пелех" userId="235b8121fc54d418" providerId="LiveId" clId="{38C4721A-7BA5-4E3C-A249-F44E5CA3FF2F}" dt="2023-03-25T15:53:55.348" v="89" actId="26606"/>
          <ac:spMkLst>
            <pc:docMk/>
            <pc:sldMk cId="3488562499" sldId="256"/>
            <ac:spMk id="13" creationId="{AF2F604E-43BE-4DC3-B983-E071523364F8}"/>
          </ac:spMkLst>
        </pc:spChg>
        <pc:spChg chg="add del">
          <ac:chgData name="Ія Пелех" userId="235b8121fc54d418" providerId="LiveId" clId="{38C4721A-7BA5-4E3C-A249-F44E5CA3FF2F}" dt="2023-03-25T15:53:55.348" v="89" actId="26606"/>
          <ac:spMkLst>
            <pc:docMk/>
            <pc:sldMk cId="3488562499" sldId="256"/>
            <ac:spMk id="14" creationId="{6CCA5F87-1D1E-45CB-8D83-FC7EEFAD9935}"/>
          </ac:spMkLst>
        </pc:spChg>
        <pc:spChg chg="add del">
          <ac:chgData name="Ія Пелех" userId="235b8121fc54d418" providerId="LiveId" clId="{38C4721A-7BA5-4E3C-A249-F44E5CA3FF2F}" dt="2023-03-25T15:53:55.348" v="89" actId="26606"/>
          <ac:spMkLst>
            <pc:docMk/>
            <pc:sldMk cId="3488562499" sldId="256"/>
            <ac:spMk id="15" creationId="{08C9B587-E65E-4B52-B37C-ABEBB6E87928}"/>
          </ac:spMkLst>
        </pc:spChg>
        <pc:spChg chg="add del">
          <ac:chgData name="Ія Пелех" userId="235b8121fc54d418" providerId="LiveId" clId="{38C4721A-7BA5-4E3C-A249-F44E5CA3FF2F}" dt="2023-03-25T15:53:55.348" v="89" actId="26606"/>
          <ac:spMkLst>
            <pc:docMk/>
            <pc:sldMk cId="3488562499" sldId="256"/>
            <ac:spMk id="17" creationId="{7CCFC2C6-6238-4A2F-93DE-2ADF74AF635E}"/>
          </ac:spMkLst>
        </pc:spChg>
        <pc:spChg chg="add del">
          <ac:chgData name="Ія Пелех" userId="235b8121fc54d418" providerId="LiveId" clId="{38C4721A-7BA5-4E3C-A249-F44E5CA3FF2F}" dt="2023-03-25T15:55:09.794" v="104" actId="26606"/>
          <ac:spMkLst>
            <pc:docMk/>
            <pc:sldMk cId="3488562499" sldId="256"/>
            <ac:spMk id="18" creationId="{6CCA5F87-1D1E-45CB-8D83-FC7EEFAD9935}"/>
          </ac:spMkLst>
        </pc:spChg>
        <pc:spChg chg="add del">
          <ac:chgData name="Ія Пелех" userId="235b8121fc54d418" providerId="LiveId" clId="{38C4721A-7BA5-4E3C-A249-F44E5CA3FF2F}" dt="2023-03-25T15:55:09.794" v="104" actId="26606"/>
          <ac:spMkLst>
            <pc:docMk/>
            <pc:sldMk cId="3488562499" sldId="256"/>
            <ac:spMk id="20" creationId="{7CCFC2C6-6238-4A2F-93DE-2ADF74AF635E}"/>
          </ac:spMkLst>
        </pc:spChg>
        <pc:spChg chg="add del">
          <ac:chgData name="Ія Пелех" userId="235b8121fc54d418" providerId="LiveId" clId="{38C4721A-7BA5-4E3C-A249-F44E5CA3FF2F}" dt="2023-03-25T15:55:09.794" v="104" actId="26606"/>
          <ac:spMkLst>
            <pc:docMk/>
            <pc:sldMk cId="3488562499" sldId="256"/>
            <ac:spMk id="21" creationId="{AF2F604E-43BE-4DC3-B983-E071523364F8}"/>
          </ac:spMkLst>
        </pc:spChg>
        <pc:spChg chg="add del">
          <ac:chgData name="Ія Пелех" userId="235b8121fc54d418" providerId="LiveId" clId="{38C4721A-7BA5-4E3C-A249-F44E5CA3FF2F}" dt="2023-03-25T15:55:09.794" v="104" actId="26606"/>
          <ac:spMkLst>
            <pc:docMk/>
            <pc:sldMk cId="3488562499" sldId="256"/>
            <ac:spMk id="22" creationId="{08C9B587-E65E-4B52-B37C-ABEBB6E87928}"/>
          </ac:spMkLst>
        </pc:spChg>
        <pc:spChg chg="add del">
          <ac:chgData name="Ія Пелех" userId="235b8121fc54d418" providerId="LiveId" clId="{38C4721A-7BA5-4E3C-A249-F44E5CA3FF2F}" dt="2023-03-25T15:55:53.411" v="106" actId="26606"/>
          <ac:spMkLst>
            <pc:docMk/>
            <pc:sldMk cId="3488562499" sldId="256"/>
            <ac:spMk id="27" creationId="{F0AED851-54B9-4765-92D2-F0BE443BEC91}"/>
          </ac:spMkLst>
        </pc:spChg>
        <pc:spChg chg="add del">
          <ac:chgData name="Ія Пелех" userId="235b8121fc54d418" providerId="LiveId" clId="{38C4721A-7BA5-4E3C-A249-F44E5CA3FF2F}" dt="2023-03-25T15:55:53.411" v="106" actId="26606"/>
          <ac:spMkLst>
            <pc:docMk/>
            <pc:sldMk cId="3488562499" sldId="256"/>
            <ac:spMk id="29" creationId="{B81933D1-5615-42C7-9C0B-4EB7105CCE2D}"/>
          </ac:spMkLst>
        </pc:spChg>
        <pc:spChg chg="add del">
          <ac:chgData name="Ія Пелех" userId="235b8121fc54d418" providerId="LiveId" clId="{38C4721A-7BA5-4E3C-A249-F44E5CA3FF2F}" dt="2023-03-25T15:55:53.411" v="106" actId="26606"/>
          <ac:spMkLst>
            <pc:docMk/>
            <pc:sldMk cId="3488562499" sldId="256"/>
            <ac:spMk id="31" creationId="{19C9EAEA-39D0-4B0E-A0EB-51E7B26740B1}"/>
          </ac:spMkLst>
        </pc:spChg>
        <pc:spChg chg="add">
          <ac:chgData name="Ія Пелех" userId="235b8121fc54d418" providerId="LiveId" clId="{38C4721A-7BA5-4E3C-A249-F44E5CA3FF2F}" dt="2023-03-25T15:55:53.411" v="106" actId="26606"/>
          <ac:spMkLst>
            <pc:docMk/>
            <pc:sldMk cId="3488562499" sldId="256"/>
            <ac:spMk id="42" creationId="{031EA4A4-5D79-4817-B146-24029A2F3CC7}"/>
          </ac:spMkLst>
        </pc:spChg>
        <pc:spChg chg="add">
          <ac:chgData name="Ія Пелех" userId="235b8121fc54d418" providerId="LiveId" clId="{38C4721A-7BA5-4E3C-A249-F44E5CA3FF2F}" dt="2023-03-25T15:55:53.411" v="106" actId="26606"/>
          <ac:spMkLst>
            <pc:docMk/>
            <pc:sldMk cId="3488562499" sldId="256"/>
            <ac:spMk id="44" creationId="{AF2F604E-43BE-4DC3-B983-E071523364F8}"/>
          </ac:spMkLst>
        </pc:spChg>
        <pc:spChg chg="add">
          <ac:chgData name="Ія Пелех" userId="235b8121fc54d418" providerId="LiveId" clId="{38C4721A-7BA5-4E3C-A249-F44E5CA3FF2F}" dt="2023-03-25T15:55:53.411" v="106" actId="26606"/>
          <ac:spMkLst>
            <pc:docMk/>
            <pc:sldMk cId="3488562499" sldId="256"/>
            <ac:spMk id="46" creationId="{08C9B587-E65E-4B52-B37C-ABEBB6E87928}"/>
          </ac:spMkLst>
        </pc:spChg>
        <pc:grpChg chg="add del">
          <ac:chgData name="Ія Пелех" userId="235b8121fc54d418" providerId="LiveId" clId="{38C4721A-7BA5-4E3C-A249-F44E5CA3FF2F}" dt="2023-03-25T15:55:53.411" v="106" actId="26606"/>
          <ac:grpSpMkLst>
            <pc:docMk/>
            <pc:sldMk cId="3488562499" sldId="256"/>
            <ac:grpSpMk id="33" creationId="{032D8612-31EB-44CF-A1D0-14FD4C705424}"/>
          </ac:grpSpMkLst>
        </pc:grpChg>
        <pc:picChg chg="add del">
          <ac:chgData name="Ія Пелех" userId="235b8121fc54d418" providerId="LiveId" clId="{38C4721A-7BA5-4E3C-A249-F44E5CA3FF2F}" dt="2023-03-25T15:53:35.315" v="87" actId="26606"/>
          <ac:picMkLst>
            <pc:docMk/>
            <pc:sldMk cId="3488562499" sldId="256"/>
            <ac:picMk id="5" creationId="{0F71DB17-5A90-4738-4B14-EC783EE45335}"/>
          </ac:picMkLst>
        </pc:picChg>
        <pc:picChg chg="add del">
          <ac:chgData name="Ія Пелех" userId="235b8121fc54d418" providerId="LiveId" clId="{38C4721A-7BA5-4E3C-A249-F44E5CA3FF2F}" dt="2023-03-25T15:54:11.848" v="91" actId="26606"/>
          <ac:picMkLst>
            <pc:docMk/>
            <pc:sldMk cId="3488562499" sldId="256"/>
            <ac:picMk id="7" creationId="{75166E9E-40AF-C863-5F1A-5193F71EA33D}"/>
          </ac:picMkLst>
        </pc:picChg>
        <pc:picChg chg="add del">
          <ac:chgData name="Ія Пелех" userId="235b8121fc54d418" providerId="LiveId" clId="{38C4721A-7BA5-4E3C-A249-F44E5CA3FF2F}" dt="2023-03-25T15:53:55.348" v="89" actId="26606"/>
          <ac:picMkLst>
            <pc:docMk/>
            <pc:sldMk cId="3488562499" sldId="256"/>
            <ac:picMk id="16" creationId="{ACCFAC11-14CD-ECB1-EEB2-A70220447C9C}"/>
          </ac:picMkLst>
        </pc:picChg>
        <pc:picChg chg="add del mod ord">
          <ac:chgData name="Ія Пелех" userId="235b8121fc54d418" providerId="LiveId" clId="{38C4721A-7BA5-4E3C-A249-F44E5CA3FF2F}" dt="2023-03-25T15:55:50.313" v="105" actId="478"/>
          <ac:picMkLst>
            <pc:docMk/>
            <pc:sldMk cId="3488562499" sldId="256"/>
            <ac:picMk id="19" creationId="{97140715-E97B-6D08-81DB-7AC0D94A2C15}"/>
          </ac:picMkLst>
        </pc:picChg>
        <pc:picChg chg="add">
          <ac:chgData name="Ія Пелех" userId="235b8121fc54d418" providerId="LiveId" clId="{38C4721A-7BA5-4E3C-A249-F44E5CA3FF2F}" dt="2023-03-25T15:55:53.411" v="106" actId="26606"/>
          <ac:picMkLst>
            <pc:docMk/>
            <pc:sldMk cId="3488562499" sldId="256"/>
            <ac:picMk id="38" creationId="{584EAE36-3F7A-86B4-7D64-0F97ECBA6E75}"/>
          </ac:picMkLst>
        </pc:picChg>
      </pc:sldChg>
      <pc:sldChg chg="addSp delSp modSp new mod setBg">
        <pc:chgData name="Ія Пелех" userId="235b8121fc54d418" providerId="LiveId" clId="{38C4721A-7BA5-4E3C-A249-F44E5CA3FF2F}" dt="2023-03-25T15:55:05.373" v="103" actId="26606"/>
        <pc:sldMkLst>
          <pc:docMk/>
          <pc:sldMk cId="17349873" sldId="257"/>
        </pc:sldMkLst>
        <pc:spChg chg="mod">
          <ac:chgData name="Ія Пелех" userId="235b8121fc54d418" providerId="LiveId" clId="{38C4721A-7BA5-4E3C-A249-F44E5CA3FF2F}" dt="2023-03-25T15:55:05.373" v="103" actId="26606"/>
          <ac:spMkLst>
            <pc:docMk/>
            <pc:sldMk cId="17349873" sldId="257"/>
            <ac:spMk id="2" creationId="{713E9404-717C-2CD4-0810-A19DB0DCFF1E}"/>
          </ac:spMkLst>
        </pc:spChg>
        <pc:spChg chg="add del mod">
          <ac:chgData name="Ія Пелех" userId="235b8121fc54d418" providerId="LiveId" clId="{38C4721A-7BA5-4E3C-A249-F44E5CA3FF2F}" dt="2023-03-25T15:53:25.116" v="85" actId="26606"/>
          <ac:spMkLst>
            <pc:docMk/>
            <pc:sldMk cId="17349873" sldId="257"/>
            <ac:spMk id="3" creationId="{A549EE6D-DD14-96A9-D435-EE21357D80AF}"/>
          </ac:spMkLst>
        </pc:spChg>
        <pc:spChg chg="add del">
          <ac:chgData name="Ія Пелех" userId="235b8121fc54d418" providerId="LiveId" clId="{38C4721A-7BA5-4E3C-A249-F44E5CA3FF2F}" dt="2023-03-25T15:53:25.100" v="84" actId="26606"/>
          <ac:spMkLst>
            <pc:docMk/>
            <pc:sldMk cId="17349873" sldId="257"/>
            <ac:spMk id="9" creationId="{9DBC8166-481C-4473-95F5-9A5B9073B7F1}"/>
          </ac:spMkLst>
        </pc:spChg>
        <pc:spChg chg="add del">
          <ac:chgData name="Ія Пелех" userId="235b8121fc54d418" providerId="LiveId" clId="{38C4721A-7BA5-4E3C-A249-F44E5CA3FF2F}" dt="2023-03-25T15:53:25.100" v="84" actId="26606"/>
          <ac:spMkLst>
            <pc:docMk/>
            <pc:sldMk cId="17349873" sldId="257"/>
            <ac:spMk id="11" creationId="{A5A5CE6E-90AF-4D43-A014-1F9EC83EB93D}"/>
          </ac:spMkLst>
        </pc:spChg>
        <pc:spChg chg="add">
          <ac:chgData name="Ія Пелех" userId="235b8121fc54d418" providerId="LiveId" clId="{38C4721A-7BA5-4E3C-A249-F44E5CA3FF2F}" dt="2023-03-25T15:55:05.373" v="103" actId="26606"/>
          <ac:spMkLst>
            <pc:docMk/>
            <pc:sldMk cId="17349873" sldId="257"/>
            <ac:spMk id="18" creationId="{2215C6C6-E45C-4179-9FC1-E8A4C1D47430}"/>
          </ac:spMkLst>
        </pc:spChg>
        <pc:spChg chg="add">
          <ac:chgData name="Ія Пелех" userId="235b8121fc54d418" providerId="LiveId" clId="{38C4721A-7BA5-4E3C-A249-F44E5CA3FF2F}" dt="2023-03-25T15:55:05.373" v="103" actId="26606"/>
          <ac:spMkLst>
            <pc:docMk/>
            <pc:sldMk cId="17349873" sldId="257"/>
            <ac:spMk id="24" creationId="{3776B14B-F2F4-4825-8DA8-8C7A0F2B3960}"/>
          </ac:spMkLst>
        </pc:spChg>
        <pc:grpChg chg="add">
          <ac:chgData name="Ія Пелех" userId="235b8121fc54d418" providerId="LiveId" clId="{38C4721A-7BA5-4E3C-A249-F44E5CA3FF2F}" dt="2023-03-25T15:55:05.373" v="103" actId="26606"/>
          <ac:grpSpMkLst>
            <pc:docMk/>
            <pc:sldMk cId="17349873" sldId="257"/>
            <ac:grpSpMk id="20" creationId="{5FE9FE4C-C9E0-4C54-8010-EA9D29CD4D59}"/>
          </ac:grpSpMkLst>
        </pc:grpChg>
        <pc:graphicFrameChg chg="add del">
          <ac:chgData name="Ія Пелех" userId="235b8121fc54d418" providerId="LiveId" clId="{38C4721A-7BA5-4E3C-A249-F44E5CA3FF2F}" dt="2023-03-25T15:53:25.100" v="84" actId="26606"/>
          <ac:graphicFrameMkLst>
            <pc:docMk/>
            <pc:sldMk cId="17349873" sldId="257"/>
            <ac:graphicFrameMk id="5" creationId="{E5DBFA8A-80E3-7CF2-866B-F9E7FF9EE31F}"/>
          </ac:graphicFrameMkLst>
        </pc:graphicFrameChg>
        <pc:graphicFrameChg chg="add">
          <ac:chgData name="Ія Пелех" userId="235b8121fc54d418" providerId="LiveId" clId="{38C4721A-7BA5-4E3C-A249-F44E5CA3FF2F}" dt="2023-03-25T15:53:25.116" v="85" actId="26606"/>
          <ac:graphicFrameMkLst>
            <pc:docMk/>
            <pc:sldMk cId="17349873" sldId="257"/>
            <ac:graphicFrameMk id="13" creationId="{BD86E5D0-F180-27B8-37D7-1EF5AD78381C}"/>
          </ac:graphicFrameMkLst>
        </pc:graphicFrameChg>
      </pc:sldChg>
      <pc:sldChg chg="addSp delSp modSp new mod setBg">
        <pc:chgData name="Ія Пелех" userId="235b8121fc54d418" providerId="LiveId" clId="{38C4721A-7BA5-4E3C-A249-F44E5CA3FF2F}" dt="2023-03-25T19:14:54.706" v="306" actId="404"/>
        <pc:sldMkLst>
          <pc:docMk/>
          <pc:sldMk cId="3046646286" sldId="258"/>
        </pc:sldMkLst>
        <pc:spChg chg="mod">
          <ac:chgData name="Ія Пелех" userId="235b8121fc54d418" providerId="LiveId" clId="{38C4721A-7BA5-4E3C-A249-F44E5CA3FF2F}" dt="2023-03-25T15:54:44.004" v="97" actId="26606"/>
          <ac:spMkLst>
            <pc:docMk/>
            <pc:sldMk cId="3046646286" sldId="258"/>
            <ac:spMk id="2" creationId="{B64BC8E7-CC8D-AC63-4710-520C6C0A59C0}"/>
          </ac:spMkLst>
        </pc:spChg>
        <pc:spChg chg="del mod">
          <ac:chgData name="Ія Пелех" userId="235b8121fc54d418" providerId="LiveId" clId="{38C4721A-7BA5-4E3C-A249-F44E5CA3FF2F}" dt="2023-03-25T15:54:44.004" v="97" actId="26606"/>
          <ac:spMkLst>
            <pc:docMk/>
            <pc:sldMk cId="3046646286" sldId="258"/>
            <ac:spMk id="3" creationId="{4F2A3463-DB2D-ACE1-F292-437FA12A595B}"/>
          </ac:spMkLst>
        </pc:spChg>
        <pc:spChg chg="add">
          <ac:chgData name="Ія Пелех" userId="235b8121fc54d418" providerId="LiveId" clId="{38C4721A-7BA5-4E3C-A249-F44E5CA3FF2F}" dt="2023-03-25T15:54:44.004" v="97" actId="26606"/>
          <ac:spMkLst>
            <pc:docMk/>
            <pc:sldMk cId="3046646286" sldId="258"/>
            <ac:spMk id="9" creationId="{56E9B3E6-E277-4D68-BA48-9CB43FFBD6E2}"/>
          </ac:spMkLst>
        </pc:spChg>
        <pc:spChg chg="add">
          <ac:chgData name="Ія Пелех" userId="235b8121fc54d418" providerId="LiveId" clId="{38C4721A-7BA5-4E3C-A249-F44E5CA3FF2F}" dt="2023-03-25T15:54:44.004" v="97" actId="26606"/>
          <ac:spMkLst>
            <pc:docMk/>
            <pc:sldMk cId="3046646286" sldId="258"/>
            <ac:spMk id="16" creationId="{D5B0017B-2ECA-49AF-B397-DC140825DF8D}"/>
          </ac:spMkLst>
        </pc:spChg>
        <pc:grpChg chg="add">
          <ac:chgData name="Ія Пелех" userId="235b8121fc54d418" providerId="LiveId" clId="{38C4721A-7BA5-4E3C-A249-F44E5CA3FF2F}" dt="2023-03-25T15:54:44.004" v="97" actId="26606"/>
          <ac:grpSpMkLst>
            <pc:docMk/>
            <pc:sldMk cId="3046646286" sldId="258"/>
            <ac:grpSpMk id="11" creationId="{AE1C45F0-260A-458C-96ED-C1F6D2151219}"/>
          </ac:grpSpMkLst>
        </pc:grpChg>
        <pc:graphicFrameChg chg="add mod modGraphic">
          <ac:chgData name="Ія Пелех" userId="235b8121fc54d418" providerId="LiveId" clId="{38C4721A-7BA5-4E3C-A249-F44E5CA3FF2F}" dt="2023-03-25T19:14:54.706" v="306" actId="404"/>
          <ac:graphicFrameMkLst>
            <pc:docMk/>
            <pc:sldMk cId="3046646286" sldId="258"/>
            <ac:graphicFrameMk id="5" creationId="{A9D3332F-0857-5D75-F561-D11389B60561}"/>
          </ac:graphicFrameMkLst>
        </pc:graphicFrameChg>
        <pc:cxnChg chg="add">
          <ac:chgData name="Ія Пелех" userId="235b8121fc54d418" providerId="LiveId" clId="{38C4721A-7BA5-4E3C-A249-F44E5CA3FF2F}" dt="2023-03-25T15:54:44.004" v="97" actId="26606"/>
          <ac:cxnSpMkLst>
            <pc:docMk/>
            <pc:sldMk cId="3046646286" sldId="258"/>
            <ac:cxnSpMk id="18" creationId="{6CF1BAF6-AD41-4082-B212-8A1F9A2E8779}"/>
          </ac:cxnSpMkLst>
        </pc:cxnChg>
      </pc:sldChg>
      <pc:sldChg chg="addSp delSp modSp new mod setBg">
        <pc:chgData name="Ія Пелех" userId="235b8121fc54d418" providerId="LiveId" clId="{38C4721A-7BA5-4E3C-A249-F44E5CA3FF2F}" dt="2023-03-28T06:51:25.460" v="436" actId="14100"/>
        <pc:sldMkLst>
          <pc:docMk/>
          <pc:sldMk cId="2719722858" sldId="259"/>
        </pc:sldMkLst>
        <pc:spChg chg="mod">
          <ac:chgData name="Ія Пелех" userId="235b8121fc54d418" providerId="LiveId" clId="{38C4721A-7BA5-4E3C-A249-F44E5CA3FF2F}" dt="2023-03-28T06:51:25.460" v="436" actId="14100"/>
          <ac:spMkLst>
            <pc:docMk/>
            <pc:sldMk cId="2719722858" sldId="259"/>
            <ac:spMk id="2" creationId="{2029EAE9-04D3-460D-2377-3184C09EF759}"/>
          </ac:spMkLst>
        </pc:spChg>
        <pc:spChg chg="del mod">
          <ac:chgData name="Ія Пелех" userId="235b8121fc54d418" providerId="LiveId" clId="{38C4721A-7BA5-4E3C-A249-F44E5CA3FF2F}" dt="2023-03-28T06:51:00.312" v="430" actId="26606"/>
          <ac:spMkLst>
            <pc:docMk/>
            <pc:sldMk cId="2719722858" sldId="259"/>
            <ac:spMk id="3" creationId="{F9A27C7F-8E17-6369-A482-0045957C51CA}"/>
          </ac:spMkLst>
        </pc:spChg>
        <pc:spChg chg="add">
          <ac:chgData name="Ія Пелех" userId="235b8121fc54d418" providerId="LiveId" clId="{38C4721A-7BA5-4E3C-A249-F44E5CA3FF2F}" dt="2023-03-28T06:51:00.312" v="430" actId="26606"/>
          <ac:spMkLst>
            <pc:docMk/>
            <pc:sldMk cId="2719722858" sldId="259"/>
            <ac:spMk id="9" creationId="{A1F6BF70-C7D1-4AF9-8DB4-BEEB8A9C3529}"/>
          </ac:spMkLst>
        </pc:spChg>
        <pc:spChg chg="add">
          <ac:chgData name="Ія Пелех" userId="235b8121fc54d418" providerId="LiveId" clId="{38C4721A-7BA5-4E3C-A249-F44E5CA3FF2F}" dt="2023-03-28T06:51:00.312" v="430" actId="26606"/>
          <ac:spMkLst>
            <pc:docMk/>
            <pc:sldMk cId="2719722858" sldId="259"/>
            <ac:spMk id="15" creationId="{2C1BBA94-3F40-40AA-8BB9-E69E25E537C1}"/>
          </ac:spMkLst>
        </pc:spChg>
        <pc:grpChg chg="add">
          <ac:chgData name="Ія Пелех" userId="235b8121fc54d418" providerId="LiveId" clId="{38C4721A-7BA5-4E3C-A249-F44E5CA3FF2F}" dt="2023-03-28T06:51:00.312" v="430" actId="26606"/>
          <ac:grpSpMkLst>
            <pc:docMk/>
            <pc:sldMk cId="2719722858" sldId="259"/>
            <ac:grpSpMk id="11" creationId="{0C66A8B6-1F6E-4FCC-93B9-B9986B6FD111}"/>
          </ac:grpSpMkLst>
        </pc:grpChg>
        <pc:graphicFrameChg chg="add mod">
          <ac:chgData name="Ія Пелех" userId="235b8121fc54d418" providerId="LiveId" clId="{38C4721A-7BA5-4E3C-A249-F44E5CA3FF2F}" dt="2023-03-28T06:51:16.033" v="433" actId="14100"/>
          <ac:graphicFrameMkLst>
            <pc:docMk/>
            <pc:sldMk cId="2719722858" sldId="259"/>
            <ac:graphicFrameMk id="5" creationId="{88EAEF8B-D045-BADD-5162-25ADA55D70E3}"/>
          </ac:graphicFrameMkLst>
        </pc:graphicFrameChg>
      </pc:sldChg>
      <pc:sldChg chg="addSp delSp modSp new mod setBg">
        <pc:chgData name="Ія Пелех" userId="235b8121fc54d418" providerId="LiveId" clId="{38C4721A-7BA5-4E3C-A249-F44E5CA3FF2F}" dt="2023-03-28T06:52:19.974" v="452" actId="20577"/>
        <pc:sldMkLst>
          <pc:docMk/>
          <pc:sldMk cId="3554927849" sldId="260"/>
        </pc:sldMkLst>
        <pc:spChg chg="mod">
          <ac:chgData name="Ія Пелех" userId="235b8121fc54d418" providerId="LiveId" clId="{38C4721A-7BA5-4E3C-A249-F44E5CA3FF2F}" dt="2023-03-28T06:51:53.513" v="440" actId="14100"/>
          <ac:spMkLst>
            <pc:docMk/>
            <pc:sldMk cId="3554927849" sldId="260"/>
            <ac:spMk id="2" creationId="{3C937153-F3D0-7DB9-C011-CE1158E0C2B9}"/>
          </ac:spMkLst>
        </pc:spChg>
        <pc:spChg chg="del mod">
          <ac:chgData name="Ія Пелех" userId="235b8121fc54d418" providerId="LiveId" clId="{38C4721A-7BA5-4E3C-A249-F44E5CA3FF2F}" dt="2023-03-28T06:51:48.578" v="438" actId="26606"/>
          <ac:spMkLst>
            <pc:docMk/>
            <pc:sldMk cId="3554927849" sldId="260"/>
            <ac:spMk id="3" creationId="{33E36395-ED60-5CD7-2C45-B992CF8E3FC4}"/>
          </ac:spMkLst>
        </pc:spChg>
        <pc:spChg chg="add">
          <ac:chgData name="Ія Пелех" userId="235b8121fc54d418" providerId="LiveId" clId="{38C4721A-7BA5-4E3C-A249-F44E5CA3FF2F}" dt="2023-03-28T06:51:48.578" v="438" actId="26606"/>
          <ac:spMkLst>
            <pc:docMk/>
            <pc:sldMk cId="3554927849" sldId="260"/>
            <ac:spMk id="10" creationId="{B50AB553-2A96-4A92-96F2-93548E096954}"/>
          </ac:spMkLst>
        </pc:spChg>
        <pc:graphicFrameChg chg="add mod">
          <ac:chgData name="Ія Пелех" userId="235b8121fc54d418" providerId="LiveId" clId="{38C4721A-7BA5-4E3C-A249-F44E5CA3FF2F}" dt="2023-03-28T06:52:19.974" v="452" actId="20577"/>
          <ac:graphicFrameMkLst>
            <pc:docMk/>
            <pc:sldMk cId="3554927849" sldId="260"/>
            <ac:graphicFrameMk id="5" creationId="{442410C2-3B5E-53FF-BCD6-3D9A1E9827A8}"/>
          </ac:graphicFrameMkLst>
        </pc:graphicFrameChg>
        <pc:picChg chg="add">
          <ac:chgData name="Ія Пелех" userId="235b8121fc54d418" providerId="LiveId" clId="{38C4721A-7BA5-4E3C-A249-F44E5CA3FF2F}" dt="2023-03-28T06:51:48.578" v="438" actId="26606"/>
          <ac:picMkLst>
            <pc:docMk/>
            <pc:sldMk cId="3554927849" sldId="260"/>
            <ac:picMk id="6" creationId="{BD32F31A-239A-63D7-81FE-FDA488121802}"/>
          </ac:picMkLst>
        </pc:picChg>
      </pc:sldChg>
      <pc:sldChg chg="addSp delSp modSp new mod setBg">
        <pc:chgData name="Ія Пелех" userId="235b8121fc54d418" providerId="LiveId" clId="{38C4721A-7BA5-4E3C-A249-F44E5CA3FF2F}" dt="2023-03-28T06:54:48.234" v="461" actId="14100"/>
        <pc:sldMkLst>
          <pc:docMk/>
          <pc:sldMk cId="1524977032" sldId="261"/>
        </pc:sldMkLst>
        <pc:spChg chg="mod">
          <ac:chgData name="Ія Пелех" userId="235b8121fc54d418" providerId="LiveId" clId="{38C4721A-7BA5-4E3C-A249-F44E5CA3FF2F}" dt="2023-03-28T06:54:48.234" v="461" actId="14100"/>
          <ac:spMkLst>
            <pc:docMk/>
            <pc:sldMk cId="1524977032" sldId="261"/>
            <ac:spMk id="2" creationId="{31C20FEE-F988-5833-B3FC-261B82542DF5}"/>
          </ac:spMkLst>
        </pc:spChg>
        <pc:spChg chg="del mod">
          <ac:chgData name="Ія Пелех" userId="235b8121fc54d418" providerId="LiveId" clId="{38C4721A-7BA5-4E3C-A249-F44E5CA3FF2F}" dt="2023-03-28T06:54:39.156" v="457" actId="26606"/>
          <ac:spMkLst>
            <pc:docMk/>
            <pc:sldMk cId="1524977032" sldId="261"/>
            <ac:spMk id="3" creationId="{5EA5DEA3-462E-1E01-B09A-D76C8EC4921E}"/>
          </ac:spMkLst>
        </pc:spChg>
        <pc:spChg chg="add">
          <ac:chgData name="Ія Пелех" userId="235b8121fc54d418" providerId="LiveId" clId="{38C4721A-7BA5-4E3C-A249-F44E5CA3FF2F}" dt="2023-03-28T06:54:39.156" v="457" actId="26606"/>
          <ac:spMkLst>
            <pc:docMk/>
            <pc:sldMk cId="1524977032" sldId="261"/>
            <ac:spMk id="9" creationId="{A1F6BF70-C7D1-4AF9-8DB4-BEEB8A9C3529}"/>
          </ac:spMkLst>
        </pc:spChg>
        <pc:spChg chg="add">
          <ac:chgData name="Ія Пелех" userId="235b8121fc54d418" providerId="LiveId" clId="{38C4721A-7BA5-4E3C-A249-F44E5CA3FF2F}" dt="2023-03-28T06:54:39.156" v="457" actId="26606"/>
          <ac:spMkLst>
            <pc:docMk/>
            <pc:sldMk cId="1524977032" sldId="261"/>
            <ac:spMk id="15" creationId="{2C1BBA94-3F40-40AA-8BB9-E69E25E537C1}"/>
          </ac:spMkLst>
        </pc:spChg>
        <pc:grpChg chg="add">
          <ac:chgData name="Ія Пелех" userId="235b8121fc54d418" providerId="LiveId" clId="{38C4721A-7BA5-4E3C-A249-F44E5CA3FF2F}" dt="2023-03-28T06:54:39.156" v="457" actId="26606"/>
          <ac:grpSpMkLst>
            <pc:docMk/>
            <pc:sldMk cId="1524977032" sldId="261"/>
            <ac:grpSpMk id="11" creationId="{0C66A8B6-1F6E-4FCC-93B9-B9986B6FD111}"/>
          </ac:grpSpMkLst>
        </pc:grpChg>
        <pc:graphicFrameChg chg="add">
          <ac:chgData name="Ія Пелех" userId="235b8121fc54d418" providerId="LiveId" clId="{38C4721A-7BA5-4E3C-A249-F44E5CA3FF2F}" dt="2023-03-28T06:54:39.156" v="457" actId="26606"/>
          <ac:graphicFrameMkLst>
            <pc:docMk/>
            <pc:sldMk cId="1524977032" sldId="261"/>
            <ac:graphicFrameMk id="5" creationId="{4DFED6BD-8C4C-8902-B03B-C40DD8ED27AC}"/>
          </ac:graphicFrameMkLst>
        </pc:graphicFrameChg>
      </pc:sldChg>
      <pc:sldChg chg="addSp delSp modSp new mod setBg">
        <pc:chgData name="Ія Пелех" userId="235b8121fc54d418" providerId="LiveId" clId="{38C4721A-7BA5-4E3C-A249-F44E5CA3FF2F}" dt="2023-03-28T06:55:41.805" v="478" actId="20577"/>
        <pc:sldMkLst>
          <pc:docMk/>
          <pc:sldMk cId="1231131076" sldId="262"/>
        </pc:sldMkLst>
        <pc:spChg chg="mod">
          <ac:chgData name="Ія Пелех" userId="235b8121fc54d418" providerId="LiveId" clId="{38C4721A-7BA5-4E3C-A249-F44E5CA3FF2F}" dt="2023-03-28T06:55:34.098" v="476" actId="14100"/>
          <ac:spMkLst>
            <pc:docMk/>
            <pc:sldMk cId="1231131076" sldId="262"/>
            <ac:spMk id="2" creationId="{3C2B4E4E-BC52-838E-24C0-9E1B1D7F328B}"/>
          </ac:spMkLst>
        </pc:spChg>
        <pc:spChg chg="del mod">
          <ac:chgData name="Ія Пелех" userId="235b8121fc54d418" providerId="LiveId" clId="{38C4721A-7BA5-4E3C-A249-F44E5CA3FF2F}" dt="2023-03-28T06:55:11.944" v="468" actId="26606"/>
          <ac:spMkLst>
            <pc:docMk/>
            <pc:sldMk cId="1231131076" sldId="262"/>
            <ac:spMk id="3" creationId="{1F379C7D-46B8-7D1D-8441-421B238A0051}"/>
          </ac:spMkLst>
        </pc:spChg>
        <pc:spChg chg="add">
          <ac:chgData name="Ія Пелех" userId="235b8121fc54d418" providerId="LiveId" clId="{38C4721A-7BA5-4E3C-A249-F44E5CA3FF2F}" dt="2023-03-28T06:55:11.944" v="468" actId="26606"/>
          <ac:spMkLst>
            <pc:docMk/>
            <pc:sldMk cId="1231131076" sldId="262"/>
            <ac:spMk id="9" creationId="{BACC6370-2D7E-4714-9D71-7542949D7D5D}"/>
          </ac:spMkLst>
        </pc:spChg>
        <pc:spChg chg="add">
          <ac:chgData name="Ія Пелех" userId="235b8121fc54d418" providerId="LiveId" clId="{38C4721A-7BA5-4E3C-A249-F44E5CA3FF2F}" dt="2023-03-28T06:55:11.944" v="468" actId="26606"/>
          <ac:spMkLst>
            <pc:docMk/>
            <pc:sldMk cId="1231131076" sldId="262"/>
            <ac:spMk id="11" creationId="{256B2C21-A230-48C0-8DF1-C46611373C44}"/>
          </ac:spMkLst>
        </pc:spChg>
        <pc:spChg chg="add">
          <ac:chgData name="Ія Пелех" userId="235b8121fc54d418" providerId="LiveId" clId="{38C4721A-7BA5-4E3C-A249-F44E5CA3FF2F}" dt="2023-03-28T06:55:11.944" v="468" actId="26606"/>
          <ac:spMkLst>
            <pc:docMk/>
            <pc:sldMk cId="1231131076" sldId="262"/>
            <ac:spMk id="13" creationId="{3847E18C-932D-4C95-AABA-FEC7C9499AD7}"/>
          </ac:spMkLst>
        </pc:spChg>
        <pc:spChg chg="add">
          <ac:chgData name="Ія Пелех" userId="235b8121fc54d418" providerId="LiveId" clId="{38C4721A-7BA5-4E3C-A249-F44E5CA3FF2F}" dt="2023-03-28T06:55:11.944" v="468" actId="26606"/>
          <ac:spMkLst>
            <pc:docMk/>
            <pc:sldMk cId="1231131076" sldId="262"/>
            <ac:spMk id="15" creationId="{3150CB11-0C61-439E-910F-5787759E72A0}"/>
          </ac:spMkLst>
        </pc:spChg>
        <pc:spChg chg="add">
          <ac:chgData name="Ія Пелех" userId="235b8121fc54d418" providerId="LiveId" clId="{38C4721A-7BA5-4E3C-A249-F44E5CA3FF2F}" dt="2023-03-28T06:55:11.944" v="468" actId="26606"/>
          <ac:spMkLst>
            <pc:docMk/>
            <pc:sldMk cId="1231131076" sldId="262"/>
            <ac:spMk id="17" creationId="{43F8A58B-5155-44CE-A5FF-7647B47D0A7A}"/>
          </ac:spMkLst>
        </pc:spChg>
        <pc:spChg chg="add">
          <ac:chgData name="Ія Пелех" userId="235b8121fc54d418" providerId="LiveId" clId="{38C4721A-7BA5-4E3C-A249-F44E5CA3FF2F}" dt="2023-03-28T06:55:11.944" v="468" actId="26606"/>
          <ac:spMkLst>
            <pc:docMk/>
            <pc:sldMk cId="1231131076" sldId="262"/>
            <ac:spMk id="19" creationId="{443F2ACA-E6D6-4028-82DD-F03C262D5DE6}"/>
          </ac:spMkLst>
        </pc:spChg>
        <pc:graphicFrameChg chg="add mod">
          <ac:chgData name="Ія Пелех" userId="235b8121fc54d418" providerId="LiveId" clId="{38C4721A-7BA5-4E3C-A249-F44E5CA3FF2F}" dt="2023-03-28T06:55:41.805" v="478" actId="20577"/>
          <ac:graphicFrameMkLst>
            <pc:docMk/>
            <pc:sldMk cId="1231131076" sldId="262"/>
            <ac:graphicFrameMk id="5" creationId="{FF6507E4-BA9E-B5EB-D933-40E147939B45}"/>
          </ac:graphicFrameMkLst>
        </pc:graphicFrameChg>
      </pc:sldChg>
      <pc:sldChg chg="addSp delSp modSp new mod setBg">
        <pc:chgData name="Ія Пелех" userId="235b8121fc54d418" providerId="LiveId" clId="{38C4721A-7BA5-4E3C-A249-F44E5CA3FF2F}" dt="2023-03-28T07:16:45.185" v="688"/>
        <pc:sldMkLst>
          <pc:docMk/>
          <pc:sldMk cId="1208097276" sldId="263"/>
        </pc:sldMkLst>
        <pc:spChg chg="mod">
          <ac:chgData name="Ія Пелех" userId="235b8121fc54d418" providerId="LiveId" clId="{38C4721A-7BA5-4E3C-A249-F44E5CA3FF2F}" dt="2023-03-25T16:34:41.727" v="212" actId="26606"/>
          <ac:spMkLst>
            <pc:docMk/>
            <pc:sldMk cId="1208097276" sldId="263"/>
            <ac:spMk id="2" creationId="{EB53A541-D606-B198-F10B-F21E34423066}"/>
          </ac:spMkLst>
        </pc:spChg>
        <pc:spChg chg="del mod">
          <ac:chgData name="Ія Пелех" userId="235b8121fc54d418" providerId="LiveId" clId="{38C4721A-7BA5-4E3C-A249-F44E5CA3FF2F}" dt="2023-03-25T16:35:28.533" v="213" actId="931"/>
          <ac:spMkLst>
            <pc:docMk/>
            <pc:sldMk cId="1208097276" sldId="263"/>
            <ac:spMk id="3" creationId="{2FAB7C28-4983-8D3C-32B4-18BE46B3D5BE}"/>
          </ac:spMkLst>
        </pc:spChg>
        <pc:spChg chg="add">
          <ac:chgData name="Ія Пелех" userId="235b8121fc54d418" providerId="LiveId" clId="{38C4721A-7BA5-4E3C-A249-F44E5CA3FF2F}" dt="2023-03-25T16:34:41.727" v="212" actId="26606"/>
          <ac:spMkLst>
            <pc:docMk/>
            <pc:sldMk cId="1208097276" sldId="263"/>
            <ac:spMk id="8" creationId="{09588DA8-065E-4F6F-8EFD-43104AB2E0CF}"/>
          </ac:spMkLst>
        </pc:spChg>
        <pc:spChg chg="add">
          <ac:chgData name="Ія Пелех" userId="235b8121fc54d418" providerId="LiveId" clId="{38C4721A-7BA5-4E3C-A249-F44E5CA3FF2F}" dt="2023-03-25T16:34:41.727" v="212" actId="26606"/>
          <ac:spMkLst>
            <pc:docMk/>
            <pc:sldMk cId="1208097276" sldId="263"/>
            <ac:spMk id="10" creationId="{C4285719-470E-454C-AF62-8323075F1F5B}"/>
          </ac:spMkLst>
        </pc:spChg>
        <pc:spChg chg="add">
          <ac:chgData name="Ія Пелех" userId="235b8121fc54d418" providerId="LiveId" clId="{38C4721A-7BA5-4E3C-A249-F44E5CA3FF2F}" dt="2023-03-25T16:34:41.727" v="212" actId="26606"/>
          <ac:spMkLst>
            <pc:docMk/>
            <pc:sldMk cId="1208097276" sldId="263"/>
            <ac:spMk id="12" creationId="{CD9FE4EF-C4D8-49A0-B2FF-81D8DB7D8A24}"/>
          </ac:spMkLst>
        </pc:spChg>
        <pc:spChg chg="add">
          <ac:chgData name="Ія Пелех" userId="235b8121fc54d418" providerId="LiveId" clId="{38C4721A-7BA5-4E3C-A249-F44E5CA3FF2F}" dt="2023-03-25T16:34:41.727" v="212" actId="26606"/>
          <ac:spMkLst>
            <pc:docMk/>
            <pc:sldMk cId="1208097276" sldId="263"/>
            <ac:spMk id="14" creationId="{4300840D-0A0B-4512-BACA-B439D5B9C57C}"/>
          </ac:spMkLst>
        </pc:spChg>
        <pc:spChg chg="add">
          <ac:chgData name="Ія Пелех" userId="235b8121fc54d418" providerId="LiveId" clId="{38C4721A-7BA5-4E3C-A249-F44E5CA3FF2F}" dt="2023-03-25T16:34:41.727" v="212" actId="26606"/>
          <ac:spMkLst>
            <pc:docMk/>
            <pc:sldMk cId="1208097276" sldId="263"/>
            <ac:spMk id="16" creationId="{D2B78728-A580-49A7-84F9-6EF6F583ADE0}"/>
          </ac:spMkLst>
        </pc:spChg>
        <pc:spChg chg="add">
          <ac:chgData name="Ія Пелех" userId="235b8121fc54d418" providerId="LiveId" clId="{38C4721A-7BA5-4E3C-A249-F44E5CA3FF2F}" dt="2023-03-25T16:34:41.727" v="212" actId="26606"/>
          <ac:spMkLst>
            <pc:docMk/>
            <pc:sldMk cId="1208097276" sldId="263"/>
            <ac:spMk id="18" creationId="{38FAA1A1-D861-433F-88FA-1E9D6FD31D11}"/>
          </ac:spMkLst>
        </pc:spChg>
        <pc:spChg chg="add">
          <ac:chgData name="Ія Пелех" userId="235b8121fc54d418" providerId="LiveId" clId="{38C4721A-7BA5-4E3C-A249-F44E5CA3FF2F}" dt="2023-03-25T16:34:41.727" v="212" actId="26606"/>
          <ac:spMkLst>
            <pc:docMk/>
            <pc:sldMk cId="1208097276" sldId="263"/>
            <ac:spMk id="20" creationId="{8D71EDA1-87BF-4D5D-AB79-F346FD19278A}"/>
          </ac:spMkLst>
        </pc:spChg>
        <pc:picChg chg="add mod">
          <ac:chgData name="Ія Пелех" userId="235b8121fc54d418" providerId="LiveId" clId="{38C4721A-7BA5-4E3C-A249-F44E5CA3FF2F}" dt="2023-03-28T07:16:45.185" v="688"/>
          <ac:picMkLst>
            <pc:docMk/>
            <pc:sldMk cId="1208097276" sldId="263"/>
            <ac:picMk id="5" creationId="{AD877DEB-9403-FECD-37D7-746A2D3B0396}"/>
          </ac:picMkLst>
        </pc:picChg>
      </pc:sldChg>
      <pc:sldChg chg="addSp delSp modSp new mod setBg">
        <pc:chgData name="Ія Пелех" userId="235b8121fc54d418" providerId="LiveId" clId="{38C4721A-7BA5-4E3C-A249-F44E5CA3FF2F}" dt="2023-03-25T16:21:37.906" v="158" actId="26606"/>
        <pc:sldMkLst>
          <pc:docMk/>
          <pc:sldMk cId="3021420080" sldId="264"/>
        </pc:sldMkLst>
        <pc:spChg chg="mod">
          <ac:chgData name="Ія Пелех" userId="235b8121fc54d418" providerId="LiveId" clId="{38C4721A-7BA5-4E3C-A249-F44E5CA3FF2F}" dt="2023-03-25T16:21:37.906" v="158" actId="26606"/>
          <ac:spMkLst>
            <pc:docMk/>
            <pc:sldMk cId="3021420080" sldId="264"/>
            <ac:spMk id="2" creationId="{788E84D7-C0C1-9891-86A3-9A0FA059A7E6}"/>
          </ac:spMkLst>
        </pc:spChg>
        <pc:spChg chg="del mod">
          <ac:chgData name="Ія Пелех" userId="235b8121fc54d418" providerId="LiveId" clId="{38C4721A-7BA5-4E3C-A249-F44E5CA3FF2F}" dt="2023-03-25T16:21:01.933" v="152" actId="931"/>
          <ac:spMkLst>
            <pc:docMk/>
            <pc:sldMk cId="3021420080" sldId="264"/>
            <ac:spMk id="3" creationId="{A52CBE73-83E8-4914-67DF-0622BB67F2E7}"/>
          </ac:spMkLst>
        </pc:spChg>
        <pc:spChg chg="add del">
          <ac:chgData name="Ія Пелех" userId="235b8121fc54d418" providerId="LiveId" clId="{38C4721A-7BA5-4E3C-A249-F44E5CA3FF2F}" dt="2023-03-25T16:21:37.906" v="158" actId="26606"/>
          <ac:spMkLst>
            <pc:docMk/>
            <pc:sldMk cId="3021420080" sldId="264"/>
            <ac:spMk id="10" creationId="{D4771268-CB57-404A-9271-370EB28F6090}"/>
          </ac:spMkLst>
        </pc:spChg>
        <pc:spChg chg="add">
          <ac:chgData name="Ія Пелех" userId="235b8121fc54d418" providerId="LiveId" clId="{38C4721A-7BA5-4E3C-A249-F44E5CA3FF2F}" dt="2023-03-25T16:21:37.906" v="158" actId="26606"/>
          <ac:spMkLst>
            <pc:docMk/>
            <pc:sldMk cId="3021420080" sldId="264"/>
            <ac:spMk id="15" creationId="{A8384FB5-9ADC-4DDC-881B-597D56F5B15D}"/>
          </ac:spMkLst>
        </pc:spChg>
        <pc:spChg chg="add">
          <ac:chgData name="Ія Пелех" userId="235b8121fc54d418" providerId="LiveId" clId="{38C4721A-7BA5-4E3C-A249-F44E5CA3FF2F}" dt="2023-03-25T16:21:37.906" v="158" actId="26606"/>
          <ac:spMkLst>
            <pc:docMk/>
            <pc:sldMk cId="3021420080" sldId="264"/>
            <ac:spMk id="17" creationId="{91E5A9A7-95C6-4F4F-B00E-C82E07FE62EF}"/>
          </ac:spMkLst>
        </pc:spChg>
        <pc:spChg chg="add">
          <ac:chgData name="Ія Пелех" userId="235b8121fc54d418" providerId="LiveId" clId="{38C4721A-7BA5-4E3C-A249-F44E5CA3FF2F}" dt="2023-03-25T16:21:37.906" v="158" actId="26606"/>
          <ac:spMkLst>
            <pc:docMk/>
            <pc:sldMk cId="3021420080" sldId="264"/>
            <ac:spMk id="19" creationId="{D07DD2DE-F619-49DD-B5E7-03A290FF4ED1}"/>
          </ac:spMkLst>
        </pc:spChg>
        <pc:spChg chg="add">
          <ac:chgData name="Ія Пелех" userId="235b8121fc54d418" providerId="LiveId" clId="{38C4721A-7BA5-4E3C-A249-F44E5CA3FF2F}" dt="2023-03-25T16:21:37.906" v="158" actId="26606"/>
          <ac:spMkLst>
            <pc:docMk/>
            <pc:sldMk cId="3021420080" sldId="264"/>
            <ac:spMk id="21" creationId="{85149191-5F60-4A28-AAFF-039F96B0F3EC}"/>
          </ac:spMkLst>
        </pc:spChg>
        <pc:spChg chg="add">
          <ac:chgData name="Ія Пелех" userId="235b8121fc54d418" providerId="LiveId" clId="{38C4721A-7BA5-4E3C-A249-F44E5CA3FF2F}" dt="2023-03-25T16:21:37.906" v="158" actId="26606"/>
          <ac:spMkLst>
            <pc:docMk/>
            <pc:sldMk cId="3021420080" sldId="264"/>
            <ac:spMk id="23" creationId="{F8260ED5-17F7-4158-B241-D51DD4CF1B7E}"/>
          </ac:spMkLst>
        </pc:spChg>
        <pc:picChg chg="add mod">
          <ac:chgData name="Ія Пелех" userId="235b8121fc54d418" providerId="LiveId" clId="{38C4721A-7BA5-4E3C-A249-F44E5CA3FF2F}" dt="2023-03-25T16:21:37.906" v="158" actId="26606"/>
          <ac:picMkLst>
            <pc:docMk/>
            <pc:sldMk cId="3021420080" sldId="264"/>
            <ac:picMk id="5" creationId="{32C97B17-5ADC-3864-D1D8-62C379EB737B}"/>
          </ac:picMkLst>
        </pc:picChg>
      </pc:sldChg>
      <pc:sldChg chg="addSp delSp modSp new mod setBg">
        <pc:chgData name="Ія Пелех" userId="235b8121fc54d418" providerId="LiveId" clId="{38C4721A-7BA5-4E3C-A249-F44E5CA3FF2F}" dt="2023-03-28T06:57:15.673" v="492" actId="14100"/>
        <pc:sldMkLst>
          <pc:docMk/>
          <pc:sldMk cId="913326991" sldId="265"/>
        </pc:sldMkLst>
        <pc:spChg chg="mod">
          <ac:chgData name="Ія Пелех" userId="235b8121fc54d418" providerId="LiveId" clId="{38C4721A-7BA5-4E3C-A249-F44E5CA3FF2F}" dt="2023-03-28T06:57:08.077" v="491" actId="14100"/>
          <ac:spMkLst>
            <pc:docMk/>
            <pc:sldMk cId="913326991" sldId="265"/>
            <ac:spMk id="2" creationId="{5B5D2DB8-DA5C-231C-9E3F-132B39A44AC1}"/>
          </ac:spMkLst>
        </pc:spChg>
        <pc:spChg chg="add del mod">
          <ac:chgData name="Ія Пелех" userId="235b8121fc54d418" providerId="LiveId" clId="{38C4721A-7BA5-4E3C-A249-F44E5CA3FF2F}" dt="2023-03-28T06:56:48.574" v="486" actId="26606"/>
          <ac:spMkLst>
            <pc:docMk/>
            <pc:sldMk cId="913326991" sldId="265"/>
            <ac:spMk id="3" creationId="{E824801C-EC33-5BB6-E89F-26515C43C554}"/>
          </ac:spMkLst>
        </pc:spChg>
        <pc:spChg chg="add del">
          <ac:chgData name="Ія Пелех" userId="235b8121fc54d418" providerId="LiveId" clId="{38C4721A-7BA5-4E3C-A249-F44E5CA3FF2F}" dt="2023-03-28T06:56:48.558" v="485" actId="26606"/>
          <ac:spMkLst>
            <pc:docMk/>
            <pc:sldMk cId="913326991" sldId="265"/>
            <ac:spMk id="9" creationId="{BACC6370-2D7E-4714-9D71-7542949D7D5D}"/>
          </ac:spMkLst>
        </pc:spChg>
        <pc:spChg chg="add del">
          <ac:chgData name="Ія Пелех" userId="235b8121fc54d418" providerId="LiveId" clId="{38C4721A-7BA5-4E3C-A249-F44E5CA3FF2F}" dt="2023-03-28T06:56:48.558" v="485" actId="26606"/>
          <ac:spMkLst>
            <pc:docMk/>
            <pc:sldMk cId="913326991" sldId="265"/>
            <ac:spMk id="11" creationId="{256B2C21-A230-48C0-8DF1-C46611373C44}"/>
          </ac:spMkLst>
        </pc:spChg>
        <pc:spChg chg="add del">
          <ac:chgData name="Ія Пелех" userId="235b8121fc54d418" providerId="LiveId" clId="{38C4721A-7BA5-4E3C-A249-F44E5CA3FF2F}" dt="2023-03-28T06:56:48.558" v="485" actId="26606"/>
          <ac:spMkLst>
            <pc:docMk/>
            <pc:sldMk cId="913326991" sldId="265"/>
            <ac:spMk id="13" creationId="{3847E18C-932D-4C95-AABA-FEC7C9499AD7}"/>
          </ac:spMkLst>
        </pc:spChg>
        <pc:spChg chg="add del">
          <ac:chgData name="Ія Пелех" userId="235b8121fc54d418" providerId="LiveId" clId="{38C4721A-7BA5-4E3C-A249-F44E5CA3FF2F}" dt="2023-03-28T06:56:48.558" v="485" actId="26606"/>
          <ac:spMkLst>
            <pc:docMk/>
            <pc:sldMk cId="913326991" sldId="265"/>
            <ac:spMk id="15" creationId="{3150CB11-0C61-439E-910F-5787759E72A0}"/>
          </ac:spMkLst>
        </pc:spChg>
        <pc:spChg chg="add del">
          <ac:chgData name="Ія Пелех" userId="235b8121fc54d418" providerId="LiveId" clId="{38C4721A-7BA5-4E3C-A249-F44E5CA3FF2F}" dt="2023-03-28T06:56:48.558" v="485" actId="26606"/>
          <ac:spMkLst>
            <pc:docMk/>
            <pc:sldMk cId="913326991" sldId="265"/>
            <ac:spMk id="17" creationId="{43F8A58B-5155-44CE-A5FF-7647B47D0A7A}"/>
          </ac:spMkLst>
        </pc:spChg>
        <pc:spChg chg="add del">
          <ac:chgData name="Ія Пелех" userId="235b8121fc54d418" providerId="LiveId" clId="{38C4721A-7BA5-4E3C-A249-F44E5CA3FF2F}" dt="2023-03-28T06:56:48.558" v="485" actId="26606"/>
          <ac:spMkLst>
            <pc:docMk/>
            <pc:sldMk cId="913326991" sldId="265"/>
            <ac:spMk id="19" creationId="{443F2ACA-E6D6-4028-82DD-F03C262D5DE6}"/>
          </ac:spMkLst>
        </pc:spChg>
        <pc:spChg chg="add">
          <ac:chgData name="Ія Пелех" userId="235b8121fc54d418" providerId="LiveId" clId="{38C4721A-7BA5-4E3C-A249-F44E5CA3FF2F}" dt="2023-03-28T06:56:48.574" v="486" actId="26606"/>
          <ac:spMkLst>
            <pc:docMk/>
            <pc:sldMk cId="913326991" sldId="265"/>
            <ac:spMk id="21" creationId="{2232CA6A-2533-4944-9534-9A87A2EA61BB}"/>
          </ac:spMkLst>
        </pc:spChg>
        <pc:grpChg chg="add">
          <ac:chgData name="Ія Пелех" userId="235b8121fc54d418" providerId="LiveId" clId="{38C4721A-7BA5-4E3C-A249-F44E5CA3FF2F}" dt="2023-03-28T06:56:48.574" v="486" actId="26606"/>
          <ac:grpSpMkLst>
            <pc:docMk/>
            <pc:sldMk cId="913326991" sldId="265"/>
            <ac:grpSpMk id="24" creationId="{68685BF2-60B4-41A0-9B16-61CD8CC78200}"/>
          </ac:grpSpMkLst>
        </pc:grpChg>
        <pc:graphicFrameChg chg="add del">
          <ac:chgData name="Ія Пелех" userId="235b8121fc54d418" providerId="LiveId" clId="{38C4721A-7BA5-4E3C-A249-F44E5CA3FF2F}" dt="2023-03-28T06:56:48.558" v="485" actId="26606"/>
          <ac:graphicFrameMkLst>
            <pc:docMk/>
            <pc:sldMk cId="913326991" sldId="265"/>
            <ac:graphicFrameMk id="5" creationId="{1BE95DFB-6A7C-21B7-C89B-DCE9E0502350}"/>
          </ac:graphicFrameMkLst>
        </pc:graphicFrameChg>
        <pc:graphicFrameChg chg="add mod">
          <ac:chgData name="Ія Пелех" userId="235b8121fc54d418" providerId="LiveId" clId="{38C4721A-7BA5-4E3C-A249-F44E5CA3FF2F}" dt="2023-03-28T06:57:15.673" v="492" actId="14100"/>
          <ac:graphicFrameMkLst>
            <pc:docMk/>
            <pc:sldMk cId="913326991" sldId="265"/>
            <ac:graphicFrameMk id="26" creationId="{F897F201-44AA-0653-54E4-86EC311B9D3F}"/>
          </ac:graphicFrameMkLst>
        </pc:graphicFrameChg>
        <pc:cxnChg chg="add">
          <ac:chgData name="Ія Пелех" userId="235b8121fc54d418" providerId="LiveId" clId="{38C4721A-7BA5-4E3C-A249-F44E5CA3FF2F}" dt="2023-03-28T06:56:48.574" v="486" actId="26606"/>
          <ac:cxnSpMkLst>
            <pc:docMk/>
            <pc:sldMk cId="913326991" sldId="265"/>
            <ac:cxnSpMk id="22" creationId="{4CE44FE1-0DFB-4432-B6F1-7BB653044F3B}"/>
          </ac:cxnSpMkLst>
        </pc:cxnChg>
        <pc:cxnChg chg="add">
          <ac:chgData name="Ія Пелех" userId="235b8121fc54d418" providerId="LiveId" clId="{38C4721A-7BA5-4E3C-A249-F44E5CA3FF2F}" dt="2023-03-28T06:56:48.574" v="486" actId="26606"/>
          <ac:cxnSpMkLst>
            <pc:docMk/>
            <pc:sldMk cId="913326991" sldId="265"/>
            <ac:cxnSpMk id="23" creationId="{6D7C4AD9-61C7-4AB6-AAD1-C303A8BE36D0}"/>
          </ac:cxnSpMkLst>
        </pc:cxnChg>
      </pc:sldChg>
      <pc:sldChg chg="addSp delSp modSp new mod">
        <pc:chgData name="Ія Пелех" userId="235b8121fc54d418" providerId="LiveId" clId="{38C4721A-7BA5-4E3C-A249-F44E5CA3FF2F}" dt="2023-03-28T06:59:03.825" v="518" actId="123"/>
        <pc:sldMkLst>
          <pc:docMk/>
          <pc:sldMk cId="3225531089" sldId="266"/>
        </pc:sldMkLst>
        <pc:spChg chg="add del mod">
          <ac:chgData name="Ія Пелех" userId="235b8121fc54d418" providerId="LiveId" clId="{38C4721A-7BA5-4E3C-A249-F44E5CA3FF2F}" dt="2023-03-28T06:58:48.143" v="515" actId="14100"/>
          <ac:spMkLst>
            <pc:docMk/>
            <pc:sldMk cId="3225531089" sldId="266"/>
            <ac:spMk id="2" creationId="{39A10820-F819-661A-E422-E9237109C583}"/>
          </ac:spMkLst>
        </pc:spChg>
        <pc:spChg chg="del mod">
          <ac:chgData name="Ія Пелех" userId="235b8121fc54d418" providerId="LiveId" clId="{38C4721A-7BA5-4E3C-A249-F44E5CA3FF2F}" dt="2023-03-28T06:58:14.800" v="504" actId="26606"/>
          <ac:spMkLst>
            <pc:docMk/>
            <pc:sldMk cId="3225531089" sldId="266"/>
            <ac:spMk id="3" creationId="{D3AF6888-CD03-854B-1A7E-3987426FDE19}"/>
          </ac:spMkLst>
        </pc:spChg>
        <pc:graphicFrameChg chg="add mod">
          <ac:chgData name="Ія Пелех" userId="235b8121fc54d418" providerId="LiveId" clId="{38C4721A-7BA5-4E3C-A249-F44E5CA3FF2F}" dt="2023-03-28T06:59:03.825" v="518" actId="123"/>
          <ac:graphicFrameMkLst>
            <pc:docMk/>
            <pc:sldMk cId="3225531089" sldId="266"/>
            <ac:graphicFrameMk id="5" creationId="{2CED53DC-EBCF-0184-1F94-4C0698685335}"/>
          </ac:graphicFrameMkLst>
        </pc:graphicFrameChg>
      </pc:sldChg>
      <pc:sldChg chg="addSp delSp modSp new mod setBg">
        <pc:chgData name="Ія Пелех" userId="235b8121fc54d418" providerId="LiveId" clId="{38C4721A-7BA5-4E3C-A249-F44E5CA3FF2F}" dt="2023-03-28T07:00:49.050" v="531" actId="14100"/>
        <pc:sldMkLst>
          <pc:docMk/>
          <pc:sldMk cId="648327725" sldId="267"/>
        </pc:sldMkLst>
        <pc:spChg chg="mod">
          <ac:chgData name="Ія Пелех" userId="235b8121fc54d418" providerId="LiveId" clId="{38C4721A-7BA5-4E3C-A249-F44E5CA3FF2F}" dt="2023-03-28T07:00:49.050" v="531" actId="14100"/>
          <ac:spMkLst>
            <pc:docMk/>
            <pc:sldMk cId="648327725" sldId="267"/>
            <ac:spMk id="2" creationId="{3CF33723-F816-E717-2D9A-C7E5DDB63B8F}"/>
          </ac:spMkLst>
        </pc:spChg>
        <pc:spChg chg="del mod">
          <ac:chgData name="Ія Пелех" userId="235b8121fc54d418" providerId="LiveId" clId="{38C4721A-7BA5-4E3C-A249-F44E5CA3FF2F}" dt="2023-03-28T07:00:08.551" v="521" actId="26606"/>
          <ac:spMkLst>
            <pc:docMk/>
            <pc:sldMk cId="648327725" sldId="267"/>
            <ac:spMk id="3" creationId="{ECAE615A-358B-FA1A-83B4-50CF7B5E24CF}"/>
          </ac:spMkLst>
        </pc:spChg>
        <pc:spChg chg="add">
          <ac:chgData name="Ія Пелех" userId="235b8121fc54d418" providerId="LiveId" clId="{38C4721A-7BA5-4E3C-A249-F44E5CA3FF2F}" dt="2023-03-28T07:00:08.551" v="521" actId="26606"/>
          <ac:spMkLst>
            <pc:docMk/>
            <pc:sldMk cId="648327725" sldId="267"/>
            <ac:spMk id="9" creationId="{2232CA6A-2533-4944-9534-9A87A2EA61BB}"/>
          </ac:spMkLst>
        </pc:spChg>
        <pc:spChg chg="add">
          <ac:chgData name="Ія Пелех" userId="235b8121fc54d418" providerId="LiveId" clId="{38C4721A-7BA5-4E3C-A249-F44E5CA3FF2F}" dt="2023-03-28T07:00:08.551" v="521" actId="26606"/>
          <ac:spMkLst>
            <pc:docMk/>
            <pc:sldMk cId="648327725" sldId="267"/>
            <ac:spMk id="11" creationId="{FEA3E6C2-0820-41EE-816A-5D9A9CB330C8}"/>
          </ac:spMkLst>
        </pc:spChg>
        <pc:grpChg chg="add">
          <ac:chgData name="Ія Пелех" userId="235b8121fc54d418" providerId="LiveId" clId="{38C4721A-7BA5-4E3C-A249-F44E5CA3FF2F}" dt="2023-03-28T07:00:08.551" v="521" actId="26606"/>
          <ac:grpSpMkLst>
            <pc:docMk/>
            <pc:sldMk cId="648327725" sldId="267"/>
            <ac:grpSpMk id="17" creationId="{DC718002-279E-427A-9DA1-FB94940DE12F}"/>
          </ac:grpSpMkLst>
        </pc:grpChg>
        <pc:graphicFrameChg chg="add mod modGraphic">
          <ac:chgData name="Ія Пелех" userId="235b8121fc54d418" providerId="LiveId" clId="{38C4721A-7BA5-4E3C-A249-F44E5CA3FF2F}" dt="2023-03-28T07:00:30.633" v="527" actId="207"/>
          <ac:graphicFrameMkLst>
            <pc:docMk/>
            <pc:sldMk cId="648327725" sldId="267"/>
            <ac:graphicFrameMk id="5" creationId="{9B340FD5-BA2A-6A06-4A0B-A996AF465AAF}"/>
          </ac:graphicFrameMkLst>
        </pc:graphicFrameChg>
        <pc:cxnChg chg="add">
          <ac:chgData name="Ія Пелех" userId="235b8121fc54d418" providerId="LiveId" clId="{38C4721A-7BA5-4E3C-A249-F44E5CA3FF2F}" dt="2023-03-28T07:00:08.551" v="521" actId="26606"/>
          <ac:cxnSpMkLst>
            <pc:docMk/>
            <pc:sldMk cId="648327725" sldId="267"/>
            <ac:cxnSpMk id="13" creationId="{DF3224AF-B899-44E2-A5C0-BA9387F5F94E}"/>
          </ac:cxnSpMkLst>
        </pc:cxnChg>
        <pc:cxnChg chg="add">
          <ac:chgData name="Ія Пелех" userId="235b8121fc54d418" providerId="LiveId" clId="{38C4721A-7BA5-4E3C-A249-F44E5CA3FF2F}" dt="2023-03-28T07:00:08.551" v="521" actId="26606"/>
          <ac:cxnSpMkLst>
            <pc:docMk/>
            <pc:sldMk cId="648327725" sldId="267"/>
            <ac:cxnSpMk id="15" creationId="{8E1323D1-1DCB-481A-AEA7-F9BBC4E173AC}"/>
          </ac:cxnSpMkLst>
        </pc:cxnChg>
      </pc:sldChg>
      <pc:sldChg chg="addSp delSp modSp new mod setBg">
        <pc:chgData name="Ія Пелех" userId="235b8121fc54d418" providerId="LiveId" clId="{38C4721A-7BA5-4E3C-A249-F44E5CA3FF2F}" dt="2023-03-28T07:01:41.960" v="548" actId="27636"/>
        <pc:sldMkLst>
          <pc:docMk/>
          <pc:sldMk cId="4156478977" sldId="268"/>
        </pc:sldMkLst>
        <pc:spChg chg="del">
          <ac:chgData name="Ія Пелех" userId="235b8121fc54d418" providerId="LiveId" clId="{38C4721A-7BA5-4E3C-A249-F44E5CA3FF2F}" dt="2023-03-28T07:00:58.856" v="532" actId="478"/>
          <ac:spMkLst>
            <pc:docMk/>
            <pc:sldMk cId="4156478977" sldId="268"/>
            <ac:spMk id="2" creationId="{3937EB71-7042-C162-A898-341D66A1845E}"/>
          </ac:spMkLst>
        </pc:spChg>
        <pc:spChg chg="mod">
          <ac:chgData name="Ія Пелех" userId="235b8121fc54d418" providerId="LiveId" clId="{38C4721A-7BA5-4E3C-A249-F44E5CA3FF2F}" dt="2023-03-28T07:01:41.960" v="548" actId="27636"/>
          <ac:spMkLst>
            <pc:docMk/>
            <pc:sldMk cId="4156478977" sldId="268"/>
            <ac:spMk id="3" creationId="{918429F5-8D77-C0D3-D550-183274EF7B38}"/>
          </ac:spMkLst>
        </pc:spChg>
        <pc:spChg chg="add">
          <ac:chgData name="Ія Пелех" userId="235b8121fc54d418" providerId="LiveId" clId="{38C4721A-7BA5-4E3C-A249-F44E5CA3FF2F}" dt="2023-03-28T07:01:13.560" v="536" actId="26606"/>
          <ac:spMkLst>
            <pc:docMk/>
            <pc:sldMk cId="4156478977" sldId="268"/>
            <ac:spMk id="8" creationId="{4BC99CB9-DDAD-44A2-8A1C-E3AF4E72DF5C}"/>
          </ac:spMkLst>
        </pc:spChg>
        <pc:spChg chg="add">
          <ac:chgData name="Ія Пелех" userId="235b8121fc54d418" providerId="LiveId" clId="{38C4721A-7BA5-4E3C-A249-F44E5CA3FF2F}" dt="2023-03-28T07:01:13.560" v="536" actId="26606"/>
          <ac:spMkLst>
            <pc:docMk/>
            <pc:sldMk cId="4156478977" sldId="268"/>
            <ac:spMk id="10" creationId="{64053CBF-3932-45FF-8285-EE5146085F3A}"/>
          </ac:spMkLst>
        </pc:spChg>
        <pc:grpChg chg="add">
          <ac:chgData name="Ія Пелех" userId="235b8121fc54d418" providerId="LiveId" clId="{38C4721A-7BA5-4E3C-A249-F44E5CA3FF2F}" dt="2023-03-28T07:01:13.560" v="536" actId="26606"/>
          <ac:grpSpMkLst>
            <pc:docMk/>
            <pc:sldMk cId="4156478977" sldId="268"/>
            <ac:grpSpMk id="12" creationId="{2E751C04-BEA6-446B-A678-9C74819EBD4C}"/>
          </ac:grpSpMkLst>
        </pc:grpChg>
        <pc:grpChg chg="add">
          <ac:chgData name="Ія Пелех" userId="235b8121fc54d418" providerId="LiveId" clId="{38C4721A-7BA5-4E3C-A249-F44E5CA3FF2F}" dt="2023-03-28T07:01:13.560" v="536" actId="26606"/>
          <ac:grpSpMkLst>
            <pc:docMk/>
            <pc:sldMk cId="4156478977" sldId="268"/>
            <ac:grpSpMk id="18" creationId="{B63ACBA3-DEFD-4C6D-BBA0-64468FA99C2D}"/>
          </ac:grpSpMkLst>
        </pc:grpChg>
      </pc:sldChg>
      <pc:sldChg chg="addSp delSp modSp new mod setBg">
        <pc:chgData name="Ія Пелех" userId="235b8121fc54d418" providerId="LiveId" clId="{38C4721A-7BA5-4E3C-A249-F44E5CA3FF2F}" dt="2023-03-28T07:03:32.989" v="577" actId="20577"/>
        <pc:sldMkLst>
          <pc:docMk/>
          <pc:sldMk cId="900139267" sldId="269"/>
        </pc:sldMkLst>
        <pc:spChg chg="mod">
          <ac:chgData name="Ія Пелех" userId="235b8121fc54d418" providerId="LiveId" clId="{38C4721A-7BA5-4E3C-A249-F44E5CA3FF2F}" dt="2023-03-28T07:03:15.797" v="571" actId="14100"/>
          <ac:spMkLst>
            <pc:docMk/>
            <pc:sldMk cId="900139267" sldId="269"/>
            <ac:spMk id="2" creationId="{C5722CE3-1958-8B7E-01B3-52064F56A907}"/>
          </ac:spMkLst>
        </pc:spChg>
        <pc:spChg chg="del mod">
          <ac:chgData name="Ія Пелех" userId="235b8121fc54d418" providerId="LiveId" clId="{38C4721A-7BA5-4E3C-A249-F44E5CA3FF2F}" dt="2023-03-28T07:02:48.322" v="558" actId="26606"/>
          <ac:spMkLst>
            <pc:docMk/>
            <pc:sldMk cId="900139267" sldId="269"/>
            <ac:spMk id="3" creationId="{D8148CD3-11E7-1AD7-A3DB-73FAEEB8A7B5}"/>
          </ac:spMkLst>
        </pc:spChg>
        <pc:spChg chg="add">
          <ac:chgData name="Ія Пелех" userId="235b8121fc54d418" providerId="LiveId" clId="{38C4721A-7BA5-4E3C-A249-F44E5CA3FF2F}" dt="2023-03-28T07:02:48.322" v="558" actId="26606"/>
          <ac:spMkLst>
            <pc:docMk/>
            <pc:sldMk cId="900139267" sldId="269"/>
            <ac:spMk id="10" creationId="{B50AB553-2A96-4A92-96F2-93548E096954}"/>
          </ac:spMkLst>
        </pc:spChg>
        <pc:graphicFrameChg chg="add mod modGraphic">
          <ac:chgData name="Ія Пелех" userId="235b8121fc54d418" providerId="LiveId" clId="{38C4721A-7BA5-4E3C-A249-F44E5CA3FF2F}" dt="2023-03-28T07:03:32.989" v="577" actId="20577"/>
          <ac:graphicFrameMkLst>
            <pc:docMk/>
            <pc:sldMk cId="900139267" sldId="269"/>
            <ac:graphicFrameMk id="5" creationId="{9CF26878-4F4E-471A-6B41-C8E80D2813EE}"/>
          </ac:graphicFrameMkLst>
        </pc:graphicFrameChg>
        <pc:picChg chg="add">
          <ac:chgData name="Ія Пелех" userId="235b8121fc54d418" providerId="LiveId" clId="{38C4721A-7BA5-4E3C-A249-F44E5CA3FF2F}" dt="2023-03-28T07:02:48.322" v="558" actId="26606"/>
          <ac:picMkLst>
            <pc:docMk/>
            <pc:sldMk cId="900139267" sldId="269"/>
            <ac:picMk id="6" creationId="{6C0F13F9-91EB-191B-8FB7-0F17080578A8}"/>
          </ac:picMkLst>
        </pc:picChg>
      </pc:sldChg>
      <pc:sldChg chg="delSp modSp new mod">
        <pc:chgData name="Ія Пелех" userId="235b8121fc54d418" providerId="LiveId" clId="{38C4721A-7BA5-4E3C-A249-F44E5CA3FF2F}" dt="2023-03-28T07:05:45.371" v="589" actId="27636"/>
        <pc:sldMkLst>
          <pc:docMk/>
          <pc:sldMk cId="4185185146" sldId="270"/>
        </pc:sldMkLst>
        <pc:spChg chg="del">
          <ac:chgData name="Ія Пелех" userId="235b8121fc54d418" providerId="LiveId" clId="{38C4721A-7BA5-4E3C-A249-F44E5CA3FF2F}" dt="2023-03-28T07:04:57.567" v="578" actId="478"/>
          <ac:spMkLst>
            <pc:docMk/>
            <pc:sldMk cId="4185185146" sldId="270"/>
            <ac:spMk id="2" creationId="{2B2FF2E6-A4C8-E8D2-0910-B234929C784D}"/>
          </ac:spMkLst>
        </pc:spChg>
        <pc:spChg chg="mod">
          <ac:chgData name="Ія Пелех" userId="235b8121fc54d418" providerId="LiveId" clId="{38C4721A-7BA5-4E3C-A249-F44E5CA3FF2F}" dt="2023-03-28T07:05:45.371" v="589" actId="27636"/>
          <ac:spMkLst>
            <pc:docMk/>
            <pc:sldMk cId="4185185146" sldId="270"/>
            <ac:spMk id="3" creationId="{21F72162-2198-C633-8DF3-D61822AB98B8}"/>
          </ac:spMkLst>
        </pc:spChg>
      </pc:sldChg>
      <pc:sldChg chg="addSp delSp modSp new mod ord setBg">
        <pc:chgData name="Ія Пелех" userId="235b8121fc54d418" providerId="LiveId" clId="{38C4721A-7BA5-4E3C-A249-F44E5CA3FF2F}" dt="2023-03-28T07:06:56.264" v="605" actId="14100"/>
        <pc:sldMkLst>
          <pc:docMk/>
          <pc:sldMk cId="2464692915" sldId="271"/>
        </pc:sldMkLst>
        <pc:spChg chg="del">
          <ac:chgData name="Ія Пелех" userId="235b8121fc54d418" providerId="LiveId" clId="{38C4721A-7BA5-4E3C-A249-F44E5CA3FF2F}" dt="2023-03-28T07:06:17.343" v="593" actId="478"/>
          <ac:spMkLst>
            <pc:docMk/>
            <pc:sldMk cId="2464692915" sldId="271"/>
            <ac:spMk id="2" creationId="{E0844F32-09D8-2B27-3485-51BECAE02227}"/>
          </ac:spMkLst>
        </pc:spChg>
        <pc:spChg chg="del mod">
          <ac:chgData name="Ія Пелех" userId="235b8121fc54d418" providerId="LiveId" clId="{38C4721A-7BA5-4E3C-A249-F44E5CA3FF2F}" dt="2023-03-28T07:06:50.984" v="603" actId="26606"/>
          <ac:spMkLst>
            <pc:docMk/>
            <pc:sldMk cId="2464692915" sldId="271"/>
            <ac:spMk id="3" creationId="{C03F5F38-5ACC-3027-570E-E9FEDBF98C12}"/>
          </ac:spMkLst>
        </pc:spChg>
        <pc:spChg chg="add">
          <ac:chgData name="Ія Пелех" userId="235b8121fc54d418" providerId="LiveId" clId="{38C4721A-7BA5-4E3C-A249-F44E5CA3FF2F}" dt="2023-03-28T07:06:23.420" v="594" actId="26606"/>
          <ac:spMkLst>
            <pc:docMk/>
            <pc:sldMk cId="2464692915" sldId="271"/>
            <ac:spMk id="8" creationId="{4BC99CB9-DDAD-44A2-8A1C-E3AF4E72DF5C}"/>
          </ac:spMkLst>
        </pc:spChg>
        <pc:spChg chg="add">
          <ac:chgData name="Ія Пелех" userId="235b8121fc54d418" providerId="LiveId" clId="{38C4721A-7BA5-4E3C-A249-F44E5CA3FF2F}" dt="2023-03-28T07:06:23.420" v="594" actId="26606"/>
          <ac:spMkLst>
            <pc:docMk/>
            <pc:sldMk cId="2464692915" sldId="271"/>
            <ac:spMk id="10" creationId="{1561AEE4-4E38-4BAC-976D-E0DE523FC5D1}"/>
          </ac:spMkLst>
        </pc:spChg>
        <pc:grpChg chg="add">
          <ac:chgData name="Ія Пелех" userId="235b8121fc54d418" providerId="LiveId" clId="{38C4721A-7BA5-4E3C-A249-F44E5CA3FF2F}" dt="2023-03-28T07:06:23.420" v="594" actId="26606"/>
          <ac:grpSpMkLst>
            <pc:docMk/>
            <pc:sldMk cId="2464692915" sldId="271"/>
            <ac:grpSpMk id="12" creationId="{F0BC676B-D19A-44DB-910A-0C0E6D433979}"/>
          </ac:grpSpMkLst>
        </pc:grpChg>
        <pc:graphicFrameChg chg="add mod">
          <ac:chgData name="Ія Пелех" userId="235b8121fc54d418" providerId="LiveId" clId="{38C4721A-7BA5-4E3C-A249-F44E5CA3FF2F}" dt="2023-03-28T07:06:56.264" v="605" actId="14100"/>
          <ac:graphicFrameMkLst>
            <pc:docMk/>
            <pc:sldMk cId="2464692915" sldId="271"/>
            <ac:graphicFrameMk id="21" creationId="{6FD551A6-763E-44A9-E353-C6EE34A776EE}"/>
          </ac:graphicFrameMkLst>
        </pc:graphicFrameChg>
      </pc:sldChg>
      <pc:sldChg chg="addSp delSp modSp new mod setBg">
        <pc:chgData name="Ія Пелех" userId="235b8121fc54d418" providerId="LiveId" clId="{38C4721A-7BA5-4E3C-A249-F44E5CA3FF2F}" dt="2023-03-28T07:08:55.870" v="633" actId="122"/>
        <pc:sldMkLst>
          <pc:docMk/>
          <pc:sldMk cId="3128816818" sldId="272"/>
        </pc:sldMkLst>
        <pc:spChg chg="mod">
          <ac:chgData name="Ія Пелех" userId="235b8121fc54d418" providerId="LiveId" clId="{38C4721A-7BA5-4E3C-A249-F44E5CA3FF2F}" dt="2023-03-28T07:08:55.870" v="633" actId="122"/>
          <ac:spMkLst>
            <pc:docMk/>
            <pc:sldMk cId="3128816818" sldId="272"/>
            <ac:spMk id="2" creationId="{EE8651DA-40D6-18D5-78FF-A045340D21E2}"/>
          </ac:spMkLst>
        </pc:spChg>
        <pc:spChg chg="add del mod">
          <ac:chgData name="Ія Пелех" userId="235b8121fc54d418" providerId="LiveId" clId="{38C4721A-7BA5-4E3C-A249-F44E5CA3FF2F}" dt="2023-03-28T07:07:22.424" v="608" actId="26606"/>
          <ac:spMkLst>
            <pc:docMk/>
            <pc:sldMk cId="3128816818" sldId="272"/>
            <ac:spMk id="3" creationId="{EDD227C2-02F7-ADB3-0E93-473E06BF050D}"/>
          </ac:spMkLst>
        </pc:spChg>
        <pc:spChg chg="add del">
          <ac:chgData name="Ія Пелех" userId="235b8121fc54d418" providerId="LiveId" clId="{38C4721A-7BA5-4E3C-A249-F44E5CA3FF2F}" dt="2023-03-28T07:07:22.404" v="607" actId="26606"/>
          <ac:spMkLst>
            <pc:docMk/>
            <pc:sldMk cId="3128816818" sldId="272"/>
            <ac:spMk id="9" creationId="{A1F6BF70-C7D1-4AF9-8DB4-BEEB8A9C3529}"/>
          </ac:spMkLst>
        </pc:spChg>
        <pc:spChg chg="add del">
          <ac:chgData name="Ія Пелех" userId="235b8121fc54d418" providerId="LiveId" clId="{38C4721A-7BA5-4E3C-A249-F44E5CA3FF2F}" dt="2023-03-28T07:07:22.404" v="607" actId="26606"/>
          <ac:spMkLst>
            <pc:docMk/>
            <pc:sldMk cId="3128816818" sldId="272"/>
            <ac:spMk id="15" creationId="{2C1BBA94-3F40-40AA-8BB9-E69E25E537C1}"/>
          </ac:spMkLst>
        </pc:spChg>
        <pc:spChg chg="add">
          <ac:chgData name="Ія Пелех" userId="235b8121fc54d418" providerId="LiveId" clId="{38C4721A-7BA5-4E3C-A249-F44E5CA3FF2F}" dt="2023-03-28T07:07:56.989" v="617" actId="26606"/>
          <ac:spMkLst>
            <pc:docMk/>
            <pc:sldMk cId="3128816818" sldId="272"/>
            <ac:spMk id="22" creationId="{8DF67618-B87B-4195-8E24-3B126F79FF55}"/>
          </ac:spMkLst>
        </pc:spChg>
        <pc:spChg chg="add">
          <ac:chgData name="Ія Пелех" userId="235b8121fc54d418" providerId="LiveId" clId="{38C4721A-7BA5-4E3C-A249-F44E5CA3FF2F}" dt="2023-03-28T07:07:56.989" v="617" actId="26606"/>
          <ac:spMkLst>
            <pc:docMk/>
            <pc:sldMk cId="3128816818" sldId="272"/>
            <ac:spMk id="24" creationId="{64960379-9FF9-400A-A8A8-F5AB633FD3BF}"/>
          </ac:spMkLst>
        </pc:spChg>
        <pc:grpChg chg="add del">
          <ac:chgData name="Ія Пелех" userId="235b8121fc54d418" providerId="LiveId" clId="{38C4721A-7BA5-4E3C-A249-F44E5CA3FF2F}" dt="2023-03-28T07:07:22.404" v="607" actId="26606"/>
          <ac:grpSpMkLst>
            <pc:docMk/>
            <pc:sldMk cId="3128816818" sldId="272"/>
            <ac:grpSpMk id="11" creationId="{0C66A8B6-1F6E-4FCC-93B9-B9986B6FD111}"/>
          </ac:grpSpMkLst>
        </pc:grpChg>
        <pc:grpChg chg="add">
          <ac:chgData name="Ія Пелех" userId="235b8121fc54d418" providerId="LiveId" clId="{38C4721A-7BA5-4E3C-A249-F44E5CA3FF2F}" dt="2023-03-28T07:07:56.989" v="617" actId="26606"/>
          <ac:grpSpMkLst>
            <pc:docMk/>
            <pc:sldMk cId="3128816818" sldId="272"/>
            <ac:grpSpMk id="26" creationId="{2C491629-AE25-486B-9B22-2CE4EE8F7E47}"/>
          </ac:grpSpMkLst>
        </pc:grpChg>
        <pc:grpChg chg="add">
          <ac:chgData name="Ія Пелех" userId="235b8121fc54d418" providerId="LiveId" clId="{38C4721A-7BA5-4E3C-A249-F44E5CA3FF2F}" dt="2023-03-28T07:07:56.989" v="617" actId="26606"/>
          <ac:grpSpMkLst>
            <pc:docMk/>
            <pc:sldMk cId="3128816818" sldId="272"/>
            <ac:grpSpMk id="30" creationId="{43F5E015-E085-4624-B431-B42414448684}"/>
          </ac:grpSpMkLst>
        </pc:grpChg>
        <pc:graphicFrameChg chg="add del">
          <ac:chgData name="Ія Пелех" userId="235b8121fc54d418" providerId="LiveId" clId="{38C4721A-7BA5-4E3C-A249-F44E5CA3FF2F}" dt="2023-03-28T07:07:22.404" v="607" actId="26606"/>
          <ac:graphicFrameMkLst>
            <pc:docMk/>
            <pc:sldMk cId="3128816818" sldId="272"/>
            <ac:graphicFrameMk id="5" creationId="{0539153D-5AEF-66C8-A5E8-49291DC3AE1F}"/>
          </ac:graphicFrameMkLst>
        </pc:graphicFrameChg>
        <pc:graphicFrameChg chg="add mod modGraphic">
          <ac:chgData name="Ія Пелех" userId="235b8121fc54d418" providerId="LiveId" clId="{38C4721A-7BA5-4E3C-A249-F44E5CA3FF2F}" dt="2023-03-28T07:08:48.594" v="631"/>
          <ac:graphicFrameMkLst>
            <pc:docMk/>
            <pc:sldMk cId="3128816818" sldId="272"/>
            <ac:graphicFrameMk id="17" creationId="{1287BF59-2662-99C1-AF8E-F31B6C8D6DA2}"/>
          </ac:graphicFrameMkLst>
        </pc:graphicFrameChg>
      </pc:sldChg>
      <pc:sldChg chg="addSp delSp modSp new mod ord setBg">
        <pc:chgData name="Ія Пелех" userId="235b8121fc54d418" providerId="LiveId" clId="{38C4721A-7BA5-4E3C-A249-F44E5CA3FF2F}" dt="2023-03-28T06:46:35.959" v="421" actId="26606"/>
        <pc:sldMkLst>
          <pc:docMk/>
          <pc:sldMk cId="3151885525" sldId="273"/>
        </pc:sldMkLst>
        <pc:spChg chg="mod">
          <ac:chgData name="Ія Пелех" userId="235b8121fc54d418" providerId="LiveId" clId="{38C4721A-7BA5-4E3C-A249-F44E5CA3FF2F}" dt="2023-03-28T06:46:35.959" v="421" actId="26606"/>
          <ac:spMkLst>
            <pc:docMk/>
            <pc:sldMk cId="3151885525" sldId="273"/>
            <ac:spMk id="2" creationId="{92707440-F37A-410A-B7EC-E09AC1433BEA}"/>
          </ac:spMkLst>
        </pc:spChg>
        <pc:spChg chg="del mod">
          <ac:chgData name="Ія Пелех" userId="235b8121fc54d418" providerId="LiveId" clId="{38C4721A-7BA5-4E3C-A249-F44E5CA3FF2F}" dt="2023-03-28T06:46:35.959" v="421" actId="26606"/>
          <ac:spMkLst>
            <pc:docMk/>
            <pc:sldMk cId="3151885525" sldId="273"/>
            <ac:spMk id="3" creationId="{23E49540-926E-7652-2601-8BCB0A1D10FA}"/>
          </ac:spMkLst>
        </pc:spChg>
        <pc:spChg chg="add">
          <ac:chgData name="Ія Пелех" userId="235b8121fc54d418" providerId="LiveId" clId="{38C4721A-7BA5-4E3C-A249-F44E5CA3FF2F}" dt="2023-03-28T06:46:35.959" v="421" actId="26606"/>
          <ac:spMkLst>
            <pc:docMk/>
            <pc:sldMk cId="3151885525" sldId="273"/>
            <ac:spMk id="9" creationId="{56E9B3E6-E277-4D68-BA48-9CB43FFBD6E2}"/>
          </ac:spMkLst>
        </pc:spChg>
        <pc:spChg chg="add">
          <ac:chgData name="Ія Пелех" userId="235b8121fc54d418" providerId="LiveId" clId="{38C4721A-7BA5-4E3C-A249-F44E5CA3FF2F}" dt="2023-03-28T06:46:35.959" v="421" actId="26606"/>
          <ac:spMkLst>
            <pc:docMk/>
            <pc:sldMk cId="3151885525" sldId="273"/>
            <ac:spMk id="16" creationId="{D5B0017B-2ECA-49AF-B397-DC140825DF8D}"/>
          </ac:spMkLst>
        </pc:spChg>
        <pc:grpChg chg="add">
          <ac:chgData name="Ія Пелех" userId="235b8121fc54d418" providerId="LiveId" clId="{38C4721A-7BA5-4E3C-A249-F44E5CA3FF2F}" dt="2023-03-28T06:46:35.959" v="421" actId="26606"/>
          <ac:grpSpMkLst>
            <pc:docMk/>
            <pc:sldMk cId="3151885525" sldId="273"/>
            <ac:grpSpMk id="11" creationId="{AE1C45F0-260A-458C-96ED-C1F6D2151219}"/>
          </ac:grpSpMkLst>
        </pc:grpChg>
        <pc:graphicFrameChg chg="add">
          <ac:chgData name="Ія Пелех" userId="235b8121fc54d418" providerId="LiveId" clId="{38C4721A-7BA5-4E3C-A249-F44E5CA3FF2F}" dt="2023-03-28T06:46:35.959" v="421" actId="26606"/>
          <ac:graphicFrameMkLst>
            <pc:docMk/>
            <pc:sldMk cId="3151885525" sldId="273"/>
            <ac:graphicFrameMk id="5" creationId="{12C2DA69-C2F5-52CE-0091-A0753CDE04FA}"/>
          </ac:graphicFrameMkLst>
        </pc:graphicFrameChg>
        <pc:cxnChg chg="add">
          <ac:chgData name="Ія Пелех" userId="235b8121fc54d418" providerId="LiveId" clId="{38C4721A-7BA5-4E3C-A249-F44E5CA3FF2F}" dt="2023-03-28T06:46:35.959" v="421" actId="26606"/>
          <ac:cxnSpMkLst>
            <pc:docMk/>
            <pc:sldMk cId="3151885525" sldId="273"/>
            <ac:cxnSpMk id="18" creationId="{6CF1BAF6-AD41-4082-B212-8A1F9A2E8779}"/>
          </ac:cxnSpMkLst>
        </pc:cxnChg>
      </pc:sldChg>
      <pc:sldChg chg="modSp new mod">
        <pc:chgData name="Ія Пелех" userId="235b8121fc54d418" providerId="LiveId" clId="{38C4721A-7BA5-4E3C-A249-F44E5CA3FF2F}" dt="2023-03-25T19:09:06.588" v="260"/>
        <pc:sldMkLst>
          <pc:docMk/>
          <pc:sldMk cId="827593453" sldId="274"/>
        </pc:sldMkLst>
        <pc:spChg chg="mod">
          <ac:chgData name="Ія Пелех" userId="235b8121fc54d418" providerId="LiveId" clId="{38C4721A-7BA5-4E3C-A249-F44E5CA3FF2F}" dt="2023-03-25T19:09:06.588" v="260"/>
          <ac:spMkLst>
            <pc:docMk/>
            <pc:sldMk cId="827593453" sldId="274"/>
            <ac:spMk id="3" creationId="{BCF109F6-9E32-0FEA-1806-4E29DD70C09E}"/>
          </ac:spMkLst>
        </pc:spChg>
      </pc:sldChg>
      <pc:sldChg chg="addSp modSp new mod ord setBg">
        <pc:chgData name="Ія Пелех" userId="235b8121fc54d418" providerId="LiveId" clId="{38C4721A-7BA5-4E3C-A249-F44E5CA3FF2F}" dt="2023-03-28T06:47:01.046" v="428" actId="20577"/>
        <pc:sldMkLst>
          <pc:docMk/>
          <pc:sldMk cId="3588226536" sldId="275"/>
        </pc:sldMkLst>
        <pc:spChg chg="mod">
          <ac:chgData name="Ія Пелех" userId="235b8121fc54d418" providerId="LiveId" clId="{38C4721A-7BA5-4E3C-A249-F44E5CA3FF2F}" dt="2023-03-28T06:46:41.766" v="422" actId="26606"/>
          <ac:spMkLst>
            <pc:docMk/>
            <pc:sldMk cId="3588226536" sldId="275"/>
            <ac:spMk id="2" creationId="{985E909F-2CE9-5E02-566E-C49C1F2FF1E1}"/>
          </ac:spMkLst>
        </pc:spChg>
        <pc:spChg chg="mod">
          <ac:chgData name="Ія Пелех" userId="235b8121fc54d418" providerId="LiveId" clId="{38C4721A-7BA5-4E3C-A249-F44E5CA3FF2F}" dt="2023-03-28T06:47:01.046" v="428" actId="20577"/>
          <ac:spMkLst>
            <pc:docMk/>
            <pc:sldMk cId="3588226536" sldId="275"/>
            <ac:spMk id="3" creationId="{5CDF2399-92F2-2C84-F4F9-9C28E22065D4}"/>
          </ac:spMkLst>
        </pc:spChg>
        <pc:spChg chg="add">
          <ac:chgData name="Ія Пелех" userId="235b8121fc54d418" providerId="LiveId" clId="{38C4721A-7BA5-4E3C-A249-F44E5CA3FF2F}" dt="2023-03-28T06:46:41.766" v="422" actId="26606"/>
          <ac:spMkLst>
            <pc:docMk/>
            <pc:sldMk cId="3588226536" sldId="275"/>
            <ac:spMk id="8" creationId="{3AD318CC-E2A8-4E27-9548-A047A78999B1}"/>
          </ac:spMkLst>
        </pc:spChg>
        <pc:spChg chg="add">
          <ac:chgData name="Ія Пелех" userId="235b8121fc54d418" providerId="LiveId" clId="{38C4721A-7BA5-4E3C-A249-F44E5CA3FF2F}" dt="2023-03-28T06:46:41.766" v="422" actId="26606"/>
          <ac:spMkLst>
            <pc:docMk/>
            <pc:sldMk cId="3588226536" sldId="275"/>
            <ac:spMk id="14" creationId="{2C1BBA94-3F40-40AA-8BB9-E69E25E537C1}"/>
          </ac:spMkLst>
        </pc:spChg>
        <pc:grpChg chg="add">
          <ac:chgData name="Ія Пелех" userId="235b8121fc54d418" providerId="LiveId" clId="{38C4721A-7BA5-4E3C-A249-F44E5CA3FF2F}" dt="2023-03-28T06:46:41.766" v="422" actId="26606"/>
          <ac:grpSpMkLst>
            <pc:docMk/>
            <pc:sldMk cId="3588226536" sldId="275"/>
            <ac:grpSpMk id="10" creationId="{B14B560F-9DD7-4302-A60B-EBD3EF59B073}"/>
          </ac:grpSpMkLst>
        </pc:grpChg>
      </pc:sldChg>
      <pc:sldChg chg="addSp delSp modSp new mod setBg">
        <pc:chgData name="Ія Пелех" userId="235b8121fc54d418" providerId="LiveId" clId="{38C4721A-7BA5-4E3C-A249-F44E5CA3FF2F}" dt="2023-03-28T07:10:41.744" v="659" actId="207"/>
        <pc:sldMkLst>
          <pc:docMk/>
          <pc:sldMk cId="602514031" sldId="276"/>
        </pc:sldMkLst>
        <pc:spChg chg="mod">
          <ac:chgData name="Ія Пелех" userId="235b8121fc54d418" providerId="LiveId" clId="{38C4721A-7BA5-4E3C-A249-F44E5CA3FF2F}" dt="2023-03-28T07:10:41.744" v="659" actId="207"/>
          <ac:spMkLst>
            <pc:docMk/>
            <pc:sldMk cId="602514031" sldId="276"/>
            <ac:spMk id="2" creationId="{5E313044-AF22-A533-4BD7-EE86429FE666}"/>
          </ac:spMkLst>
        </pc:spChg>
        <pc:spChg chg="del mod">
          <ac:chgData name="Ія Пелех" userId="235b8121fc54d418" providerId="LiveId" clId="{38C4721A-7BA5-4E3C-A249-F44E5CA3FF2F}" dt="2023-03-28T07:10:00.306" v="646" actId="26606"/>
          <ac:spMkLst>
            <pc:docMk/>
            <pc:sldMk cId="602514031" sldId="276"/>
            <ac:spMk id="3" creationId="{CC0DBACC-3116-2023-059B-8F5BCE464D48}"/>
          </ac:spMkLst>
        </pc:spChg>
        <pc:spChg chg="add mod">
          <ac:chgData name="Ія Пелех" userId="235b8121fc54d418" providerId="LiveId" clId="{38C4721A-7BA5-4E3C-A249-F44E5CA3FF2F}" dt="2023-03-28T07:10:17.129" v="648" actId="207"/>
          <ac:spMkLst>
            <pc:docMk/>
            <pc:sldMk cId="602514031" sldId="276"/>
            <ac:spMk id="4" creationId="{2AB8353B-36BE-5462-972F-9823875926D2}"/>
          </ac:spMkLst>
        </pc:spChg>
        <pc:spChg chg="add">
          <ac:chgData name="Ія Пелех" userId="235b8121fc54d418" providerId="LiveId" clId="{38C4721A-7BA5-4E3C-A249-F44E5CA3FF2F}" dt="2023-03-28T07:10:00.306" v="646" actId="26606"/>
          <ac:spMkLst>
            <pc:docMk/>
            <pc:sldMk cId="602514031" sldId="276"/>
            <ac:spMk id="9" creationId="{56E9B3E6-E277-4D68-BA48-9CB43FFBD6E2}"/>
          </ac:spMkLst>
        </pc:spChg>
        <pc:spChg chg="add">
          <ac:chgData name="Ія Пелех" userId="235b8121fc54d418" providerId="LiveId" clId="{38C4721A-7BA5-4E3C-A249-F44E5CA3FF2F}" dt="2023-03-28T07:10:00.306" v="646" actId="26606"/>
          <ac:spMkLst>
            <pc:docMk/>
            <pc:sldMk cId="602514031" sldId="276"/>
            <ac:spMk id="16" creationId="{D5B0017B-2ECA-49AF-B397-DC140825DF8D}"/>
          </ac:spMkLst>
        </pc:spChg>
        <pc:grpChg chg="add">
          <ac:chgData name="Ія Пелех" userId="235b8121fc54d418" providerId="LiveId" clId="{38C4721A-7BA5-4E3C-A249-F44E5CA3FF2F}" dt="2023-03-28T07:10:00.306" v="646" actId="26606"/>
          <ac:grpSpMkLst>
            <pc:docMk/>
            <pc:sldMk cId="602514031" sldId="276"/>
            <ac:grpSpMk id="11" creationId="{AE1C45F0-260A-458C-96ED-C1F6D2151219}"/>
          </ac:grpSpMkLst>
        </pc:grpChg>
        <pc:graphicFrameChg chg="add mod">
          <ac:chgData name="Ія Пелех" userId="235b8121fc54d418" providerId="LiveId" clId="{38C4721A-7BA5-4E3C-A249-F44E5CA3FF2F}" dt="2023-03-28T07:10:30.365" v="654" actId="20577"/>
          <ac:graphicFrameMkLst>
            <pc:docMk/>
            <pc:sldMk cId="602514031" sldId="276"/>
            <ac:graphicFrameMk id="5" creationId="{AA14D067-C850-4B5C-0181-0C4A6F237084}"/>
          </ac:graphicFrameMkLst>
        </pc:graphicFrameChg>
        <pc:cxnChg chg="add">
          <ac:chgData name="Ія Пелех" userId="235b8121fc54d418" providerId="LiveId" clId="{38C4721A-7BA5-4E3C-A249-F44E5CA3FF2F}" dt="2023-03-28T07:10:00.306" v="646" actId="26606"/>
          <ac:cxnSpMkLst>
            <pc:docMk/>
            <pc:sldMk cId="602514031" sldId="276"/>
            <ac:cxnSpMk id="18" creationId="{6CF1BAF6-AD41-4082-B212-8A1F9A2E8779}"/>
          </ac:cxnSpMkLst>
        </pc:cxnChg>
      </pc:sldChg>
      <pc:sldChg chg="addSp delSp modSp new mod setBg">
        <pc:chgData name="Ія Пелех" userId="235b8121fc54d418" providerId="LiveId" clId="{38C4721A-7BA5-4E3C-A249-F44E5CA3FF2F}" dt="2023-03-28T07:15:26.913" v="684" actId="20577"/>
        <pc:sldMkLst>
          <pc:docMk/>
          <pc:sldMk cId="1701064259" sldId="277"/>
        </pc:sldMkLst>
        <pc:spChg chg="mod">
          <ac:chgData name="Ія Пелех" userId="235b8121fc54d418" providerId="LiveId" clId="{38C4721A-7BA5-4E3C-A249-F44E5CA3FF2F}" dt="2023-03-28T07:15:04.649" v="678" actId="114"/>
          <ac:spMkLst>
            <pc:docMk/>
            <pc:sldMk cId="1701064259" sldId="277"/>
            <ac:spMk id="2" creationId="{0F9CC126-07BE-2C23-9E14-D9CF438FF5A8}"/>
          </ac:spMkLst>
        </pc:spChg>
        <pc:spChg chg="del mod">
          <ac:chgData name="Ія Пелех" userId="235b8121fc54d418" providerId="LiveId" clId="{38C4721A-7BA5-4E3C-A249-F44E5CA3FF2F}" dt="2023-03-28T07:14:48.204" v="673" actId="26606"/>
          <ac:spMkLst>
            <pc:docMk/>
            <pc:sldMk cId="1701064259" sldId="277"/>
            <ac:spMk id="3" creationId="{F675C064-8596-5CFA-000F-081AC821DD6A}"/>
          </ac:spMkLst>
        </pc:spChg>
        <pc:spChg chg="add">
          <ac:chgData name="Ія Пелех" userId="235b8121fc54d418" providerId="LiveId" clId="{38C4721A-7BA5-4E3C-A249-F44E5CA3FF2F}" dt="2023-03-28T07:14:48.204" v="673" actId="26606"/>
          <ac:spMkLst>
            <pc:docMk/>
            <pc:sldMk cId="1701064259" sldId="277"/>
            <ac:spMk id="9" creationId="{56E9B3E6-E277-4D68-BA48-9CB43FFBD6E2}"/>
          </ac:spMkLst>
        </pc:spChg>
        <pc:spChg chg="add">
          <ac:chgData name="Ія Пелех" userId="235b8121fc54d418" providerId="LiveId" clId="{38C4721A-7BA5-4E3C-A249-F44E5CA3FF2F}" dt="2023-03-28T07:14:48.204" v="673" actId="26606"/>
          <ac:spMkLst>
            <pc:docMk/>
            <pc:sldMk cId="1701064259" sldId="277"/>
            <ac:spMk id="16" creationId="{D5B0017B-2ECA-49AF-B397-DC140825DF8D}"/>
          </ac:spMkLst>
        </pc:spChg>
        <pc:grpChg chg="add">
          <ac:chgData name="Ія Пелех" userId="235b8121fc54d418" providerId="LiveId" clId="{38C4721A-7BA5-4E3C-A249-F44E5CA3FF2F}" dt="2023-03-28T07:14:48.204" v="673" actId="26606"/>
          <ac:grpSpMkLst>
            <pc:docMk/>
            <pc:sldMk cId="1701064259" sldId="277"/>
            <ac:grpSpMk id="11" creationId="{AE1C45F0-260A-458C-96ED-C1F6D2151219}"/>
          </ac:grpSpMkLst>
        </pc:grpChg>
        <pc:graphicFrameChg chg="add mod modGraphic">
          <ac:chgData name="Ія Пелех" userId="235b8121fc54d418" providerId="LiveId" clId="{38C4721A-7BA5-4E3C-A249-F44E5CA3FF2F}" dt="2023-03-28T07:15:26.913" v="684" actId="20577"/>
          <ac:graphicFrameMkLst>
            <pc:docMk/>
            <pc:sldMk cId="1701064259" sldId="277"/>
            <ac:graphicFrameMk id="5" creationId="{FA5D9CC7-274E-2CDB-7ABA-9608D969EBD9}"/>
          </ac:graphicFrameMkLst>
        </pc:graphicFrameChg>
        <pc:cxnChg chg="add">
          <ac:chgData name="Ія Пелех" userId="235b8121fc54d418" providerId="LiveId" clId="{38C4721A-7BA5-4E3C-A249-F44E5CA3FF2F}" dt="2023-03-28T07:14:48.204" v="673" actId="26606"/>
          <ac:cxnSpMkLst>
            <pc:docMk/>
            <pc:sldMk cId="1701064259" sldId="277"/>
            <ac:cxnSpMk id="18" creationId="{6CF1BAF6-AD41-4082-B212-8A1F9A2E8779}"/>
          </ac:cxnSpMkLst>
        </pc:cxnChg>
      </pc:sldChg>
      <pc:sldChg chg="addSp delSp modSp new mod setBg">
        <pc:chgData name="Ія Пелех" userId="235b8121fc54d418" providerId="LiveId" clId="{38C4721A-7BA5-4E3C-A249-F44E5CA3FF2F}" dt="2023-03-28T07:18:21.725" v="696" actId="403"/>
        <pc:sldMkLst>
          <pc:docMk/>
          <pc:sldMk cId="1730622034" sldId="278"/>
        </pc:sldMkLst>
        <pc:spChg chg="mod">
          <ac:chgData name="Ія Пелех" userId="235b8121fc54d418" providerId="LiveId" clId="{38C4721A-7BA5-4E3C-A249-F44E5CA3FF2F}" dt="2023-03-28T07:18:21.725" v="696" actId="403"/>
          <ac:spMkLst>
            <pc:docMk/>
            <pc:sldMk cId="1730622034" sldId="278"/>
            <ac:spMk id="2" creationId="{8796A4CA-D73B-0635-62A5-05486DAE7B79}"/>
          </ac:spMkLst>
        </pc:spChg>
        <pc:spChg chg="del mod">
          <ac:chgData name="Ія Пелех" userId="235b8121fc54d418" providerId="LiveId" clId="{38C4721A-7BA5-4E3C-A249-F44E5CA3FF2F}" dt="2023-03-28T07:17:28.150" v="689" actId="26606"/>
          <ac:spMkLst>
            <pc:docMk/>
            <pc:sldMk cId="1730622034" sldId="278"/>
            <ac:spMk id="3" creationId="{40D73FF5-FD85-7A86-8CFD-C4852C020B41}"/>
          </ac:spMkLst>
        </pc:spChg>
        <pc:spChg chg="add">
          <ac:chgData name="Ія Пелех" userId="235b8121fc54d418" providerId="LiveId" clId="{38C4721A-7BA5-4E3C-A249-F44E5CA3FF2F}" dt="2023-03-28T07:17:28.150" v="689" actId="26606"/>
          <ac:spMkLst>
            <pc:docMk/>
            <pc:sldMk cId="1730622034" sldId="278"/>
            <ac:spMk id="10" creationId="{B50AB553-2A96-4A92-96F2-93548E096954}"/>
          </ac:spMkLst>
        </pc:spChg>
        <pc:graphicFrameChg chg="add">
          <ac:chgData name="Ія Пелех" userId="235b8121fc54d418" providerId="LiveId" clId="{38C4721A-7BA5-4E3C-A249-F44E5CA3FF2F}" dt="2023-03-28T07:17:28.150" v="689" actId="26606"/>
          <ac:graphicFrameMkLst>
            <pc:docMk/>
            <pc:sldMk cId="1730622034" sldId="278"/>
            <ac:graphicFrameMk id="5" creationId="{A53FD828-D783-7DF4-4E72-B06F8727BC4E}"/>
          </ac:graphicFrameMkLst>
        </pc:graphicFrameChg>
        <pc:picChg chg="add">
          <ac:chgData name="Ія Пелех" userId="235b8121fc54d418" providerId="LiveId" clId="{38C4721A-7BA5-4E3C-A249-F44E5CA3FF2F}" dt="2023-03-28T07:17:28.150" v="689" actId="26606"/>
          <ac:picMkLst>
            <pc:docMk/>
            <pc:sldMk cId="1730622034" sldId="278"/>
            <ac:picMk id="6" creationId="{89D2C28F-31E8-DE54-530C-3561DA49DF6D}"/>
          </ac:picMkLst>
        </pc:picChg>
      </pc:sldChg>
      <pc:sldChg chg="addSp delSp modSp new mod setBg">
        <pc:chgData name="Ія Пелех" userId="235b8121fc54d418" providerId="LiveId" clId="{38C4721A-7BA5-4E3C-A249-F44E5CA3FF2F}" dt="2023-03-28T07:47:13.196" v="719" actId="113"/>
        <pc:sldMkLst>
          <pc:docMk/>
          <pc:sldMk cId="1533027695" sldId="279"/>
        </pc:sldMkLst>
        <pc:spChg chg="mod">
          <ac:chgData name="Ія Пелех" userId="235b8121fc54d418" providerId="LiveId" clId="{38C4721A-7BA5-4E3C-A249-F44E5CA3FF2F}" dt="2023-03-28T07:46:59.333" v="716" actId="26606"/>
          <ac:spMkLst>
            <pc:docMk/>
            <pc:sldMk cId="1533027695" sldId="279"/>
            <ac:spMk id="2" creationId="{F90E79EC-1A16-0F59-9806-5205CDD94AC0}"/>
          </ac:spMkLst>
        </pc:spChg>
        <pc:spChg chg="del mod">
          <ac:chgData name="Ія Пелех" userId="235b8121fc54d418" providerId="LiveId" clId="{38C4721A-7BA5-4E3C-A249-F44E5CA3FF2F}" dt="2023-03-28T07:46:59.333" v="716" actId="26606"/>
          <ac:spMkLst>
            <pc:docMk/>
            <pc:sldMk cId="1533027695" sldId="279"/>
            <ac:spMk id="3" creationId="{97FD54E5-8643-549E-C357-833B9D8CDE67}"/>
          </ac:spMkLst>
        </pc:spChg>
        <pc:spChg chg="add">
          <ac:chgData name="Ія Пелех" userId="235b8121fc54d418" providerId="LiveId" clId="{38C4721A-7BA5-4E3C-A249-F44E5CA3FF2F}" dt="2023-03-28T07:46:59.333" v="716" actId="26606"/>
          <ac:spMkLst>
            <pc:docMk/>
            <pc:sldMk cId="1533027695" sldId="279"/>
            <ac:spMk id="9" creationId="{2E442304-DDBD-4F7B-8017-36BCC863FB40}"/>
          </ac:spMkLst>
        </pc:spChg>
        <pc:spChg chg="add">
          <ac:chgData name="Ія Пелех" userId="235b8121fc54d418" providerId="LiveId" clId="{38C4721A-7BA5-4E3C-A249-F44E5CA3FF2F}" dt="2023-03-28T07:46:59.333" v="716" actId="26606"/>
          <ac:spMkLst>
            <pc:docMk/>
            <pc:sldMk cId="1533027695" sldId="279"/>
            <ac:spMk id="11" creationId="{5E107275-3853-46FD-A241-DE4355A42675}"/>
          </ac:spMkLst>
        </pc:spChg>
        <pc:graphicFrameChg chg="add mod">
          <ac:chgData name="Ія Пелех" userId="235b8121fc54d418" providerId="LiveId" clId="{38C4721A-7BA5-4E3C-A249-F44E5CA3FF2F}" dt="2023-03-28T07:47:13.196" v="719" actId="113"/>
          <ac:graphicFrameMkLst>
            <pc:docMk/>
            <pc:sldMk cId="1533027695" sldId="279"/>
            <ac:graphicFrameMk id="5" creationId="{01C72662-1693-B791-EFAF-E39CD6A146CC}"/>
          </ac:graphicFrameMkLst>
        </pc:graphicFrameChg>
      </pc:sldChg>
      <pc:sldChg chg="delSp modSp new mod">
        <pc:chgData name="Ія Пелех" userId="235b8121fc54d418" providerId="LiveId" clId="{38C4721A-7BA5-4E3C-A249-F44E5CA3FF2F}" dt="2023-03-28T07:49:30.997" v="743" actId="20577"/>
        <pc:sldMkLst>
          <pc:docMk/>
          <pc:sldMk cId="2591712742" sldId="280"/>
        </pc:sldMkLst>
        <pc:spChg chg="del">
          <ac:chgData name="Ія Пелех" userId="235b8121fc54d418" providerId="LiveId" clId="{38C4721A-7BA5-4E3C-A249-F44E5CA3FF2F}" dt="2023-03-28T07:48:58.219" v="730" actId="478"/>
          <ac:spMkLst>
            <pc:docMk/>
            <pc:sldMk cId="2591712742" sldId="280"/>
            <ac:spMk id="2" creationId="{9924D3E4-4BB4-6540-BD55-5DD3A06BBA8E}"/>
          </ac:spMkLst>
        </pc:spChg>
        <pc:spChg chg="mod">
          <ac:chgData name="Ія Пелех" userId="235b8121fc54d418" providerId="LiveId" clId="{38C4721A-7BA5-4E3C-A249-F44E5CA3FF2F}" dt="2023-03-28T07:49:30.997" v="743" actId="20577"/>
          <ac:spMkLst>
            <pc:docMk/>
            <pc:sldMk cId="2591712742" sldId="280"/>
            <ac:spMk id="3" creationId="{74D51E22-DD1C-E098-1C48-3C39A3F20AA2}"/>
          </ac:spMkLst>
        </pc:spChg>
      </pc:sldChg>
      <pc:sldChg chg="modSp new mod">
        <pc:chgData name="Ія Пелех" userId="235b8121fc54d418" providerId="LiveId" clId="{38C4721A-7BA5-4E3C-A249-F44E5CA3FF2F}" dt="2023-03-28T07:53:47.642" v="836" actId="113"/>
        <pc:sldMkLst>
          <pc:docMk/>
          <pc:sldMk cId="615325663" sldId="281"/>
        </pc:sldMkLst>
        <pc:spChg chg="mod">
          <ac:chgData name="Ія Пелех" userId="235b8121fc54d418" providerId="LiveId" clId="{38C4721A-7BA5-4E3C-A249-F44E5CA3FF2F}" dt="2023-03-28T07:53:47.642" v="836" actId="113"/>
          <ac:spMkLst>
            <pc:docMk/>
            <pc:sldMk cId="615325663" sldId="281"/>
            <ac:spMk id="2" creationId="{0A7AF2BD-35DC-6F94-AD77-1004E8FF311F}"/>
          </ac:spMkLst>
        </pc:spChg>
        <pc:spChg chg="mod">
          <ac:chgData name="Ія Пелех" userId="235b8121fc54d418" providerId="LiveId" clId="{38C4721A-7BA5-4E3C-A249-F44E5CA3FF2F}" dt="2023-03-28T07:53:42.372" v="835" actId="27636"/>
          <ac:spMkLst>
            <pc:docMk/>
            <pc:sldMk cId="615325663" sldId="281"/>
            <ac:spMk id="3" creationId="{7B8FA040-18B7-04BA-7E1C-E519A41E5513}"/>
          </ac:spMkLst>
        </pc:spChg>
      </pc:sldChg>
      <pc:sldChg chg="modSp new mod">
        <pc:chgData name="Ія Пелех" userId="235b8121fc54d418" providerId="LiveId" clId="{38C4721A-7BA5-4E3C-A249-F44E5CA3FF2F}" dt="2023-03-28T07:54:54.969" v="870" actId="14100"/>
        <pc:sldMkLst>
          <pc:docMk/>
          <pc:sldMk cId="3317436519" sldId="282"/>
        </pc:sldMkLst>
        <pc:spChg chg="mod">
          <ac:chgData name="Ія Пелех" userId="235b8121fc54d418" providerId="LiveId" clId="{38C4721A-7BA5-4E3C-A249-F44E5CA3FF2F}" dt="2023-03-28T07:54:08.020" v="848" actId="123"/>
          <ac:spMkLst>
            <pc:docMk/>
            <pc:sldMk cId="3317436519" sldId="282"/>
            <ac:spMk id="2" creationId="{F1816ACD-B860-726F-A955-F3F4EE48B60E}"/>
          </ac:spMkLst>
        </pc:spChg>
        <pc:spChg chg="mod">
          <ac:chgData name="Ія Пелех" userId="235b8121fc54d418" providerId="LiveId" clId="{38C4721A-7BA5-4E3C-A249-F44E5CA3FF2F}" dt="2023-03-28T07:54:54.969" v="870" actId="14100"/>
          <ac:spMkLst>
            <pc:docMk/>
            <pc:sldMk cId="3317436519" sldId="282"/>
            <ac:spMk id="3" creationId="{D40BE28A-0C33-0CA2-1FD0-0A5CA20FFBBA}"/>
          </ac:spMkLst>
        </pc:spChg>
      </pc:sldChg>
      <pc:sldChg chg="modSp new mod">
        <pc:chgData name="Ія Пелех" userId="235b8121fc54d418" providerId="LiveId" clId="{38C4721A-7BA5-4E3C-A249-F44E5CA3FF2F}" dt="2023-03-28T07:56:04.176" v="930" actId="113"/>
        <pc:sldMkLst>
          <pc:docMk/>
          <pc:sldMk cId="1116694512" sldId="283"/>
        </pc:sldMkLst>
        <pc:spChg chg="mod">
          <ac:chgData name="Ія Пелех" userId="235b8121fc54d418" providerId="LiveId" clId="{38C4721A-7BA5-4E3C-A249-F44E5CA3FF2F}" dt="2023-03-28T07:56:04.176" v="930" actId="113"/>
          <ac:spMkLst>
            <pc:docMk/>
            <pc:sldMk cId="1116694512" sldId="283"/>
            <ac:spMk id="2" creationId="{B28D071B-974A-A831-6950-9F47D249587F}"/>
          </ac:spMkLst>
        </pc:spChg>
        <pc:spChg chg="mod">
          <ac:chgData name="Ія Пелех" userId="235b8121fc54d418" providerId="LiveId" clId="{38C4721A-7BA5-4E3C-A249-F44E5CA3FF2F}" dt="2023-03-28T07:55:54.535" v="924" actId="27636"/>
          <ac:spMkLst>
            <pc:docMk/>
            <pc:sldMk cId="1116694512" sldId="283"/>
            <ac:spMk id="3" creationId="{7E16C272-73C4-A1E4-CD62-17B3205F75DF}"/>
          </ac:spMkLst>
        </pc:spChg>
      </pc:sldChg>
      <pc:sldChg chg="modSp new mod">
        <pc:chgData name="Ія Пелех" userId="235b8121fc54d418" providerId="LiveId" clId="{38C4721A-7BA5-4E3C-A249-F44E5CA3FF2F}" dt="2023-03-28T08:03:47.830" v="984" actId="27636"/>
        <pc:sldMkLst>
          <pc:docMk/>
          <pc:sldMk cId="669655978" sldId="284"/>
        </pc:sldMkLst>
        <pc:spChg chg="mod">
          <ac:chgData name="Ія Пелех" userId="235b8121fc54d418" providerId="LiveId" clId="{38C4721A-7BA5-4E3C-A249-F44E5CA3FF2F}" dt="2023-03-28T08:03:09.857" v="964" actId="113"/>
          <ac:spMkLst>
            <pc:docMk/>
            <pc:sldMk cId="669655978" sldId="284"/>
            <ac:spMk id="2" creationId="{80F8B932-F263-8194-3986-2755E571A933}"/>
          </ac:spMkLst>
        </pc:spChg>
        <pc:spChg chg="mod">
          <ac:chgData name="Ія Пелех" userId="235b8121fc54d418" providerId="LiveId" clId="{38C4721A-7BA5-4E3C-A249-F44E5CA3FF2F}" dt="2023-03-28T08:03:47.830" v="984" actId="27636"/>
          <ac:spMkLst>
            <pc:docMk/>
            <pc:sldMk cId="669655978" sldId="284"/>
            <ac:spMk id="3" creationId="{0C6038A4-225C-F2C1-38B8-291EC5C3F614}"/>
          </ac:spMkLst>
        </pc:spChg>
      </pc:sldChg>
      <pc:sldChg chg="modSp new mod">
        <pc:chgData name="Ія Пелех" userId="235b8121fc54d418" providerId="LiveId" clId="{38C4721A-7BA5-4E3C-A249-F44E5CA3FF2F}" dt="2023-03-28T08:04:47.736" v="1009" actId="207"/>
        <pc:sldMkLst>
          <pc:docMk/>
          <pc:sldMk cId="2832258511" sldId="285"/>
        </pc:sldMkLst>
        <pc:spChg chg="mod">
          <ac:chgData name="Ія Пелех" userId="235b8121fc54d418" providerId="LiveId" clId="{38C4721A-7BA5-4E3C-A249-F44E5CA3FF2F}" dt="2023-03-28T08:04:15.995" v="995" actId="14100"/>
          <ac:spMkLst>
            <pc:docMk/>
            <pc:sldMk cId="2832258511" sldId="285"/>
            <ac:spMk id="2" creationId="{D6962370-B629-7B91-8D0E-86D74C38A492}"/>
          </ac:spMkLst>
        </pc:spChg>
        <pc:spChg chg="mod">
          <ac:chgData name="Ія Пелех" userId="235b8121fc54d418" providerId="LiveId" clId="{38C4721A-7BA5-4E3C-A249-F44E5CA3FF2F}" dt="2023-03-28T08:04:47.736" v="1009" actId="207"/>
          <ac:spMkLst>
            <pc:docMk/>
            <pc:sldMk cId="2832258511" sldId="285"/>
            <ac:spMk id="3" creationId="{E0C2EA01-BAE0-3429-1265-9004D549181F}"/>
          </ac:spMkLst>
        </pc:spChg>
      </pc:sldChg>
      <pc:sldChg chg="addSp delSp modSp new mod modClrScheme chgLayout">
        <pc:chgData name="Ія Пелех" userId="235b8121fc54d418" providerId="LiveId" clId="{38C4721A-7BA5-4E3C-A249-F44E5CA3FF2F}" dt="2023-03-28T08:17:35.538" v="1149" actId="14100"/>
        <pc:sldMkLst>
          <pc:docMk/>
          <pc:sldMk cId="442207213" sldId="286"/>
        </pc:sldMkLst>
        <pc:spChg chg="add mod ord">
          <ac:chgData name="Ія Пелех" userId="235b8121fc54d418" providerId="LiveId" clId="{38C4721A-7BA5-4E3C-A249-F44E5CA3FF2F}" dt="2023-03-28T08:17:35.538" v="1149" actId="14100"/>
          <ac:spMkLst>
            <pc:docMk/>
            <pc:sldMk cId="442207213" sldId="286"/>
            <ac:spMk id="2" creationId="{3B65F527-4215-EA7B-26E4-A246962A337F}"/>
          </ac:spMkLst>
        </pc:spChg>
        <pc:spChg chg="del">
          <ac:chgData name="Ія Пелех" userId="235b8121fc54d418" providerId="LiveId" clId="{38C4721A-7BA5-4E3C-A249-F44E5CA3FF2F}" dt="2023-03-28T08:04:52.603" v="1010" actId="478"/>
          <ac:spMkLst>
            <pc:docMk/>
            <pc:sldMk cId="442207213" sldId="286"/>
            <ac:spMk id="2" creationId="{BED5302C-D95D-5DCA-55D9-F58DD2F76726}"/>
          </ac:spMkLst>
        </pc:spChg>
        <pc:spChg chg="mod ord">
          <ac:chgData name="Ія Пелех" userId="235b8121fc54d418" providerId="LiveId" clId="{38C4721A-7BA5-4E3C-A249-F44E5CA3FF2F}" dt="2023-03-28T08:17:07.984" v="1119" actId="700"/>
          <ac:spMkLst>
            <pc:docMk/>
            <pc:sldMk cId="442207213" sldId="286"/>
            <ac:spMk id="3" creationId="{AFED9152-94F3-6E81-A541-AD5658B42BE9}"/>
          </ac:spMkLst>
        </pc:spChg>
      </pc:sldChg>
      <pc:sldChg chg="delSp modSp new del mod ord">
        <pc:chgData name="Ія Пелех" userId="235b8121fc54d418" providerId="LiveId" clId="{38C4721A-7BA5-4E3C-A249-F44E5CA3FF2F}" dt="2023-03-28T08:14:57.101" v="1068" actId="47"/>
        <pc:sldMkLst>
          <pc:docMk/>
          <pc:sldMk cId="489675865" sldId="287"/>
        </pc:sldMkLst>
        <pc:spChg chg="del">
          <ac:chgData name="Ія Пелех" userId="235b8121fc54d418" providerId="LiveId" clId="{38C4721A-7BA5-4E3C-A249-F44E5CA3FF2F}" dt="2023-03-28T08:05:47.706" v="1011" actId="478"/>
          <ac:spMkLst>
            <pc:docMk/>
            <pc:sldMk cId="489675865" sldId="287"/>
            <ac:spMk id="2" creationId="{1734F477-4D27-2C1B-52A8-190DA778525A}"/>
          </ac:spMkLst>
        </pc:spChg>
        <pc:spChg chg="mod">
          <ac:chgData name="Ія Пелех" userId="235b8121fc54d418" providerId="LiveId" clId="{38C4721A-7BA5-4E3C-A249-F44E5CA3FF2F}" dt="2023-03-27T17:14:02.588" v="420" actId="20577"/>
          <ac:spMkLst>
            <pc:docMk/>
            <pc:sldMk cId="489675865" sldId="287"/>
            <ac:spMk id="3" creationId="{A06976C4-72DF-A209-09BF-6B4EC3963986}"/>
          </ac:spMkLst>
        </pc:spChg>
      </pc:sldChg>
      <pc:sldChg chg="addSp modSp new mod setBg">
        <pc:chgData name="Ія Пелех" userId="235b8121fc54d418" providerId="LiveId" clId="{38C4721A-7BA5-4E3C-A249-F44E5CA3FF2F}" dt="2023-03-28T08:15:23.505" v="1118" actId="20577"/>
        <pc:sldMkLst>
          <pc:docMk/>
          <pc:sldMk cId="1142488153" sldId="288"/>
        </pc:sldMkLst>
        <pc:spChg chg="mod">
          <ac:chgData name="Ія Пелех" userId="235b8121fc54d418" providerId="LiveId" clId="{38C4721A-7BA5-4E3C-A249-F44E5CA3FF2F}" dt="2023-03-28T08:15:23.505" v="1118" actId="20577"/>
          <ac:spMkLst>
            <pc:docMk/>
            <pc:sldMk cId="1142488153" sldId="288"/>
            <ac:spMk id="2" creationId="{E58E3420-0327-D1BD-6859-AC6A77657353}"/>
          </ac:spMkLst>
        </pc:spChg>
        <pc:spChg chg="mod">
          <ac:chgData name="Ія Пелех" userId="235b8121fc54d418" providerId="LiveId" clId="{38C4721A-7BA5-4E3C-A249-F44E5CA3FF2F}" dt="2023-03-28T07:51:57.993" v="800" actId="14100"/>
          <ac:spMkLst>
            <pc:docMk/>
            <pc:sldMk cId="1142488153" sldId="288"/>
            <ac:spMk id="3" creationId="{2E32C814-CE44-053B-DC71-C22F04BC7BD7}"/>
          </ac:spMkLst>
        </pc:spChg>
        <pc:spChg chg="add">
          <ac:chgData name="Ія Пелех" userId="235b8121fc54d418" providerId="LiveId" clId="{38C4721A-7BA5-4E3C-A249-F44E5CA3FF2F}" dt="2023-03-28T07:51:32.539" v="785" actId="26606"/>
          <ac:spMkLst>
            <pc:docMk/>
            <pc:sldMk cId="1142488153" sldId="288"/>
            <ac:spMk id="8" creationId="{43C823D3-D619-407C-89E0-C6F6B1E7A42A}"/>
          </ac:spMkLst>
        </pc:spChg>
        <pc:spChg chg="add">
          <ac:chgData name="Ія Пелех" userId="235b8121fc54d418" providerId="LiveId" clId="{38C4721A-7BA5-4E3C-A249-F44E5CA3FF2F}" dt="2023-03-28T07:51:32.539" v="785" actId="26606"/>
          <ac:spMkLst>
            <pc:docMk/>
            <pc:sldMk cId="1142488153" sldId="288"/>
            <ac:spMk id="10" creationId="{047F8E3E-2FFA-4A0F-B3C7-E57ADDCFB415}"/>
          </ac:spMkLst>
        </pc:spChg>
        <pc:grpChg chg="add">
          <ac:chgData name="Ія Пелех" userId="235b8121fc54d418" providerId="LiveId" clId="{38C4721A-7BA5-4E3C-A249-F44E5CA3FF2F}" dt="2023-03-28T07:51:32.539" v="785" actId="26606"/>
          <ac:grpSpMkLst>
            <pc:docMk/>
            <pc:sldMk cId="1142488153" sldId="288"/>
            <ac:grpSpMk id="12" creationId="{33D939F1-7ABE-4D0E-946A-43F37F556AFD}"/>
          </ac:grpSpMkLst>
        </pc:grpChg>
        <pc:grpChg chg="add">
          <ac:chgData name="Ія Пелех" userId="235b8121fc54d418" providerId="LiveId" clId="{38C4721A-7BA5-4E3C-A249-F44E5CA3FF2F}" dt="2023-03-28T07:51:32.539" v="785" actId="26606"/>
          <ac:grpSpMkLst>
            <pc:docMk/>
            <pc:sldMk cId="1142488153" sldId="288"/>
            <ac:grpSpMk id="18" creationId="{9DB3963A-4187-4A72-9DA4-CA6BADE22931}"/>
          </ac:grpSpMkLst>
        </pc:grpChg>
      </pc:sldChg>
      <pc:sldChg chg="addSp delSp modSp new mod setBg">
        <pc:chgData name="Ія Пелех" userId="235b8121fc54d418" providerId="LiveId" clId="{38C4721A-7BA5-4E3C-A249-F44E5CA3FF2F}" dt="2023-03-28T07:14:16.719" v="670" actId="14100"/>
        <pc:sldMkLst>
          <pc:docMk/>
          <pc:sldMk cId="586792240" sldId="289"/>
        </pc:sldMkLst>
        <pc:spChg chg="mod">
          <ac:chgData name="Ія Пелех" userId="235b8121fc54d418" providerId="LiveId" clId="{38C4721A-7BA5-4E3C-A249-F44E5CA3FF2F}" dt="2023-03-28T07:14:08.792" v="667" actId="26606"/>
          <ac:spMkLst>
            <pc:docMk/>
            <pc:sldMk cId="586792240" sldId="289"/>
            <ac:spMk id="2" creationId="{C9B2EF3F-F166-3F6D-298B-5B907DABEFFF}"/>
          </ac:spMkLst>
        </pc:spChg>
        <pc:spChg chg="del mod">
          <ac:chgData name="Ія Пелех" userId="235b8121fc54d418" providerId="LiveId" clId="{38C4721A-7BA5-4E3C-A249-F44E5CA3FF2F}" dt="2023-03-28T07:14:08.792" v="667" actId="26606"/>
          <ac:spMkLst>
            <pc:docMk/>
            <pc:sldMk cId="586792240" sldId="289"/>
            <ac:spMk id="3" creationId="{B9E0CE85-13EA-11E6-628D-985637F6CC32}"/>
          </ac:spMkLst>
        </pc:spChg>
        <pc:spChg chg="add del">
          <ac:chgData name="Ія Пелех" userId="235b8121fc54d418" providerId="LiveId" clId="{38C4721A-7BA5-4E3C-A249-F44E5CA3FF2F}" dt="2023-03-28T07:14:08.792" v="667" actId="26606"/>
          <ac:spMkLst>
            <pc:docMk/>
            <pc:sldMk cId="586792240" sldId="289"/>
            <ac:spMk id="8" creationId="{907EF6B7-1338-4443-8C46-6A318D952DFD}"/>
          </ac:spMkLst>
        </pc:spChg>
        <pc:spChg chg="add del">
          <ac:chgData name="Ія Пелех" userId="235b8121fc54d418" providerId="LiveId" clId="{38C4721A-7BA5-4E3C-A249-F44E5CA3FF2F}" dt="2023-03-28T07:14:08.792" v="667" actId="26606"/>
          <ac:spMkLst>
            <pc:docMk/>
            <pc:sldMk cId="586792240" sldId="289"/>
            <ac:spMk id="10" creationId="{DAAE4CDD-124C-4DCF-9584-B6033B545DD5}"/>
          </ac:spMkLst>
        </pc:spChg>
        <pc:spChg chg="add del">
          <ac:chgData name="Ія Пелех" userId="235b8121fc54d418" providerId="LiveId" clId="{38C4721A-7BA5-4E3C-A249-F44E5CA3FF2F}" dt="2023-03-28T07:14:08.792" v="667" actId="26606"/>
          <ac:spMkLst>
            <pc:docMk/>
            <pc:sldMk cId="586792240" sldId="289"/>
            <ac:spMk id="12" creationId="{081E4A58-353D-44AE-B2FC-2A74E2E400F7}"/>
          </ac:spMkLst>
        </pc:spChg>
        <pc:spChg chg="add">
          <ac:chgData name="Ія Пелех" userId="235b8121fc54d418" providerId="LiveId" clId="{38C4721A-7BA5-4E3C-A249-F44E5CA3FF2F}" dt="2023-03-28T07:14:08.792" v="667" actId="26606"/>
          <ac:spMkLst>
            <pc:docMk/>
            <pc:sldMk cId="586792240" sldId="289"/>
            <ac:spMk id="18" creationId="{8DF67618-B87B-4195-8E24-3B126F79FF55}"/>
          </ac:spMkLst>
        </pc:spChg>
        <pc:spChg chg="add">
          <ac:chgData name="Ія Пелех" userId="235b8121fc54d418" providerId="LiveId" clId="{38C4721A-7BA5-4E3C-A249-F44E5CA3FF2F}" dt="2023-03-28T07:14:08.792" v="667" actId="26606"/>
          <ac:spMkLst>
            <pc:docMk/>
            <pc:sldMk cId="586792240" sldId="289"/>
            <ac:spMk id="20" creationId="{64960379-9FF9-400A-A8A8-F5AB633FD3BF}"/>
          </ac:spMkLst>
        </pc:spChg>
        <pc:grpChg chg="add">
          <ac:chgData name="Ія Пелех" userId="235b8121fc54d418" providerId="LiveId" clId="{38C4721A-7BA5-4E3C-A249-F44E5CA3FF2F}" dt="2023-03-28T07:14:08.792" v="667" actId="26606"/>
          <ac:grpSpMkLst>
            <pc:docMk/>
            <pc:sldMk cId="586792240" sldId="289"/>
            <ac:grpSpMk id="22" creationId="{2C491629-AE25-486B-9B22-2CE4EE8F7E47}"/>
          </ac:grpSpMkLst>
        </pc:grpChg>
        <pc:grpChg chg="add">
          <ac:chgData name="Ія Пелех" userId="235b8121fc54d418" providerId="LiveId" clId="{38C4721A-7BA5-4E3C-A249-F44E5CA3FF2F}" dt="2023-03-28T07:14:08.792" v="667" actId="26606"/>
          <ac:grpSpMkLst>
            <pc:docMk/>
            <pc:sldMk cId="586792240" sldId="289"/>
            <ac:grpSpMk id="26" creationId="{43F5E015-E085-4624-B431-B42414448684}"/>
          </ac:grpSpMkLst>
        </pc:grpChg>
        <pc:graphicFrameChg chg="add mod">
          <ac:chgData name="Ія Пелех" userId="235b8121fc54d418" providerId="LiveId" clId="{38C4721A-7BA5-4E3C-A249-F44E5CA3FF2F}" dt="2023-03-28T07:14:16.719" v="670" actId="14100"/>
          <ac:graphicFrameMkLst>
            <pc:docMk/>
            <pc:sldMk cId="586792240" sldId="289"/>
            <ac:graphicFrameMk id="14" creationId="{540B0CF5-DB1F-5BA7-15C9-D784C830ABE7}"/>
          </ac:graphicFrameMkLst>
        </pc:graphicFrameChg>
      </pc:sldChg>
      <pc:sldChg chg="addSp delSp modSp new mod setBg">
        <pc:chgData name="Ія Пелех" userId="235b8121fc54d418" providerId="LiveId" clId="{38C4721A-7BA5-4E3C-A249-F44E5CA3FF2F}" dt="2023-03-28T07:48:42.520" v="728"/>
        <pc:sldMkLst>
          <pc:docMk/>
          <pc:sldMk cId="1121873981" sldId="290"/>
        </pc:sldMkLst>
        <pc:spChg chg="del">
          <ac:chgData name="Ія Пелех" userId="235b8121fc54d418" providerId="LiveId" clId="{38C4721A-7BA5-4E3C-A249-F44E5CA3FF2F}" dt="2023-03-28T07:45:32.079" v="713" actId="478"/>
          <ac:spMkLst>
            <pc:docMk/>
            <pc:sldMk cId="1121873981" sldId="290"/>
            <ac:spMk id="2" creationId="{365CEBBB-091C-6BC5-F856-64E9A13D200B}"/>
          </ac:spMkLst>
        </pc:spChg>
        <pc:spChg chg="del mod">
          <ac:chgData name="Ія Пелех" userId="235b8121fc54d418" providerId="LiveId" clId="{38C4721A-7BA5-4E3C-A249-F44E5CA3FF2F}" dt="2023-03-28T07:47:29.141" v="720" actId="26606"/>
          <ac:spMkLst>
            <pc:docMk/>
            <pc:sldMk cId="1121873981" sldId="290"/>
            <ac:spMk id="3" creationId="{ECFC5051-11D4-AB83-0AE1-E7A4FD05DDA2}"/>
          </ac:spMkLst>
        </pc:spChg>
        <pc:spChg chg="add">
          <ac:chgData name="Ія Пелех" userId="235b8121fc54d418" providerId="LiveId" clId="{38C4721A-7BA5-4E3C-A249-F44E5CA3FF2F}" dt="2023-03-28T07:47:29.141" v="720" actId="26606"/>
          <ac:spMkLst>
            <pc:docMk/>
            <pc:sldMk cId="1121873981" sldId="290"/>
            <ac:spMk id="9" creationId="{839C83B4-CCB6-412E-B7FF-BA0CF31B3166}"/>
          </ac:spMkLst>
        </pc:spChg>
        <pc:spChg chg="add">
          <ac:chgData name="Ія Пелех" userId="235b8121fc54d418" providerId="LiveId" clId="{38C4721A-7BA5-4E3C-A249-F44E5CA3FF2F}" dt="2023-03-28T07:47:29.141" v="720" actId="26606"/>
          <ac:spMkLst>
            <pc:docMk/>
            <pc:sldMk cId="1121873981" sldId="290"/>
            <ac:spMk id="11" creationId="{D1BA989C-D286-48D4-B3F1-84F3CBF095C8}"/>
          </ac:spMkLst>
        </pc:spChg>
        <pc:grpChg chg="add">
          <ac:chgData name="Ія Пелех" userId="235b8121fc54d418" providerId="LiveId" clId="{38C4721A-7BA5-4E3C-A249-F44E5CA3FF2F}" dt="2023-03-28T07:47:29.141" v="720" actId="26606"/>
          <ac:grpSpMkLst>
            <pc:docMk/>
            <pc:sldMk cId="1121873981" sldId="290"/>
            <ac:grpSpMk id="13" creationId="{98925B56-689F-4DFB-8FD0-9BB9D8DE848B}"/>
          </ac:grpSpMkLst>
        </pc:grpChg>
        <pc:grpChg chg="add">
          <ac:chgData name="Ія Пелех" userId="235b8121fc54d418" providerId="LiveId" clId="{38C4721A-7BA5-4E3C-A249-F44E5CA3FF2F}" dt="2023-03-28T07:47:29.141" v="720" actId="26606"/>
          <ac:grpSpMkLst>
            <pc:docMk/>
            <pc:sldMk cId="1121873981" sldId="290"/>
            <ac:grpSpMk id="19" creationId="{A7EE5FDC-1EEC-4871-BD9E-EF321D5F89B0}"/>
          </ac:grpSpMkLst>
        </pc:grpChg>
        <pc:graphicFrameChg chg="add mod">
          <ac:chgData name="Ія Пелех" userId="235b8121fc54d418" providerId="LiveId" clId="{38C4721A-7BA5-4E3C-A249-F44E5CA3FF2F}" dt="2023-03-28T07:48:42.520" v="728"/>
          <ac:graphicFrameMkLst>
            <pc:docMk/>
            <pc:sldMk cId="1121873981" sldId="290"/>
            <ac:graphicFrameMk id="5" creationId="{3DFFC8E1-87E3-0E33-9CEE-A21A46930FD6}"/>
          </ac:graphicFrameMkLst>
        </pc:graphicFrameChg>
      </pc:sldChg>
      <pc:sldChg chg="addSp delSp modSp new mod setBg chgLayout">
        <pc:chgData name="Ія Пелех" userId="235b8121fc54d418" providerId="LiveId" clId="{38C4721A-7BA5-4E3C-A249-F44E5CA3FF2F}" dt="2023-03-28T08:14:19.685" v="1067" actId="20577"/>
        <pc:sldMkLst>
          <pc:docMk/>
          <pc:sldMk cId="4137783266" sldId="291"/>
        </pc:sldMkLst>
        <pc:spChg chg="add mod ord">
          <ac:chgData name="Ія Пелех" userId="235b8121fc54d418" providerId="LiveId" clId="{38C4721A-7BA5-4E3C-A249-F44E5CA3FF2F}" dt="2023-03-28T08:14:10.348" v="1065" actId="26606"/>
          <ac:spMkLst>
            <pc:docMk/>
            <pc:sldMk cId="4137783266" sldId="291"/>
            <ac:spMk id="2" creationId="{11E59D5E-4238-641E-0EB3-A7BBA7463DB1}"/>
          </ac:spMkLst>
        </pc:spChg>
        <pc:spChg chg="del">
          <ac:chgData name="Ія Пелех" userId="235b8121fc54d418" providerId="LiveId" clId="{38C4721A-7BA5-4E3C-A249-F44E5CA3FF2F}" dt="2023-03-28T07:57:18.472" v="938" actId="478"/>
          <ac:spMkLst>
            <pc:docMk/>
            <pc:sldMk cId="4137783266" sldId="291"/>
            <ac:spMk id="2" creationId="{54C4DE4C-5F3F-31D1-C9CE-F212D251E700}"/>
          </ac:spMkLst>
        </pc:spChg>
        <pc:spChg chg="mod ord">
          <ac:chgData name="Ія Пелех" userId="235b8121fc54d418" providerId="LiveId" clId="{38C4721A-7BA5-4E3C-A249-F44E5CA3FF2F}" dt="2023-03-28T08:14:19.685" v="1067" actId="20577"/>
          <ac:spMkLst>
            <pc:docMk/>
            <pc:sldMk cId="4137783266" sldId="291"/>
            <ac:spMk id="3" creationId="{68635440-89C9-0BE4-4F20-35F4002235FA}"/>
          </ac:spMkLst>
        </pc:spChg>
        <pc:spChg chg="add">
          <ac:chgData name="Ія Пелех" userId="235b8121fc54d418" providerId="LiveId" clId="{38C4721A-7BA5-4E3C-A249-F44E5CA3FF2F}" dt="2023-03-28T08:14:10.348" v="1065" actId="26606"/>
          <ac:spMkLst>
            <pc:docMk/>
            <pc:sldMk cId="4137783266" sldId="291"/>
            <ac:spMk id="8" creationId="{081EA652-8C6A-4E69-BEB9-170809474553}"/>
          </ac:spMkLst>
        </pc:spChg>
        <pc:spChg chg="add">
          <ac:chgData name="Ія Пелех" userId="235b8121fc54d418" providerId="LiveId" clId="{38C4721A-7BA5-4E3C-A249-F44E5CA3FF2F}" dt="2023-03-28T08:14:10.348" v="1065" actId="26606"/>
          <ac:spMkLst>
            <pc:docMk/>
            <pc:sldMk cId="4137783266" sldId="291"/>
            <ac:spMk id="10" creationId="{A4026A73-1F7F-49F2-B319-8CA3B3D53269}"/>
          </ac:spMkLst>
        </pc:spChg>
        <pc:spChg chg="add">
          <ac:chgData name="Ія Пелех" userId="235b8121fc54d418" providerId="LiveId" clId="{38C4721A-7BA5-4E3C-A249-F44E5CA3FF2F}" dt="2023-03-28T08:14:10.348" v="1065" actId="26606"/>
          <ac:spMkLst>
            <pc:docMk/>
            <pc:sldMk cId="4137783266" sldId="291"/>
            <ac:spMk id="12" creationId="{5298780A-33B9-4EA2-8F67-DE68AD62841B}"/>
          </ac:spMkLst>
        </pc:spChg>
        <pc:spChg chg="add">
          <ac:chgData name="Ія Пелех" userId="235b8121fc54d418" providerId="LiveId" clId="{38C4721A-7BA5-4E3C-A249-F44E5CA3FF2F}" dt="2023-03-28T08:14:10.348" v="1065" actId="26606"/>
          <ac:spMkLst>
            <pc:docMk/>
            <pc:sldMk cId="4137783266" sldId="291"/>
            <ac:spMk id="14" creationId="{7F488E8B-4E1E-4402-8935-D4E6C02615C7}"/>
          </ac:spMkLst>
        </pc:spChg>
        <pc:cxnChg chg="add">
          <ac:chgData name="Ія Пелех" userId="235b8121fc54d418" providerId="LiveId" clId="{38C4721A-7BA5-4E3C-A249-F44E5CA3FF2F}" dt="2023-03-28T08:14:10.348" v="1065" actId="26606"/>
          <ac:cxnSpMkLst>
            <pc:docMk/>
            <pc:sldMk cId="4137783266" sldId="291"/>
            <ac:cxnSpMk id="16" creationId="{23AAC9B5-8015-485C-ACF9-A750390E9A56}"/>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1A4DA-1219-4D05-AF6F-5FF5867E901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D7CE583A-7DCD-47C6-873A-818B934CE75A}">
      <dgm:prSet/>
      <dgm:spPr/>
      <dgm:t>
        <a:bodyPr/>
        <a:lstStyle/>
        <a:p>
          <a:r>
            <a:rPr lang="uk-UA" b="1" i="1"/>
            <a:t>зобов'язання поважати права людини,</a:t>
          </a:r>
          <a:r>
            <a:rPr lang="uk-UA" b="0" i="0"/>
            <a:t> що вимагає від державних органів та інших представників держави утримуватися від порушень прав людини;</a:t>
          </a:r>
          <a:endParaRPr lang="en-US"/>
        </a:p>
      </dgm:t>
    </dgm:pt>
    <dgm:pt modelId="{B64D4E59-67E2-48D4-AEE6-5BDCD22B58DB}" type="parTrans" cxnId="{337ABDFB-A82F-486C-8358-C5482E6D7E59}">
      <dgm:prSet/>
      <dgm:spPr/>
      <dgm:t>
        <a:bodyPr/>
        <a:lstStyle/>
        <a:p>
          <a:endParaRPr lang="en-US"/>
        </a:p>
      </dgm:t>
    </dgm:pt>
    <dgm:pt modelId="{7F1E3E90-F964-44BC-A7EF-1EC14210789A}" type="sibTrans" cxnId="{337ABDFB-A82F-486C-8358-C5482E6D7E59}">
      <dgm:prSet/>
      <dgm:spPr/>
      <dgm:t>
        <a:bodyPr/>
        <a:lstStyle/>
        <a:p>
          <a:endParaRPr lang="en-US"/>
        </a:p>
      </dgm:t>
    </dgm:pt>
    <dgm:pt modelId="{870CFC2C-AF1F-4814-913D-FB1BA4F1CBC7}">
      <dgm:prSet/>
      <dgm:spPr/>
      <dgm:t>
        <a:bodyPr/>
        <a:lstStyle/>
        <a:p>
          <a:r>
            <a:rPr lang="uk-UA" b="1" i="1"/>
            <a:t>зобов'язання захищати права людини,</a:t>
          </a:r>
          <a:r>
            <a:rPr lang="uk-UA" b="0" i="0"/>
            <a:t> що передбачає обов'язок держави захистити носіїв прав людини від протиправного втручання третіх осіб в їх реалізацію і покарати правопорушників;</a:t>
          </a:r>
          <a:endParaRPr lang="en-US"/>
        </a:p>
      </dgm:t>
    </dgm:pt>
    <dgm:pt modelId="{F581A795-1370-4521-8F24-B8AA37524182}" type="parTrans" cxnId="{36ECB3D2-62DD-4175-81B6-7293A8B2EA7C}">
      <dgm:prSet/>
      <dgm:spPr/>
      <dgm:t>
        <a:bodyPr/>
        <a:lstStyle/>
        <a:p>
          <a:endParaRPr lang="en-US"/>
        </a:p>
      </dgm:t>
    </dgm:pt>
    <dgm:pt modelId="{1FF7A90F-8378-4FAB-A9D1-19C725E554CE}" type="sibTrans" cxnId="{36ECB3D2-62DD-4175-81B6-7293A8B2EA7C}">
      <dgm:prSet/>
      <dgm:spPr/>
      <dgm:t>
        <a:bodyPr/>
        <a:lstStyle/>
        <a:p>
          <a:endParaRPr lang="en-US"/>
        </a:p>
      </dgm:t>
    </dgm:pt>
    <dgm:pt modelId="{E9E8BCD1-35EB-40C3-8794-0199260AD512}">
      <dgm:prSet/>
      <dgm:spPr/>
      <dgm:t>
        <a:bodyPr/>
        <a:lstStyle/>
        <a:p>
          <a:r>
            <a:rPr lang="uk-UA" b="1" i="1"/>
            <a:t>зобов'язання забезпечувати здійснення прав людини,</a:t>
          </a:r>
          <a:r>
            <a:rPr lang="uk-UA" b="0" i="0"/>
            <a:t> що вимагає від держави здійснювати активні дії з метою сприяння повній реалізації прав людини, досягнення їх результату.</a:t>
          </a:r>
          <a:endParaRPr lang="en-US"/>
        </a:p>
      </dgm:t>
    </dgm:pt>
    <dgm:pt modelId="{37111502-03E7-41A5-BF7A-2358ACD1A2A0}" type="parTrans" cxnId="{6C4C8994-0B18-4824-8D3B-63795F788738}">
      <dgm:prSet/>
      <dgm:spPr/>
      <dgm:t>
        <a:bodyPr/>
        <a:lstStyle/>
        <a:p>
          <a:endParaRPr lang="en-US"/>
        </a:p>
      </dgm:t>
    </dgm:pt>
    <dgm:pt modelId="{D78A31E9-A8BF-44D9-A37F-57BC0A8D660C}" type="sibTrans" cxnId="{6C4C8994-0B18-4824-8D3B-63795F788738}">
      <dgm:prSet/>
      <dgm:spPr/>
      <dgm:t>
        <a:bodyPr/>
        <a:lstStyle/>
        <a:p>
          <a:endParaRPr lang="en-US"/>
        </a:p>
      </dgm:t>
    </dgm:pt>
    <dgm:pt modelId="{1F974C98-C78E-443C-AD88-184026BDFB72}" type="pres">
      <dgm:prSet presAssocID="{1441A4DA-1219-4D05-AF6F-5FF5867E9010}" presName="hierChild1" presStyleCnt="0">
        <dgm:presLayoutVars>
          <dgm:chPref val="1"/>
          <dgm:dir/>
          <dgm:animOne val="branch"/>
          <dgm:animLvl val="lvl"/>
          <dgm:resizeHandles/>
        </dgm:presLayoutVars>
      </dgm:prSet>
      <dgm:spPr/>
    </dgm:pt>
    <dgm:pt modelId="{92DA3AAC-EF0A-4105-8E0B-DE27F93F3D18}" type="pres">
      <dgm:prSet presAssocID="{D7CE583A-7DCD-47C6-873A-818B934CE75A}" presName="hierRoot1" presStyleCnt="0"/>
      <dgm:spPr/>
    </dgm:pt>
    <dgm:pt modelId="{C94CCB97-68D0-42FF-91F0-55F638010F79}" type="pres">
      <dgm:prSet presAssocID="{D7CE583A-7DCD-47C6-873A-818B934CE75A}" presName="composite" presStyleCnt="0"/>
      <dgm:spPr/>
    </dgm:pt>
    <dgm:pt modelId="{8B93C004-9413-4F42-A93D-8E4FBCD7F558}" type="pres">
      <dgm:prSet presAssocID="{D7CE583A-7DCD-47C6-873A-818B934CE75A}" presName="background" presStyleLbl="node0" presStyleIdx="0" presStyleCnt="3"/>
      <dgm:spPr/>
    </dgm:pt>
    <dgm:pt modelId="{18E20B56-B409-4FC2-B613-C02663508E55}" type="pres">
      <dgm:prSet presAssocID="{D7CE583A-7DCD-47C6-873A-818B934CE75A}" presName="text" presStyleLbl="fgAcc0" presStyleIdx="0" presStyleCnt="3">
        <dgm:presLayoutVars>
          <dgm:chPref val="3"/>
        </dgm:presLayoutVars>
      </dgm:prSet>
      <dgm:spPr/>
    </dgm:pt>
    <dgm:pt modelId="{C0BAA958-7A10-41B2-B6DE-AA10E7C6808F}" type="pres">
      <dgm:prSet presAssocID="{D7CE583A-7DCD-47C6-873A-818B934CE75A}" presName="hierChild2" presStyleCnt="0"/>
      <dgm:spPr/>
    </dgm:pt>
    <dgm:pt modelId="{16767F3C-5693-4094-96EF-AFBA51FD7F51}" type="pres">
      <dgm:prSet presAssocID="{870CFC2C-AF1F-4814-913D-FB1BA4F1CBC7}" presName="hierRoot1" presStyleCnt="0"/>
      <dgm:spPr/>
    </dgm:pt>
    <dgm:pt modelId="{7CC87D8A-7626-46E4-ADA8-4FF799D02C20}" type="pres">
      <dgm:prSet presAssocID="{870CFC2C-AF1F-4814-913D-FB1BA4F1CBC7}" presName="composite" presStyleCnt="0"/>
      <dgm:spPr/>
    </dgm:pt>
    <dgm:pt modelId="{551C36E7-5C49-49CE-BA6E-6AB4C142CC1D}" type="pres">
      <dgm:prSet presAssocID="{870CFC2C-AF1F-4814-913D-FB1BA4F1CBC7}" presName="background" presStyleLbl="node0" presStyleIdx="1" presStyleCnt="3"/>
      <dgm:spPr/>
    </dgm:pt>
    <dgm:pt modelId="{1FC2D21A-7D18-4D32-8465-4EEFB049B03C}" type="pres">
      <dgm:prSet presAssocID="{870CFC2C-AF1F-4814-913D-FB1BA4F1CBC7}" presName="text" presStyleLbl="fgAcc0" presStyleIdx="1" presStyleCnt="3">
        <dgm:presLayoutVars>
          <dgm:chPref val="3"/>
        </dgm:presLayoutVars>
      </dgm:prSet>
      <dgm:spPr/>
    </dgm:pt>
    <dgm:pt modelId="{05BA3C3E-5577-43CD-A1C5-7F42CA36E062}" type="pres">
      <dgm:prSet presAssocID="{870CFC2C-AF1F-4814-913D-FB1BA4F1CBC7}" presName="hierChild2" presStyleCnt="0"/>
      <dgm:spPr/>
    </dgm:pt>
    <dgm:pt modelId="{192A3FF0-5914-4923-98E7-1E5F8D0F2F63}" type="pres">
      <dgm:prSet presAssocID="{E9E8BCD1-35EB-40C3-8794-0199260AD512}" presName="hierRoot1" presStyleCnt="0"/>
      <dgm:spPr/>
    </dgm:pt>
    <dgm:pt modelId="{3AFE3B89-FAF6-4411-8199-1BB37414F3F5}" type="pres">
      <dgm:prSet presAssocID="{E9E8BCD1-35EB-40C3-8794-0199260AD512}" presName="composite" presStyleCnt="0"/>
      <dgm:spPr/>
    </dgm:pt>
    <dgm:pt modelId="{59DC9E2D-E528-4EA9-81E5-14CE228336B8}" type="pres">
      <dgm:prSet presAssocID="{E9E8BCD1-35EB-40C3-8794-0199260AD512}" presName="background" presStyleLbl="node0" presStyleIdx="2" presStyleCnt="3"/>
      <dgm:spPr/>
    </dgm:pt>
    <dgm:pt modelId="{2689C0A0-9453-4B7E-B4E9-25893C4CA16D}" type="pres">
      <dgm:prSet presAssocID="{E9E8BCD1-35EB-40C3-8794-0199260AD512}" presName="text" presStyleLbl="fgAcc0" presStyleIdx="2" presStyleCnt="3">
        <dgm:presLayoutVars>
          <dgm:chPref val="3"/>
        </dgm:presLayoutVars>
      </dgm:prSet>
      <dgm:spPr/>
    </dgm:pt>
    <dgm:pt modelId="{050BEDDD-8A33-4866-9343-20AF856139B9}" type="pres">
      <dgm:prSet presAssocID="{E9E8BCD1-35EB-40C3-8794-0199260AD512}" presName="hierChild2" presStyleCnt="0"/>
      <dgm:spPr/>
    </dgm:pt>
  </dgm:ptLst>
  <dgm:cxnLst>
    <dgm:cxn modelId="{1C26C42F-40FD-414F-AEB4-3E217B48A297}" type="presOf" srcId="{E9E8BCD1-35EB-40C3-8794-0199260AD512}" destId="{2689C0A0-9453-4B7E-B4E9-25893C4CA16D}" srcOrd="0" destOrd="0" presId="urn:microsoft.com/office/officeart/2005/8/layout/hierarchy1"/>
    <dgm:cxn modelId="{519B8588-203C-4E44-B1D0-DBB1FE1FA9EE}" type="presOf" srcId="{870CFC2C-AF1F-4814-913D-FB1BA4F1CBC7}" destId="{1FC2D21A-7D18-4D32-8465-4EEFB049B03C}" srcOrd="0" destOrd="0" presId="urn:microsoft.com/office/officeart/2005/8/layout/hierarchy1"/>
    <dgm:cxn modelId="{6C4C8994-0B18-4824-8D3B-63795F788738}" srcId="{1441A4DA-1219-4D05-AF6F-5FF5867E9010}" destId="{E9E8BCD1-35EB-40C3-8794-0199260AD512}" srcOrd="2" destOrd="0" parTransId="{37111502-03E7-41A5-BF7A-2358ACD1A2A0}" sibTransId="{D78A31E9-A8BF-44D9-A37F-57BC0A8D660C}"/>
    <dgm:cxn modelId="{EFA23DAD-C101-45A2-8839-5CF233C03985}" type="presOf" srcId="{D7CE583A-7DCD-47C6-873A-818B934CE75A}" destId="{18E20B56-B409-4FC2-B613-C02663508E55}" srcOrd="0" destOrd="0" presId="urn:microsoft.com/office/officeart/2005/8/layout/hierarchy1"/>
    <dgm:cxn modelId="{36ECB3D2-62DD-4175-81B6-7293A8B2EA7C}" srcId="{1441A4DA-1219-4D05-AF6F-5FF5867E9010}" destId="{870CFC2C-AF1F-4814-913D-FB1BA4F1CBC7}" srcOrd="1" destOrd="0" parTransId="{F581A795-1370-4521-8F24-B8AA37524182}" sibTransId="{1FF7A90F-8378-4FAB-A9D1-19C725E554CE}"/>
    <dgm:cxn modelId="{95F34CD4-4C63-4F3A-AF47-21DC8BAC7F70}" type="presOf" srcId="{1441A4DA-1219-4D05-AF6F-5FF5867E9010}" destId="{1F974C98-C78E-443C-AD88-184026BDFB72}" srcOrd="0" destOrd="0" presId="urn:microsoft.com/office/officeart/2005/8/layout/hierarchy1"/>
    <dgm:cxn modelId="{337ABDFB-A82F-486C-8358-C5482E6D7E59}" srcId="{1441A4DA-1219-4D05-AF6F-5FF5867E9010}" destId="{D7CE583A-7DCD-47C6-873A-818B934CE75A}" srcOrd="0" destOrd="0" parTransId="{B64D4E59-67E2-48D4-AEE6-5BDCD22B58DB}" sibTransId="{7F1E3E90-F964-44BC-A7EF-1EC14210789A}"/>
    <dgm:cxn modelId="{C495E2A1-5B1B-4942-A4A6-7CC5EB412C32}" type="presParOf" srcId="{1F974C98-C78E-443C-AD88-184026BDFB72}" destId="{92DA3AAC-EF0A-4105-8E0B-DE27F93F3D18}" srcOrd="0" destOrd="0" presId="urn:microsoft.com/office/officeart/2005/8/layout/hierarchy1"/>
    <dgm:cxn modelId="{9E1A32E8-7BB6-4964-B75F-7A5C01FDDCF7}" type="presParOf" srcId="{92DA3AAC-EF0A-4105-8E0B-DE27F93F3D18}" destId="{C94CCB97-68D0-42FF-91F0-55F638010F79}" srcOrd="0" destOrd="0" presId="urn:microsoft.com/office/officeart/2005/8/layout/hierarchy1"/>
    <dgm:cxn modelId="{5427BC09-DD81-4F01-AC4C-3BF53B26C4C3}" type="presParOf" srcId="{C94CCB97-68D0-42FF-91F0-55F638010F79}" destId="{8B93C004-9413-4F42-A93D-8E4FBCD7F558}" srcOrd="0" destOrd="0" presId="urn:microsoft.com/office/officeart/2005/8/layout/hierarchy1"/>
    <dgm:cxn modelId="{11F34DE9-3FF8-44E0-830D-A5DB34258A98}" type="presParOf" srcId="{C94CCB97-68D0-42FF-91F0-55F638010F79}" destId="{18E20B56-B409-4FC2-B613-C02663508E55}" srcOrd="1" destOrd="0" presId="urn:microsoft.com/office/officeart/2005/8/layout/hierarchy1"/>
    <dgm:cxn modelId="{DE8FC80B-3D25-4E07-964F-C0CCBC5B0AB6}" type="presParOf" srcId="{92DA3AAC-EF0A-4105-8E0B-DE27F93F3D18}" destId="{C0BAA958-7A10-41B2-B6DE-AA10E7C6808F}" srcOrd="1" destOrd="0" presId="urn:microsoft.com/office/officeart/2005/8/layout/hierarchy1"/>
    <dgm:cxn modelId="{3D7DF94A-E96C-4521-982F-E38CCD4C7FB1}" type="presParOf" srcId="{1F974C98-C78E-443C-AD88-184026BDFB72}" destId="{16767F3C-5693-4094-96EF-AFBA51FD7F51}" srcOrd="1" destOrd="0" presId="urn:microsoft.com/office/officeart/2005/8/layout/hierarchy1"/>
    <dgm:cxn modelId="{F4B776C9-678C-4E7A-94E6-50F8438A8D20}" type="presParOf" srcId="{16767F3C-5693-4094-96EF-AFBA51FD7F51}" destId="{7CC87D8A-7626-46E4-ADA8-4FF799D02C20}" srcOrd="0" destOrd="0" presId="urn:microsoft.com/office/officeart/2005/8/layout/hierarchy1"/>
    <dgm:cxn modelId="{A0249D79-68D9-4FBF-A031-D7A275FA0912}" type="presParOf" srcId="{7CC87D8A-7626-46E4-ADA8-4FF799D02C20}" destId="{551C36E7-5C49-49CE-BA6E-6AB4C142CC1D}" srcOrd="0" destOrd="0" presId="urn:microsoft.com/office/officeart/2005/8/layout/hierarchy1"/>
    <dgm:cxn modelId="{36B9CC53-C794-4384-9B12-24BD2A93A9DA}" type="presParOf" srcId="{7CC87D8A-7626-46E4-ADA8-4FF799D02C20}" destId="{1FC2D21A-7D18-4D32-8465-4EEFB049B03C}" srcOrd="1" destOrd="0" presId="urn:microsoft.com/office/officeart/2005/8/layout/hierarchy1"/>
    <dgm:cxn modelId="{7E293F70-3BBF-4EC3-8F78-42390391DE27}" type="presParOf" srcId="{16767F3C-5693-4094-96EF-AFBA51FD7F51}" destId="{05BA3C3E-5577-43CD-A1C5-7F42CA36E062}" srcOrd="1" destOrd="0" presId="urn:microsoft.com/office/officeart/2005/8/layout/hierarchy1"/>
    <dgm:cxn modelId="{FAD92820-6946-47BD-AD42-CD48A6492362}" type="presParOf" srcId="{1F974C98-C78E-443C-AD88-184026BDFB72}" destId="{192A3FF0-5914-4923-98E7-1E5F8D0F2F63}" srcOrd="2" destOrd="0" presId="urn:microsoft.com/office/officeart/2005/8/layout/hierarchy1"/>
    <dgm:cxn modelId="{B5EEBFF5-FA1A-4853-922F-C49D0DA8F3F2}" type="presParOf" srcId="{192A3FF0-5914-4923-98E7-1E5F8D0F2F63}" destId="{3AFE3B89-FAF6-4411-8199-1BB37414F3F5}" srcOrd="0" destOrd="0" presId="urn:microsoft.com/office/officeart/2005/8/layout/hierarchy1"/>
    <dgm:cxn modelId="{A1150BF6-6737-4B9F-BBA1-CEEB81AD402A}" type="presParOf" srcId="{3AFE3B89-FAF6-4411-8199-1BB37414F3F5}" destId="{59DC9E2D-E528-4EA9-81E5-14CE228336B8}" srcOrd="0" destOrd="0" presId="urn:microsoft.com/office/officeart/2005/8/layout/hierarchy1"/>
    <dgm:cxn modelId="{DB3EBE56-AB26-4F40-9387-6FCEE1515CA9}" type="presParOf" srcId="{3AFE3B89-FAF6-4411-8199-1BB37414F3F5}" destId="{2689C0A0-9453-4B7E-B4E9-25893C4CA16D}" srcOrd="1" destOrd="0" presId="urn:microsoft.com/office/officeart/2005/8/layout/hierarchy1"/>
    <dgm:cxn modelId="{D9FC1D91-5D8E-459E-848F-4E8474451CF1}" type="presParOf" srcId="{192A3FF0-5914-4923-98E7-1E5F8D0F2F63}" destId="{050BEDDD-8A33-4866-9343-20AF856139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C5F0E0-A221-4B92-82BF-6579B2E16360}"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45126936-320C-4C51-9BA6-2470D14B33F8}">
      <dgm:prSet custT="1"/>
      <dgm:spPr/>
      <dgm:t>
        <a:bodyPr/>
        <a:lstStyle/>
        <a:p>
          <a:r>
            <a:rPr lang="uk-UA" sz="2400" dirty="0"/>
            <a:t>щоб визначити, чи були заходи, прийняті на національному рівні, в принципі </a:t>
          </a:r>
          <a:r>
            <a:rPr lang="uk-UA" sz="2400" b="1" dirty="0">
              <a:solidFill>
                <a:schemeClr val="accent1">
                  <a:lumMod val="75000"/>
                </a:schemeClr>
              </a:solidFill>
            </a:rPr>
            <a:t>виправдані та пропорційні</a:t>
          </a:r>
          <a:r>
            <a:rPr lang="uk-UA" sz="2400" dirty="0"/>
            <a:t>. </a:t>
          </a:r>
          <a:endParaRPr lang="en-US" sz="2400" dirty="0"/>
        </a:p>
      </dgm:t>
    </dgm:pt>
    <dgm:pt modelId="{382B1E16-381B-4EF4-81F5-8A54809BEDDD}" type="parTrans" cxnId="{3C0074F1-863B-4860-8DFE-0EED125B9908}">
      <dgm:prSet/>
      <dgm:spPr/>
      <dgm:t>
        <a:bodyPr/>
        <a:lstStyle/>
        <a:p>
          <a:endParaRPr lang="en-US"/>
        </a:p>
      </dgm:t>
    </dgm:pt>
    <dgm:pt modelId="{FEA39F84-3D06-4A58-AA6A-02D41391FA12}" type="sibTrans" cxnId="{3C0074F1-863B-4860-8DFE-0EED125B9908}">
      <dgm:prSet/>
      <dgm:spPr/>
      <dgm:t>
        <a:bodyPr/>
        <a:lstStyle/>
        <a:p>
          <a:endParaRPr lang="en-US"/>
        </a:p>
      </dgm:t>
    </dgm:pt>
    <dgm:pt modelId="{06EE306D-83ED-44B2-9D3F-F4BF2CF0D2F0}">
      <dgm:prSet/>
      <dgm:spPr/>
      <dgm:t>
        <a:bodyPr/>
        <a:lstStyle/>
        <a:p>
          <a:r>
            <a:rPr lang="uk-UA" dirty="0"/>
            <a:t>Якщо оскаржувані дії були вчинені приватними особами чи компаніями, а тому не можуть бути безпосередньо пов’язані з діями держави-відповідача (тобто, безпосереднє втручання з боку держави як таке відсутнє), Суд повинен розглянути ці питання з точки зору позитивного зобов’язання державних органів щодо забезпечення прав, передбачених статтями 8 – 11 Конвенції, тим, хто знаходиться під їхньою юрисдикцією.</a:t>
          </a:r>
          <a:endParaRPr lang="en-US" dirty="0"/>
        </a:p>
      </dgm:t>
    </dgm:pt>
    <dgm:pt modelId="{0510220F-1F6A-4A8F-B3C3-4BD75ED304F0}" type="parTrans" cxnId="{CAC6B7D8-68AA-408C-AA55-2B14F7183188}">
      <dgm:prSet/>
      <dgm:spPr/>
      <dgm:t>
        <a:bodyPr/>
        <a:lstStyle/>
        <a:p>
          <a:endParaRPr lang="en-US"/>
        </a:p>
      </dgm:t>
    </dgm:pt>
    <dgm:pt modelId="{2C625301-3622-421E-A3F6-3C7BFD0B484E}" type="sibTrans" cxnId="{CAC6B7D8-68AA-408C-AA55-2B14F7183188}">
      <dgm:prSet/>
      <dgm:spPr/>
      <dgm:t>
        <a:bodyPr/>
        <a:lstStyle/>
        <a:p>
          <a:endParaRPr lang="en-US"/>
        </a:p>
      </dgm:t>
    </dgm:pt>
    <dgm:pt modelId="{F96BBB8A-AD09-48AD-9F16-C33943D5CDE2}" type="pres">
      <dgm:prSet presAssocID="{ADC5F0E0-A221-4B92-82BF-6579B2E16360}" presName="Name0" presStyleCnt="0">
        <dgm:presLayoutVars>
          <dgm:dir/>
          <dgm:animLvl val="lvl"/>
          <dgm:resizeHandles val="exact"/>
        </dgm:presLayoutVars>
      </dgm:prSet>
      <dgm:spPr/>
    </dgm:pt>
    <dgm:pt modelId="{B4F1541E-85C5-4961-BB44-47DB6B0BE1B6}" type="pres">
      <dgm:prSet presAssocID="{06EE306D-83ED-44B2-9D3F-F4BF2CF0D2F0}" presName="boxAndChildren" presStyleCnt="0"/>
      <dgm:spPr/>
    </dgm:pt>
    <dgm:pt modelId="{0ABFBF23-41A4-4C5C-8AA2-66D20C580C49}" type="pres">
      <dgm:prSet presAssocID="{06EE306D-83ED-44B2-9D3F-F4BF2CF0D2F0}" presName="parentTextBox" presStyleLbl="node1" presStyleIdx="0" presStyleCnt="2"/>
      <dgm:spPr/>
    </dgm:pt>
    <dgm:pt modelId="{999B77BF-5568-431D-B83F-4ABC3E88639C}" type="pres">
      <dgm:prSet presAssocID="{FEA39F84-3D06-4A58-AA6A-02D41391FA12}" presName="sp" presStyleCnt="0"/>
      <dgm:spPr/>
    </dgm:pt>
    <dgm:pt modelId="{EB5F93B3-5ED6-4EB0-8A25-4EC2A872F8F0}" type="pres">
      <dgm:prSet presAssocID="{45126936-320C-4C51-9BA6-2470D14B33F8}" presName="arrowAndChildren" presStyleCnt="0"/>
      <dgm:spPr/>
    </dgm:pt>
    <dgm:pt modelId="{37D4F719-068A-4159-801F-A5B68674E28B}" type="pres">
      <dgm:prSet presAssocID="{45126936-320C-4C51-9BA6-2470D14B33F8}" presName="parentTextArrow" presStyleLbl="node1" presStyleIdx="1" presStyleCnt="2"/>
      <dgm:spPr/>
    </dgm:pt>
  </dgm:ptLst>
  <dgm:cxnLst>
    <dgm:cxn modelId="{B820D924-4F0B-44A3-9370-8E0FE2444B52}" type="presOf" srcId="{06EE306D-83ED-44B2-9D3F-F4BF2CF0D2F0}" destId="{0ABFBF23-41A4-4C5C-8AA2-66D20C580C49}" srcOrd="0" destOrd="0" presId="urn:microsoft.com/office/officeart/2005/8/layout/process4"/>
    <dgm:cxn modelId="{52E0C135-B2CC-4F85-9605-45B5A278A25F}" type="presOf" srcId="{ADC5F0E0-A221-4B92-82BF-6579B2E16360}" destId="{F96BBB8A-AD09-48AD-9F16-C33943D5CDE2}" srcOrd="0" destOrd="0" presId="urn:microsoft.com/office/officeart/2005/8/layout/process4"/>
    <dgm:cxn modelId="{5477DAB6-CC6F-408E-A87E-539069F158BF}" type="presOf" srcId="{45126936-320C-4C51-9BA6-2470D14B33F8}" destId="{37D4F719-068A-4159-801F-A5B68674E28B}" srcOrd="0" destOrd="0" presId="urn:microsoft.com/office/officeart/2005/8/layout/process4"/>
    <dgm:cxn modelId="{CAC6B7D8-68AA-408C-AA55-2B14F7183188}" srcId="{ADC5F0E0-A221-4B92-82BF-6579B2E16360}" destId="{06EE306D-83ED-44B2-9D3F-F4BF2CF0D2F0}" srcOrd="1" destOrd="0" parTransId="{0510220F-1F6A-4A8F-B3C3-4BD75ED304F0}" sibTransId="{2C625301-3622-421E-A3F6-3C7BFD0B484E}"/>
    <dgm:cxn modelId="{3C0074F1-863B-4860-8DFE-0EED125B9908}" srcId="{ADC5F0E0-A221-4B92-82BF-6579B2E16360}" destId="{45126936-320C-4C51-9BA6-2470D14B33F8}" srcOrd="0" destOrd="0" parTransId="{382B1E16-381B-4EF4-81F5-8A54809BEDDD}" sibTransId="{FEA39F84-3D06-4A58-AA6A-02D41391FA12}"/>
    <dgm:cxn modelId="{B1297273-5BD4-4B27-8B97-98C363A4A2DE}" type="presParOf" srcId="{F96BBB8A-AD09-48AD-9F16-C33943D5CDE2}" destId="{B4F1541E-85C5-4961-BB44-47DB6B0BE1B6}" srcOrd="0" destOrd="0" presId="urn:microsoft.com/office/officeart/2005/8/layout/process4"/>
    <dgm:cxn modelId="{9B0FE4BC-C25B-4AEB-90F3-A8FB96F9AB15}" type="presParOf" srcId="{B4F1541E-85C5-4961-BB44-47DB6B0BE1B6}" destId="{0ABFBF23-41A4-4C5C-8AA2-66D20C580C49}" srcOrd="0" destOrd="0" presId="urn:microsoft.com/office/officeart/2005/8/layout/process4"/>
    <dgm:cxn modelId="{33FC9FC4-7F68-47C7-B19F-CA6A60EF37A6}" type="presParOf" srcId="{F96BBB8A-AD09-48AD-9F16-C33943D5CDE2}" destId="{999B77BF-5568-431D-B83F-4ABC3E88639C}" srcOrd="1" destOrd="0" presId="urn:microsoft.com/office/officeart/2005/8/layout/process4"/>
    <dgm:cxn modelId="{8687049C-0691-4A30-B00E-BCCF93C5165E}" type="presParOf" srcId="{F96BBB8A-AD09-48AD-9F16-C33943D5CDE2}" destId="{EB5F93B3-5ED6-4EB0-8A25-4EC2A872F8F0}" srcOrd="2" destOrd="0" presId="urn:microsoft.com/office/officeart/2005/8/layout/process4"/>
    <dgm:cxn modelId="{63BD2B3C-5D1E-4D3B-90F8-9C041A48ED81}" type="presParOf" srcId="{EB5F93B3-5ED6-4EB0-8A25-4EC2A872F8F0}" destId="{37D4F719-068A-4159-801F-A5B68674E28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0E14AF-1357-424C-8415-EE1FBDE8CAD0}"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1A9D19FB-C4DC-48A0-AAE4-1DD503EFBD1F}">
      <dgm:prSet custT="1"/>
      <dgm:spPr/>
      <dgm:t>
        <a:bodyPr/>
        <a:lstStyle/>
        <a:p>
          <a:r>
            <a:rPr lang="uk-UA" sz="1800" dirty="0"/>
            <a:t>Заявники вимагали від Європейського суду 38 розуміння таких зобов’язань, як «обов’язок зробити що-небудь» («</a:t>
          </a:r>
          <a:r>
            <a:rPr lang="pl-PL" sz="1800" dirty="0" err="1"/>
            <a:t>obligations</a:t>
          </a:r>
          <a:r>
            <a:rPr lang="pl-PL" sz="1800" dirty="0"/>
            <a:t> to do </a:t>
          </a:r>
          <a:r>
            <a:rPr lang="pl-PL" sz="1800" dirty="0" err="1"/>
            <a:t>something</a:t>
          </a:r>
          <a:r>
            <a:rPr lang="pl-PL" sz="1800" dirty="0"/>
            <a:t>»). </a:t>
          </a:r>
          <a:endParaRPr lang="en-US" sz="1800" dirty="0"/>
        </a:p>
      </dgm:t>
    </dgm:pt>
    <dgm:pt modelId="{6815414C-E195-4974-B9F0-9ABC4B353B19}" type="parTrans" cxnId="{1F64C02C-FEFF-43C1-BA15-F4A3D1D76A25}">
      <dgm:prSet/>
      <dgm:spPr/>
      <dgm:t>
        <a:bodyPr/>
        <a:lstStyle/>
        <a:p>
          <a:endParaRPr lang="en-US"/>
        </a:p>
      </dgm:t>
    </dgm:pt>
    <dgm:pt modelId="{B6664F7B-CEA1-42D1-9B94-6B7250729884}" type="sibTrans" cxnId="{1F64C02C-FEFF-43C1-BA15-F4A3D1D76A25}">
      <dgm:prSet/>
      <dgm:spPr/>
      <dgm:t>
        <a:bodyPr/>
        <a:lstStyle/>
        <a:p>
          <a:endParaRPr lang="en-US"/>
        </a:p>
      </dgm:t>
    </dgm:pt>
    <dgm:pt modelId="{EE564BEF-76A8-4269-B048-3EF6100B2410}">
      <dgm:prSet custT="1"/>
      <dgm:spPr/>
      <dgm:t>
        <a:bodyPr/>
        <a:lstStyle/>
        <a:p>
          <a:r>
            <a:rPr lang="uk-UA" sz="1800" dirty="0"/>
            <a:t>З моменту ухвалення рішення у цій справі ЄСПЛ послідовно розширяв категорію позитивних зобов’язань держави та додавав до неї нові елементи</a:t>
          </a:r>
          <a:r>
            <a:rPr lang="uk-UA" sz="1500" dirty="0"/>
            <a:t>. </a:t>
          </a:r>
          <a:endParaRPr lang="en-US" sz="1500" dirty="0"/>
        </a:p>
      </dgm:t>
    </dgm:pt>
    <dgm:pt modelId="{8C513DD3-B322-4B28-B5C3-B47DB5FB5D16}" type="parTrans" cxnId="{E895B54D-171C-4C7A-99F5-4DD52198E6AA}">
      <dgm:prSet/>
      <dgm:spPr/>
      <dgm:t>
        <a:bodyPr/>
        <a:lstStyle/>
        <a:p>
          <a:endParaRPr lang="en-US"/>
        </a:p>
      </dgm:t>
    </dgm:pt>
    <dgm:pt modelId="{5DD66142-14AF-4BD8-BBAA-4A5653B72AD2}" type="sibTrans" cxnId="{E895B54D-171C-4C7A-99F5-4DD52198E6AA}">
      <dgm:prSet/>
      <dgm:spPr/>
      <dgm:t>
        <a:bodyPr/>
        <a:lstStyle/>
        <a:p>
          <a:endParaRPr lang="en-US"/>
        </a:p>
      </dgm:t>
    </dgm:pt>
    <dgm:pt modelId="{D78C662C-8354-4336-B3AC-BD7D92431A15}">
      <dgm:prSet/>
      <dgm:spPr/>
      <dgm:t>
        <a:bodyPr/>
        <a:lstStyle/>
        <a:p>
          <a:r>
            <a:rPr lang="uk-UA" dirty="0"/>
            <a:t>Також ЄСПЛ зазначає, що межа між позитивними та негативними зобов’язаннями держави за Конвенцією не піддається точному визначенню. </a:t>
          </a:r>
        </a:p>
        <a:p>
          <a:r>
            <a:rPr lang="uk-UA" dirty="0"/>
            <a:t>Тим не менш, застосовні принципи є схожими. Зокрема, в обох контекстах слід брати до уваги справедливий баланс, який необхідно встановити між конкуруючими інтересами окремого індивіда та суспільства в цілому; при цьому в будь-якому разі береться до уваги свобода розсуду, якою користується держава.</a:t>
          </a:r>
          <a:endParaRPr lang="en-US" dirty="0"/>
        </a:p>
      </dgm:t>
    </dgm:pt>
    <dgm:pt modelId="{7D08F7E4-00D0-4819-9110-F07BE3A8D2B7}" type="parTrans" cxnId="{9169529B-657D-443E-B5F6-0E90A3DDBBD4}">
      <dgm:prSet/>
      <dgm:spPr/>
      <dgm:t>
        <a:bodyPr/>
        <a:lstStyle/>
        <a:p>
          <a:endParaRPr lang="en-US"/>
        </a:p>
      </dgm:t>
    </dgm:pt>
    <dgm:pt modelId="{7C3EBDAA-09AB-4FD0-B8E4-869809E3CE81}" type="sibTrans" cxnId="{9169529B-657D-443E-B5F6-0E90A3DDBBD4}">
      <dgm:prSet/>
      <dgm:spPr/>
      <dgm:t>
        <a:bodyPr/>
        <a:lstStyle/>
        <a:p>
          <a:endParaRPr lang="en-US"/>
        </a:p>
      </dgm:t>
    </dgm:pt>
    <dgm:pt modelId="{E3FFE26A-4646-48A9-8A9A-F4FB77F8A5EE}" type="pres">
      <dgm:prSet presAssocID="{330E14AF-1357-424C-8415-EE1FBDE8CAD0}" presName="Name0" presStyleCnt="0">
        <dgm:presLayoutVars>
          <dgm:dir/>
          <dgm:resizeHandles val="exact"/>
        </dgm:presLayoutVars>
      </dgm:prSet>
      <dgm:spPr/>
    </dgm:pt>
    <dgm:pt modelId="{795C2283-500C-47CA-902D-3CCFCA24AF0A}" type="pres">
      <dgm:prSet presAssocID="{1A9D19FB-C4DC-48A0-AAE4-1DD503EFBD1F}" presName="node" presStyleLbl="node1" presStyleIdx="0" presStyleCnt="3">
        <dgm:presLayoutVars>
          <dgm:bulletEnabled val="1"/>
        </dgm:presLayoutVars>
      </dgm:prSet>
      <dgm:spPr/>
    </dgm:pt>
    <dgm:pt modelId="{ECC15DFD-D712-461C-A6D2-459634333343}" type="pres">
      <dgm:prSet presAssocID="{B6664F7B-CEA1-42D1-9B94-6B7250729884}" presName="sibTrans" presStyleLbl="sibTrans2D1" presStyleIdx="0" presStyleCnt="2"/>
      <dgm:spPr/>
    </dgm:pt>
    <dgm:pt modelId="{0DB4306D-5904-4440-A793-502E17C2E709}" type="pres">
      <dgm:prSet presAssocID="{B6664F7B-CEA1-42D1-9B94-6B7250729884}" presName="connectorText" presStyleLbl="sibTrans2D1" presStyleIdx="0" presStyleCnt="2"/>
      <dgm:spPr/>
    </dgm:pt>
    <dgm:pt modelId="{3374C19C-CF44-4AF8-A81C-8C8C694F2685}" type="pres">
      <dgm:prSet presAssocID="{EE564BEF-76A8-4269-B048-3EF6100B2410}" presName="node" presStyleLbl="node1" presStyleIdx="1" presStyleCnt="3" custLinFactNeighborX="0" custLinFactNeighborY="482">
        <dgm:presLayoutVars>
          <dgm:bulletEnabled val="1"/>
        </dgm:presLayoutVars>
      </dgm:prSet>
      <dgm:spPr/>
    </dgm:pt>
    <dgm:pt modelId="{3753EDC0-F341-4AAC-9049-33248566C42C}" type="pres">
      <dgm:prSet presAssocID="{5DD66142-14AF-4BD8-BBAA-4A5653B72AD2}" presName="sibTrans" presStyleLbl="sibTrans2D1" presStyleIdx="1" presStyleCnt="2"/>
      <dgm:spPr/>
    </dgm:pt>
    <dgm:pt modelId="{91F0F9C4-DBB3-453D-A252-10B863F1E3C5}" type="pres">
      <dgm:prSet presAssocID="{5DD66142-14AF-4BD8-BBAA-4A5653B72AD2}" presName="connectorText" presStyleLbl="sibTrans2D1" presStyleIdx="1" presStyleCnt="2"/>
      <dgm:spPr/>
    </dgm:pt>
    <dgm:pt modelId="{CFFC6B8B-450F-4887-BA98-A413F4FB8700}" type="pres">
      <dgm:prSet presAssocID="{D78C662C-8354-4336-B3AC-BD7D92431A15}" presName="node" presStyleLbl="node1" presStyleIdx="2" presStyleCnt="3">
        <dgm:presLayoutVars>
          <dgm:bulletEnabled val="1"/>
        </dgm:presLayoutVars>
      </dgm:prSet>
      <dgm:spPr/>
    </dgm:pt>
  </dgm:ptLst>
  <dgm:cxnLst>
    <dgm:cxn modelId="{1F64C02C-FEFF-43C1-BA15-F4A3D1D76A25}" srcId="{330E14AF-1357-424C-8415-EE1FBDE8CAD0}" destId="{1A9D19FB-C4DC-48A0-AAE4-1DD503EFBD1F}" srcOrd="0" destOrd="0" parTransId="{6815414C-E195-4974-B9F0-9ABC4B353B19}" sibTransId="{B6664F7B-CEA1-42D1-9B94-6B7250729884}"/>
    <dgm:cxn modelId="{5C393E41-398C-4898-9E47-40575CB1E509}" type="presOf" srcId="{330E14AF-1357-424C-8415-EE1FBDE8CAD0}" destId="{E3FFE26A-4646-48A9-8A9A-F4FB77F8A5EE}" srcOrd="0" destOrd="0" presId="urn:microsoft.com/office/officeart/2005/8/layout/process1"/>
    <dgm:cxn modelId="{8A9F8E68-832C-4211-B0CF-22BDE631DAC8}" type="presOf" srcId="{1A9D19FB-C4DC-48A0-AAE4-1DD503EFBD1F}" destId="{795C2283-500C-47CA-902D-3CCFCA24AF0A}" srcOrd="0" destOrd="0" presId="urn:microsoft.com/office/officeart/2005/8/layout/process1"/>
    <dgm:cxn modelId="{E895B54D-171C-4C7A-99F5-4DD52198E6AA}" srcId="{330E14AF-1357-424C-8415-EE1FBDE8CAD0}" destId="{EE564BEF-76A8-4269-B048-3EF6100B2410}" srcOrd="1" destOrd="0" parTransId="{8C513DD3-B322-4B28-B5C3-B47DB5FB5D16}" sibTransId="{5DD66142-14AF-4BD8-BBAA-4A5653B72AD2}"/>
    <dgm:cxn modelId="{1881E26D-0AED-4988-B56F-D499AA1CD1CB}" type="presOf" srcId="{D78C662C-8354-4336-B3AC-BD7D92431A15}" destId="{CFFC6B8B-450F-4887-BA98-A413F4FB8700}" srcOrd="0" destOrd="0" presId="urn:microsoft.com/office/officeart/2005/8/layout/process1"/>
    <dgm:cxn modelId="{60BDC950-93FF-486D-BAB8-4C97867C6998}" type="presOf" srcId="{B6664F7B-CEA1-42D1-9B94-6B7250729884}" destId="{ECC15DFD-D712-461C-A6D2-459634333343}" srcOrd="0" destOrd="0" presId="urn:microsoft.com/office/officeart/2005/8/layout/process1"/>
    <dgm:cxn modelId="{EE68D774-A450-4D5A-BEF4-E196A2F64C27}" type="presOf" srcId="{B6664F7B-CEA1-42D1-9B94-6B7250729884}" destId="{0DB4306D-5904-4440-A793-502E17C2E709}" srcOrd="1" destOrd="0" presId="urn:microsoft.com/office/officeart/2005/8/layout/process1"/>
    <dgm:cxn modelId="{D22E7B83-8C65-4D01-9BD3-306D72D76C5B}" type="presOf" srcId="{5DD66142-14AF-4BD8-BBAA-4A5653B72AD2}" destId="{3753EDC0-F341-4AAC-9049-33248566C42C}" srcOrd="0" destOrd="0" presId="urn:microsoft.com/office/officeart/2005/8/layout/process1"/>
    <dgm:cxn modelId="{48B8CE84-C819-4F07-98AE-45BD9389D29E}" type="presOf" srcId="{EE564BEF-76A8-4269-B048-3EF6100B2410}" destId="{3374C19C-CF44-4AF8-A81C-8C8C694F2685}" srcOrd="0" destOrd="0" presId="urn:microsoft.com/office/officeart/2005/8/layout/process1"/>
    <dgm:cxn modelId="{9169529B-657D-443E-B5F6-0E90A3DDBBD4}" srcId="{330E14AF-1357-424C-8415-EE1FBDE8CAD0}" destId="{D78C662C-8354-4336-B3AC-BD7D92431A15}" srcOrd="2" destOrd="0" parTransId="{7D08F7E4-00D0-4819-9110-F07BE3A8D2B7}" sibTransId="{7C3EBDAA-09AB-4FD0-B8E4-869809E3CE81}"/>
    <dgm:cxn modelId="{63B99FFE-A78C-4B22-87BA-2AC7E0BE953F}" type="presOf" srcId="{5DD66142-14AF-4BD8-BBAA-4A5653B72AD2}" destId="{91F0F9C4-DBB3-453D-A252-10B863F1E3C5}" srcOrd="1" destOrd="0" presId="urn:microsoft.com/office/officeart/2005/8/layout/process1"/>
    <dgm:cxn modelId="{C4AD933F-A610-438C-A66B-0902B757ED9A}" type="presParOf" srcId="{E3FFE26A-4646-48A9-8A9A-F4FB77F8A5EE}" destId="{795C2283-500C-47CA-902D-3CCFCA24AF0A}" srcOrd="0" destOrd="0" presId="urn:microsoft.com/office/officeart/2005/8/layout/process1"/>
    <dgm:cxn modelId="{BD547926-B602-449D-9FEB-5C8A801419CB}" type="presParOf" srcId="{E3FFE26A-4646-48A9-8A9A-F4FB77F8A5EE}" destId="{ECC15DFD-D712-461C-A6D2-459634333343}" srcOrd="1" destOrd="0" presId="urn:microsoft.com/office/officeart/2005/8/layout/process1"/>
    <dgm:cxn modelId="{D73A8827-7976-486E-901D-B51C6759BB53}" type="presParOf" srcId="{ECC15DFD-D712-461C-A6D2-459634333343}" destId="{0DB4306D-5904-4440-A793-502E17C2E709}" srcOrd="0" destOrd="0" presId="urn:microsoft.com/office/officeart/2005/8/layout/process1"/>
    <dgm:cxn modelId="{D4ABA743-920B-4E1C-B993-6E6FC6376756}" type="presParOf" srcId="{E3FFE26A-4646-48A9-8A9A-F4FB77F8A5EE}" destId="{3374C19C-CF44-4AF8-A81C-8C8C694F2685}" srcOrd="2" destOrd="0" presId="urn:microsoft.com/office/officeart/2005/8/layout/process1"/>
    <dgm:cxn modelId="{4D4AC766-65E0-46DC-B3D6-119DA0045AC2}" type="presParOf" srcId="{E3FFE26A-4646-48A9-8A9A-F4FB77F8A5EE}" destId="{3753EDC0-F341-4AAC-9049-33248566C42C}" srcOrd="3" destOrd="0" presId="urn:microsoft.com/office/officeart/2005/8/layout/process1"/>
    <dgm:cxn modelId="{A2F56C22-8768-471B-B9B6-A42FC3186859}" type="presParOf" srcId="{3753EDC0-F341-4AAC-9049-33248566C42C}" destId="{91F0F9C4-DBB3-453D-A252-10B863F1E3C5}" srcOrd="0" destOrd="0" presId="urn:microsoft.com/office/officeart/2005/8/layout/process1"/>
    <dgm:cxn modelId="{D1543464-2096-4091-9C8B-2142C6E48590}" type="presParOf" srcId="{E3FFE26A-4646-48A9-8A9A-F4FB77F8A5EE}" destId="{CFFC6B8B-450F-4887-BA98-A413F4FB870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3DC164-12AE-4130-9C1E-4D2D622B68C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47A5574-32BE-4CA9-B5CB-3EB8540054C9}">
      <dgm:prSet/>
      <dgm:spPr/>
      <dgm:t>
        <a:bodyPr/>
        <a:lstStyle/>
        <a:p>
          <a:r>
            <a:rPr lang="uk-UA" b="0" i="0"/>
            <a:t>Внаслідок цього, сьогодні фактично всі положення, які закладають правозахисні стандарти згаданої конвенції, містять «подвійні» вимоги до держави щодо їх реалізації: </a:t>
          </a:r>
          <a:endParaRPr lang="en-US"/>
        </a:p>
      </dgm:t>
    </dgm:pt>
    <dgm:pt modelId="{A5AE5E2A-DE35-450E-ADEF-9D0D81F1C5A8}" type="parTrans" cxnId="{FD2F46CE-9D98-4039-9EA9-8F364CA0D9B7}">
      <dgm:prSet/>
      <dgm:spPr/>
      <dgm:t>
        <a:bodyPr/>
        <a:lstStyle/>
        <a:p>
          <a:endParaRPr lang="en-US"/>
        </a:p>
      </dgm:t>
    </dgm:pt>
    <dgm:pt modelId="{33BBA599-9948-4577-B327-5CA712C0E3C1}" type="sibTrans" cxnId="{FD2F46CE-9D98-4039-9EA9-8F364CA0D9B7}">
      <dgm:prSet/>
      <dgm:spPr/>
      <dgm:t>
        <a:bodyPr/>
        <a:lstStyle/>
        <a:p>
          <a:endParaRPr lang="en-US"/>
        </a:p>
      </dgm:t>
    </dgm:pt>
    <dgm:pt modelId="{6759524C-112A-4EA3-9940-3661B3CA8E66}">
      <dgm:prSet/>
      <dgm:spPr/>
      <dgm:t>
        <a:bodyPr/>
        <a:lstStyle/>
        <a:p>
          <a:r>
            <a:rPr lang="uk-UA" b="0" i="0"/>
            <a:t>негативні та </a:t>
          </a:r>
          <a:endParaRPr lang="en-US"/>
        </a:p>
      </dgm:t>
    </dgm:pt>
    <dgm:pt modelId="{27A4205D-2B4D-4464-BF1C-C1438470165D}" type="parTrans" cxnId="{2E1B1B6E-1835-456E-9F83-C6B1FA3B32BD}">
      <dgm:prSet/>
      <dgm:spPr/>
      <dgm:t>
        <a:bodyPr/>
        <a:lstStyle/>
        <a:p>
          <a:endParaRPr lang="en-US"/>
        </a:p>
      </dgm:t>
    </dgm:pt>
    <dgm:pt modelId="{588A930E-26C0-449D-AE4D-EB9BAF8523B4}" type="sibTrans" cxnId="{2E1B1B6E-1835-456E-9F83-C6B1FA3B32BD}">
      <dgm:prSet/>
      <dgm:spPr/>
      <dgm:t>
        <a:bodyPr/>
        <a:lstStyle/>
        <a:p>
          <a:endParaRPr lang="en-US"/>
        </a:p>
      </dgm:t>
    </dgm:pt>
    <dgm:pt modelId="{89861179-CAAB-4163-80A1-6FE9502120E2}">
      <dgm:prSet/>
      <dgm:spPr/>
      <dgm:t>
        <a:bodyPr/>
        <a:lstStyle/>
        <a:p>
          <a:r>
            <a:rPr lang="uk-UA" b="0" i="0"/>
            <a:t>позитивні.</a:t>
          </a:r>
          <a:endParaRPr lang="en-US"/>
        </a:p>
      </dgm:t>
    </dgm:pt>
    <dgm:pt modelId="{722523E0-A546-4B72-9841-E9F9B8305BBA}" type="parTrans" cxnId="{D95DA130-E672-4903-BC00-282F417A9A5D}">
      <dgm:prSet/>
      <dgm:spPr/>
      <dgm:t>
        <a:bodyPr/>
        <a:lstStyle/>
        <a:p>
          <a:endParaRPr lang="en-US"/>
        </a:p>
      </dgm:t>
    </dgm:pt>
    <dgm:pt modelId="{811DEF2A-1440-4FB2-9E24-FAC001E969D5}" type="sibTrans" cxnId="{D95DA130-E672-4903-BC00-282F417A9A5D}">
      <dgm:prSet/>
      <dgm:spPr/>
      <dgm:t>
        <a:bodyPr/>
        <a:lstStyle/>
        <a:p>
          <a:endParaRPr lang="en-US"/>
        </a:p>
      </dgm:t>
    </dgm:pt>
    <dgm:pt modelId="{89EF8132-6C4A-418A-9F8B-AA99B2C23C12}" type="pres">
      <dgm:prSet presAssocID="{C93DC164-12AE-4130-9C1E-4D2D622B68C4}" presName="hierChild1" presStyleCnt="0">
        <dgm:presLayoutVars>
          <dgm:chPref val="1"/>
          <dgm:dir/>
          <dgm:animOne val="branch"/>
          <dgm:animLvl val="lvl"/>
          <dgm:resizeHandles/>
        </dgm:presLayoutVars>
      </dgm:prSet>
      <dgm:spPr/>
    </dgm:pt>
    <dgm:pt modelId="{83EA5595-B257-41F3-A802-44D66669730E}" type="pres">
      <dgm:prSet presAssocID="{147A5574-32BE-4CA9-B5CB-3EB8540054C9}" presName="hierRoot1" presStyleCnt="0"/>
      <dgm:spPr/>
    </dgm:pt>
    <dgm:pt modelId="{73C537FC-0E56-46FF-99E9-111F9722685F}" type="pres">
      <dgm:prSet presAssocID="{147A5574-32BE-4CA9-B5CB-3EB8540054C9}" presName="composite" presStyleCnt="0"/>
      <dgm:spPr/>
    </dgm:pt>
    <dgm:pt modelId="{877DA2BD-74B0-4F87-B1A2-F68A74D92054}" type="pres">
      <dgm:prSet presAssocID="{147A5574-32BE-4CA9-B5CB-3EB8540054C9}" presName="background" presStyleLbl="node0" presStyleIdx="0" presStyleCnt="1"/>
      <dgm:spPr/>
    </dgm:pt>
    <dgm:pt modelId="{9A9E451C-18EA-46CE-90A0-41076C06C4C4}" type="pres">
      <dgm:prSet presAssocID="{147A5574-32BE-4CA9-B5CB-3EB8540054C9}" presName="text" presStyleLbl="fgAcc0" presStyleIdx="0" presStyleCnt="1">
        <dgm:presLayoutVars>
          <dgm:chPref val="3"/>
        </dgm:presLayoutVars>
      </dgm:prSet>
      <dgm:spPr/>
    </dgm:pt>
    <dgm:pt modelId="{0C05BFF7-509B-4C50-8107-41D69368634D}" type="pres">
      <dgm:prSet presAssocID="{147A5574-32BE-4CA9-B5CB-3EB8540054C9}" presName="hierChild2" presStyleCnt="0"/>
      <dgm:spPr/>
    </dgm:pt>
    <dgm:pt modelId="{EEA1F0FC-F806-4CEB-AD02-B4FA85E11041}" type="pres">
      <dgm:prSet presAssocID="{27A4205D-2B4D-4464-BF1C-C1438470165D}" presName="Name10" presStyleLbl="parChTrans1D2" presStyleIdx="0" presStyleCnt="2"/>
      <dgm:spPr/>
    </dgm:pt>
    <dgm:pt modelId="{01CE7663-9D2A-4EE7-99EF-D09EF5F065A9}" type="pres">
      <dgm:prSet presAssocID="{6759524C-112A-4EA3-9940-3661B3CA8E66}" presName="hierRoot2" presStyleCnt="0"/>
      <dgm:spPr/>
    </dgm:pt>
    <dgm:pt modelId="{374ACED9-49DF-41F8-A885-DFF4310452CF}" type="pres">
      <dgm:prSet presAssocID="{6759524C-112A-4EA3-9940-3661B3CA8E66}" presName="composite2" presStyleCnt="0"/>
      <dgm:spPr/>
    </dgm:pt>
    <dgm:pt modelId="{64BAB885-15B7-4CE0-AE49-C33394A11796}" type="pres">
      <dgm:prSet presAssocID="{6759524C-112A-4EA3-9940-3661B3CA8E66}" presName="background2" presStyleLbl="node2" presStyleIdx="0" presStyleCnt="2"/>
      <dgm:spPr/>
    </dgm:pt>
    <dgm:pt modelId="{34C364FC-31B1-48C8-9A23-2165B38B774B}" type="pres">
      <dgm:prSet presAssocID="{6759524C-112A-4EA3-9940-3661B3CA8E66}" presName="text2" presStyleLbl="fgAcc2" presStyleIdx="0" presStyleCnt="2">
        <dgm:presLayoutVars>
          <dgm:chPref val="3"/>
        </dgm:presLayoutVars>
      </dgm:prSet>
      <dgm:spPr/>
    </dgm:pt>
    <dgm:pt modelId="{D93F3FE4-9CFF-42DE-9B8B-97EAE8AD046E}" type="pres">
      <dgm:prSet presAssocID="{6759524C-112A-4EA3-9940-3661B3CA8E66}" presName="hierChild3" presStyleCnt="0"/>
      <dgm:spPr/>
    </dgm:pt>
    <dgm:pt modelId="{855CB8AF-42C7-4504-84D4-E3890939DAF4}" type="pres">
      <dgm:prSet presAssocID="{722523E0-A546-4B72-9841-E9F9B8305BBA}" presName="Name10" presStyleLbl="parChTrans1D2" presStyleIdx="1" presStyleCnt="2"/>
      <dgm:spPr/>
    </dgm:pt>
    <dgm:pt modelId="{34864807-5AB8-4585-9755-4BFB8FCF2025}" type="pres">
      <dgm:prSet presAssocID="{89861179-CAAB-4163-80A1-6FE9502120E2}" presName="hierRoot2" presStyleCnt="0"/>
      <dgm:spPr/>
    </dgm:pt>
    <dgm:pt modelId="{C0EC8095-4055-4284-B4B3-D79954F410E3}" type="pres">
      <dgm:prSet presAssocID="{89861179-CAAB-4163-80A1-6FE9502120E2}" presName="composite2" presStyleCnt="0"/>
      <dgm:spPr/>
    </dgm:pt>
    <dgm:pt modelId="{6B9B6E76-71F5-4C55-A2E7-CF3614414B53}" type="pres">
      <dgm:prSet presAssocID="{89861179-CAAB-4163-80A1-6FE9502120E2}" presName="background2" presStyleLbl="node2" presStyleIdx="1" presStyleCnt="2"/>
      <dgm:spPr/>
    </dgm:pt>
    <dgm:pt modelId="{0AB44FFF-335A-4C79-8BE6-86ED8E9BC970}" type="pres">
      <dgm:prSet presAssocID="{89861179-CAAB-4163-80A1-6FE9502120E2}" presName="text2" presStyleLbl="fgAcc2" presStyleIdx="1" presStyleCnt="2">
        <dgm:presLayoutVars>
          <dgm:chPref val="3"/>
        </dgm:presLayoutVars>
      </dgm:prSet>
      <dgm:spPr/>
    </dgm:pt>
    <dgm:pt modelId="{F9B65A74-511C-4699-A71E-3CB48B8D3066}" type="pres">
      <dgm:prSet presAssocID="{89861179-CAAB-4163-80A1-6FE9502120E2}" presName="hierChild3" presStyleCnt="0"/>
      <dgm:spPr/>
    </dgm:pt>
  </dgm:ptLst>
  <dgm:cxnLst>
    <dgm:cxn modelId="{D95DA130-E672-4903-BC00-282F417A9A5D}" srcId="{147A5574-32BE-4CA9-B5CB-3EB8540054C9}" destId="{89861179-CAAB-4163-80A1-6FE9502120E2}" srcOrd="1" destOrd="0" parTransId="{722523E0-A546-4B72-9841-E9F9B8305BBA}" sibTransId="{811DEF2A-1440-4FB2-9E24-FAC001E969D5}"/>
    <dgm:cxn modelId="{72031D36-DE1B-4DF1-B814-4C68D4C8D32B}" type="presOf" srcId="{722523E0-A546-4B72-9841-E9F9B8305BBA}" destId="{855CB8AF-42C7-4504-84D4-E3890939DAF4}" srcOrd="0" destOrd="0" presId="urn:microsoft.com/office/officeart/2005/8/layout/hierarchy1"/>
    <dgm:cxn modelId="{9336C969-1A1E-4267-98B5-F665930E6B39}" type="presOf" srcId="{27A4205D-2B4D-4464-BF1C-C1438470165D}" destId="{EEA1F0FC-F806-4CEB-AD02-B4FA85E11041}" srcOrd="0" destOrd="0" presId="urn:microsoft.com/office/officeart/2005/8/layout/hierarchy1"/>
    <dgm:cxn modelId="{2E1B1B6E-1835-456E-9F83-C6B1FA3B32BD}" srcId="{147A5574-32BE-4CA9-B5CB-3EB8540054C9}" destId="{6759524C-112A-4EA3-9940-3661B3CA8E66}" srcOrd="0" destOrd="0" parTransId="{27A4205D-2B4D-4464-BF1C-C1438470165D}" sibTransId="{588A930E-26C0-449D-AE4D-EB9BAF8523B4}"/>
    <dgm:cxn modelId="{856FB394-C5D6-4025-9E3C-9220B29A310B}" type="presOf" srcId="{147A5574-32BE-4CA9-B5CB-3EB8540054C9}" destId="{9A9E451C-18EA-46CE-90A0-41076C06C4C4}" srcOrd="0" destOrd="0" presId="urn:microsoft.com/office/officeart/2005/8/layout/hierarchy1"/>
    <dgm:cxn modelId="{11931B99-4D07-4510-85E8-AC4DA8ACD687}" type="presOf" srcId="{6759524C-112A-4EA3-9940-3661B3CA8E66}" destId="{34C364FC-31B1-48C8-9A23-2165B38B774B}" srcOrd="0" destOrd="0" presId="urn:microsoft.com/office/officeart/2005/8/layout/hierarchy1"/>
    <dgm:cxn modelId="{50F9B7A1-CD16-4D53-A388-F2CD42465D29}" type="presOf" srcId="{C93DC164-12AE-4130-9C1E-4D2D622B68C4}" destId="{89EF8132-6C4A-418A-9F8B-AA99B2C23C12}" srcOrd="0" destOrd="0" presId="urn:microsoft.com/office/officeart/2005/8/layout/hierarchy1"/>
    <dgm:cxn modelId="{FD2F46CE-9D98-4039-9EA9-8F364CA0D9B7}" srcId="{C93DC164-12AE-4130-9C1E-4D2D622B68C4}" destId="{147A5574-32BE-4CA9-B5CB-3EB8540054C9}" srcOrd="0" destOrd="0" parTransId="{A5AE5E2A-DE35-450E-ADEF-9D0D81F1C5A8}" sibTransId="{33BBA599-9948-4577-B327-5CA712C0E3C1}"/>
    <dgm:cxn modelId="{3FD6C1FF-6A13-4FF7-80DE-1FA98DCA2259}" type="presOf" srcId="{89861179-CAAB-4163-80A1-6FE9502120E2}" destId="{0AB44FFF-335A-4C79-8BE6-86ED8E9BC970}" srcOrd="0" destOrd="0" presId="urn:microsoft.com/office/officeart/2005/8/layout/hierarchy1"/>
    <dgm:cxn modelId="{A8DC5771-504D-44CA-8B22-8E25B741FE51}" type="presParOf" srcId="{89EF8132-6C4A-418A-9F8B-AA99B2C23C12}" destId="{83EA5595-B257-41F3-A802-44D66669730E}" srcOrd="0" destOrd="0" presId="urn:microsoft.com/office/officeart/2005/8/layout/hierarchy1"/>
    <dgm:cxn modelId="{895263A2-7C42-4147-A0D6-3CFBA1906D7A}" type="presParOf" srcId="{83EA5595-B257-41F3-A802-44D66669730E}" destId="{73C537FC-0E56-46FF-99E9-111F9722685F}" srcOrd="0" destOrd="0" presId="urn:microsoft.com/office/officeart/2005/8/layout/hierarchy1"/>
    <dgm:cxn modelId="{5C9B4160-07BC-4886-ADE3-9ED17FDB3656}" type="presParOf" srcId="{73C537FC-0E56-46FF-99E9-111F9722685F}" destId="{877DA2BD-74B0-4F87-B1A2-F68A74D92054}" srcOrd="0" destOrd="0" presId="urn:microsoft.com/office/officeart/2005/8/layout/hierarchy1"/>
    <dgm:cxn modelId="{6D58642B-1B55-4F04-AC37-B525A91A1C58}" type="presParOf" srcId="{73C537FC-0E56-46FF-99E9-111F9722685F}" destId="{9A9E451C-18EA-46CE-90A0-41076C06C4C4}" srcOrd="1" destOrd="0" presId="urn:microsoft.com/office/officeart/2005/8/layout/hierarchy1"/>
    <dgm:cxn modelId="{F6391211-F353-4381-9613-A13733552A7F}" type="presParOf" srcId="{83EA5595-B257-41F3-A802-44D66669730E}" destId="{0C05BFF7-509B-4C50-8107-41D69368634D}" srcOrd="1" destOrd="0" presId="urn:microsoft.com/office/officeart/2005/8/layout/hierarchy1"/>
    <dgm:cxn modelId="{A94D6CE6-51AE-42E8-8149-EA11389DE47C}" type="presParOf" srcId="{0C05BFF7-509B-4C50-8107-41D69368634D}" destId="{EEA1F0FC-F806-4CEB-AD02-B4FA85E11041}" srcOrd="0" destOrd="0" presId="urn:microsoft.com/office/officeart/2005/8/layout/hierarchy1"/>
    <dgm:cxn modelId="{CD7B8B47-4D92-4AC7-B54B-6BAEE36A63E9}" type="presParOf" srcId="{0C05BFF7-509B-4C50-8107-41D69368634D}" destId="{01CE7663-9D2A-4EE7-99EF-D09EF5F065A9}" srcOrd="1" destOrd="0" presId="urn:microsoft.com/office/officeart/2005/8/layout/hierarchy1"/>
    <dgm:cxn modelId="{CC296358-549C-4720-BC64-121D37EF71A9}" type="presParOf" srcId="{01CE7663-9D2A-4EE7-99EF-D09EF5F065A9}" destId="{374ACED9-49DF-41F8-A885-DFF4310452CF}" srcOrd="0" destOrd="0" presId="urn:microsoft.com/office/officeart/2005/8/layout/hierarchy1"/>
    <dgm:cxn modelId="{B63FB9AE-03EF-41F2-BC0D-CEB07D980A34}" type="presParOf" srcId="{374ACED9-49DF-41F8-A885-DFF4310452CF}" destId="{64BAB885-15B7-4CE0-AE49-C33394A11796}" srcOrd="0" destOrd="0" presId="urn:microsoft.com/office/officeart/2005/8/layout/hierarchy1"/>
    <dgm:cxn modelId="{B50501CC-6944-4A05-BB52-AC0EF01F8AF6}" type="presParOf" srcId="{374ACED9-49DF-41F8-A885-DFF4310452CF}" destId="{34C364FC-31B1-48C8-9A23-2165B38B774B}" srcOrd="1" destOrd="0" presId="urn:microsoft.com/office/officeart/2005/8/layout/hierarchy1"/>
    <dgm:cxn modelId="{654CFFAF-DDA3-4CEF-AEB6-B95BE123FE05}" type="presParOf" srcId="{01CE7663-9D2A-4EE7-99EF-D09EF5F065A9}" destId="{D93F3FE4-9CFF-42DE-9B8B-97EAE8AD046E}" srcOrd="1" destOrd="0" presId="urn:microsoft.com/office/officeart/2005/8/layout/hierarchy1"/>
    <dgm:cxn modelId="{8F8F2706-30D3-4E02-BAF3-BA51F673CFE8}" type="presParOf" srcId="{0C05BFF7-509B-4C50-8107-41D69368634D}" destId="{855CB8AF-42C7-4504-84D4-E3890939DAF4}" srcOrd="2" destOrd="0" presId="urn:microsoft.com/office/officeart/2005/8/layout/hierarchy1"/>
    <dgm:cxn modelId="{A5B58B9D-A646-40AF-8052-6771A960F1A6}" type="presParOf" srcId="{0C05BFF7-509B-4C50-8107-41D69368634D}" destId="{34864807-5AB8-4585-9755-4BFB8FCF2025}" srcOrd="3" destOrd="0" presId="urn:microsoft.com/office/officeart/2005/8/layout/hierarchy1"/>
    <dgm:cxn modelId="{B4D46569-83CA-4710-BB1A-F4B63F14E29D}" type="presParOf" srcId="{34864807-5AB8-4585-9755-4BFB8FCF2025}" destId="{C0EC8095-4055-4284-B4B3-D79954F410E3}" srcOrd="0" destOrd="0" presId="urn:microsoft.com/office/officeart/2005/8/layout/hierarchy1"/>
    <dgm:cxn modelId="{C48C66A1-A586-49A3-975F-13C6728E6CCB}" type="presParOf" srcId="{C0EC8095-4055-4284-B4B3-D79954F410E3}" destId="{6B9B6E76-71F5-4C55-A2E7-CF3614414B53}" srcOrd="0" destOrd="0" presId="urn:microsoft.com/office/officeart/2005/8/layout/hierarchy1"/>
    <dgm:cxn modelId="{100C1425-F299-4F38-A40B-39C9A5DEC4D6}" type="presParOf" srcId="{C0EC8095-4055-4284-B4B3-D79954F410E3}" destId="{0AB44FFF-335A-4C79-8BE6-86ED8E9BC970}" srcOrd="1" destOrd="0" presId="urn:microsoft.com/office/officeart/2005/8/layout/hierarchy1"/>
    <dgm:cxn modelId="{CD43AF24-F431-4775-B580-0F8C9C0C14A8}" type="presParOf" srcId="{34864807-5AB8-4585-9755-4BFB8FCF2025}" destId="{F9B65A74-511C-4699-A71E-3CB48B8D30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93BC91-7D29-4E1D-8275-D8B6E2BC700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D441ECC-AEDB-40CC-90BC-D78FC53C2768}">
      <dgm:prSet/>
      <dgm:spPr/>
      <dgm:t>
        <a:bodyPr/>
        <a:lstStyle/>
        <a:p>
          <a:r>
            <a:rPr lang="uk-UA" b="1" dirty="0"/>
            <a:t>Негативні права людини </a:t>
          </a:r>
          <a:r>
            <a:rPr lang="uk-UA" dirty="0"/>
            <a:t>визначають негативний аспект свободи та охороняють людину від небажаного втручання з боку держави у сферу її особистих прав і свобод.</a:t>
          </a:r>
        </a:p>
        <a:p>
          <a:r>
            <a:rPr lang="uk-UA" dirty="0"/>
            <a:t> До них належать більшість громадянських та політичних прав, наприклад: право на життя, свободу думки, слова, віросповідання, право на недискримінацію, право не піддаватися тортурам, право на мирні зібрання та об'єднання тощо. </a:t>
          </a:r>
        </a:p>
        <a:p>
          <a:r>
            <a:rPr lang="uk-UA" dirty="0"/>
            <a:t>Негативні права людини передбачають негативні зобов'язання держави та її агентів (представників) утримуватися від будь-яких дій, спрямованих на їх порушення або незаконне обмеження.</a:t>
          </a:r>
          <a:endParaRPr lang="en-US" dirty="0"/>
        </a:p>
      </dgm:t>
    </dgm:pt>
    <dgm:pt modelId="{3EADA6DD-7A91-4364-B228-381584642619}" type="parTrans" cxnId="{C4DAE881-1F69-4A63-9D44-7EC79A568F55}">
      <dgm:prSet/>
      <dgm:spPr/>
      <dgm:t>
        <a:bodyPr/>
        <a:lstStyle/>
        <a:p>
          <a:endParaRPr lang="en-US"/>
        </a:p>
      </dgm:t>
    </dgm:pt>
    <dgm:pt modelId="{673FEF62-A470-4BD3-AEA5-1005184AF749}" type="sibTrans" cxnId="{C4DAE881-1F69-4A63-9D44-7EC79A568F55}">
      <dgm:prSet/>
      <dgm:spPr/>
      <dgm:t>
        <a:bodyPr/>
        <a:lstStyle/>
        <a:p>
          <a:endParaRPr lang="en-US"/>
        </a:p>
      </dgm:t>
    </dgm:pt>
    <dgm:pt modelId="{7675B3C3-511C-4485-AE4E-1DA102A0C655}">
      <dgm:prSet/>
      <dgm:spPr/>
      <dgm:t>
        <a:bodyPr/>
        <a:lstStyle/>
        <a:p>
          <a:r>
            <a:rPr lang="uk-UA" b="1" dirty="0"/>
            <a:t>Позитивні права людини </a:t>
          </a:r>
          <a:r>
            <a:rPr lang="uk-UA" dirty="0"/>
            <a:t>закріплюють позитивний аспект свободи, їх реалізація неможлива без відповідної забезпечувальної діяльності з боку державних інституцій.</a:t>
          </a:r>
        </a:p>
        <a:p>
          <a:r>
            <a:rPr lang="uk-UA" dirty="0"/>
            <a:t> До них включають соціальні права, економічні та окремі культурні права, наприклад: право на працю, відпочинок, соціальний захист, охорону здоров'я, гідний рівень життя та ін. </a:t>
          </a:r>
        </a:p>
        <a:p>
          <a:r>
            <a:rPr lang="uk-UA" dirty="0"/>
            <a:t>Ці права забезпечені позитивними зобов'язаннями держави, які в найбільш широкому вигляді передбачають активні дії держави, спрямовані на їх утвердження, захист та сприяння реалізації.</a:t>
          </a:r>
          <a:endParaRPr lang="en-US" dirty="0"/>
        </a:p>
      </dgm:t>
    </dgm:pt>
    <dgm:pt modelId="{60F93FE4-C3FC-499D-A3CB-A87A684FFF66}" type="parTrans" cxnId="{6E5AE3F7-22E0-443F-AEC6-31A7B08C9390}">
      <dgm:prSet/>
      <dgm:spPr/>
      <dgm:t>
        <a:bodyPr/>
        <a:lstStyle/>
        <a:p>
          <a:endParaRPr lang="en-US"/>
        </a:p>
      </dgm:t>
    </dgm:pt>
    <dgm:pt modelId="{A74F92DB-C550-4CC0-8944-35C8CE488777}" type="sibTrans" cxnId="{6E5AE3F7-22E0-443F-AEC6-31A7B08C9390}">
      <dgm:prSet/>
      <dgm:spPr/>
      <dgm:t>
        <a:bodyPr/>
        <a:lstStyle/>
        <a:p>
          <a:endParaRPr lang="en-US"/>
        </a:p>
      </dgm:t>
    </dgm:pt>
    <dgm:pt modelId="{9C585F0F-0212-4C5A-9FD6-B3A5C98716CE}" type="pres">
      <dgm:prSet presAssocID="{B093BC91-7D29-4E1D-8275-D8B6E2BC7008}" presName="linear" presStyleCnt="0">
        <dgm:presLayoutVars>
          <dgm:animLvl val="lvl"/>
          <dgm:resizeHandles val="exact"/>
        </dgm:presLayoutVars>
      </dgm:prSet>
      <dgm:spPr/>
    </dgm:pt>
    <dgm:pt modelId="{1125DB0D-B769-42CA-961C-79E9C32297C4}" type="pres">
      <dgm:prSet presAssocID="{BD441ECC-AEDB-40CC-90BC-D78FC53C2768}" presName="parentText" presStyleLbl="node1" presStyleIdx="0" presStyleCnt="2" custScaleY="114043" custLinFactNeighborX="-3814" custLinFactNeighborY="-28887">
        <dgm:presLayoutVars>
          <dgm:chMax val="0"/>
          <dgm:bulletEnabled val="1"/>
        </dgm:presLayoutVars>
      </dgm:prSet>
      <dgm:spPr/>
    </dgm:pt>
    <dgm:pt modelId="{AA2A915D-48DF-42D4-BC0A-1415A4F0E87B}" type="pres">
      <dgm:prSet presAssocID="{673FEF62-A470-4BD3-AEA5-1005184AF749}" presName="spacer" presStyleCnt="0"/>
      <dgm:spPr/>
    </dgm:pt>
    <dgm:pt modelId="{A1A2F53B-A577-4CC7-8272-6543845E27D3}" type="pres">
      <dgm:prSet presAssocID="{7675B3C3-511C-4485-AE4E-1DA102A0C655}" presName="parentText" presStyleLbl="node1" presStyleIdx="1" presStyleCnt="2" custScaleY="115239">
        <dgm:presLayoutVars>
          <dgm:chMax val="0"/>
          <dgm:bulletEnabled val="1"/>
        </dgm:presLayoutVars>
      </dgm:prSet>
      <dgm:spPr/>
    </dgm:pt>
  </dgm:ptLst>
  <dgm:cxnLst>
    <dgm:cxn modelId="{2EB6820E-6A16-4187-B1B1-D1A992B00F9F}" type="presOf" srcId="{7675B3C3-511C-4485-AE4E-1DA102A0C655}" destId="{A1A2F53B-A577-4CC7-8272-6543845E27D3}" srcOrd="0" destOrd="0" presId="urn:microsoft.com/office/officeart/2005/8/layout/vList2"/>
    <dgm:cxn modelId="{C4DAE881-1F69-4A63-9D44-7EC79A568F55}" srcId="{B093BC91-7D29-4E1D-8275-D8B6E2BC7008}" destId="{BD441ECC-AEDB-40CC-90BC-D78FC53C2768}" srcOrd="0" destOrd="0" parTransId="{3EADA6DD-7A91-4364-B228-381584642619}" sibTransId="{673FEF62-A470-4BD3-AEA5-1005184AF749}"/>
    <dgm:cxn modelId="{6E6BF884-B46B-45A6-BE2A-FE8D71A827B5}" type="presOf" srcId="{B093BC91-7D29-4E1D-8275-D8B6E2BC7008}" destId="{9C585F0F-0212-4C5A-9FD6-B3A5C98716CE}" srcOrd="0" destOrd="0" presId="urn:microsoft.com/office/officeart/2005/8/layout/vList2"/>
    <dgm:cxn modelId="{5C8F84C7-6A25-4208-B28B-AB472FB443B9}" type="presOf" srcId="{BD441ECC-AEDB-40CC-90BC-D78FC53C2768}" destId="{1125DB0D-B769-42CA-961C-79E9C32297C4}" srcOrd="0" destOrd="0" presId="urn:microsoft.com/office/officeart/2005/8/layout/vList2"/>
    <dgm:cxn modelId="{6E5AE3F7-22E0-443F-AEC6-31A7B08C9390}" srcId="{B093BC91-7D29-4E1D-8275-D8B6E2BC7008}" destId="{7675B3C3-511C-4485-AE4E-1DA102A0C655}" srcOrd="1" destOrd="0" parTransId="{60F93FE4-C3FC-499D-A3CB-A87A684FFF66}" sibTransId="{A74F92DB-C550-4CC0-8944-35C8CE488777}"/>
    <dgm:cxn modelId="{2720C38F-0F79-49FC-9297-7C28AAD99484}" type="presParOf" srcId="{9C585F0F-0212-4C5A-9FD6-B3A5C98716CE}" destId="{1125DB0D-B769-42CA-961C-79E9C32297C4}" srcOrd="0" destOrd="0" presId="urn:microsoft.com/office/officeart/2005/8/layout/vList2"/>
    <dgm:cxn modelId="{2AD6E716-1DD4-4199-9E2F-B83E7403911C}" type="presParOf" srcId="{9C585F0F-0212-4C5A-9FD6-B3A5C98716CE}" destId="{AA2A915D-48DF-42D4-BC0A-1415A4F0E87B}" srcOrd="1" destOrd="0" presId="urn:microsoft.com/office/officeart/2005/8/layout/vList2"/>
    <dgm:cxn modelId="{49F15E7C-377C-4230-975A-C62A97CD1E23}" type="presParOf" srcId="{9C585F0F-0212-4C5A-9FD6-B3A5C98716CE}" destId="{A1A2F53B-A577-4CC7-8272-6543845E27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B339868-9C07-4285-9C31-D0F0BAAD42C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CE68E77-22E8-43E2-A73F-920C32886B29}">
      <dgm:prSet/>
      <dgm:spPr/>
      <dgm:t>
        <a:bodyPr/>
        <a:lstStyle/>
        <a:p>
          <a:r>
            <a:rPr lang="uk-UA" b="0" i="0" dirty="0"/>
            <a:t>держава повинна не тільки володіти законодавством, що найбільш повно забезпечує дотримання як негативних, так і позитивних прав, </a:t>
          </a:r>
          <a:endParaRPr lang="en-US" dirty="0"/>
        </a:p>
      </dgm:t>
    </dgm:pt>
    <dgm:pt modelId="{C56354B9-EC93-45AA-A404-2E3D85A6DDA2}" type="parTrans" cxnId="{A6327FC9-F3A7-4125-909D-4ABAA3D65D8C}">
      <dgm:prSet/>
      <dgm:spPr/>
      <dgm:t>
        <a:bodyPr/>
        <a:lstStyle/>
        <a:p>
          <a:endParaRPr lang="en-US"/>
        </a:p>
      </dgm:t>
    </dgm:pt>
    <dgm:pt modelId="{F6399970-28FA-4F49-9BCD-033F423F4249}" type="sibTrans" cxnId="{A6327FC9-F3A7-4125-909D-4ABAA3D65D8C}">
      <dgm:prSet/>
      <dgm:spPr/>
      <dgm:t>
        <a:bodyPr/>
        <a:lstStyle/>
        <a:p>
          <a:endParaRPr lang="en-US"/>
        </a:p>
      </dgm:t>
    </dgm:pt>
    <dgm:pt modelId="{CD7DFCA8-D041-432C-963E-8277EA07DA20}">
      <dgm:prSet/>
      <dgm:spPr/>
      <dgm:t>
        <a:bodyPr/>
        <a:lstStyle/>
        <a:p>
          <a:r>
            <a:rPr lang="uk-UA" b="0" i="0"/>
            <a:t>але і вживати всіх необхідних заходів для того, щоб воно реально діяло, а не залишалося на папері. </a:t>
          </a:r>
          <a:endParaRPr lang="en-US"/>
        </a:p>
      </dgm:t>
    </dgm:pt>
    <dgm:pt modelId="{E753C11E-2129-4462-97D7-24D5055198FA}" type="parTrans" cxnId="{51C6DA3B-BC2F-41AD-9F6A-37997C18B1A1}">
      <dgm:prSet/>
      <dgm:spPr/>
      <dgm:t>
        <a:bodyPr/>
        <a:lstStyle/>
        <a:p>
          <a:endParaRPr lang="en-US"/>
        </a:p>
      </dgm:t>
    </dgm:pt>
    <dgm:pt modelId="{A1BFFDCD-FA38-4ED2-975A-1F8E791933A9}" type="sibTrans" cxnId="{51C6DA3B-BC2F-41AD-9F6A-37997C18B1A1}">
      <dgm:prSet/>
      <dgm:spPr/>
      <dgm:t>
        <a:bodyPr/>
        <a:lstStyle/>
        <a:p>
          <a:endParaRPr lang="en-US"/>
        </a:p>
      </dgm:t>
    </dgm:pt>
    <dgm:pt modelId="{C736C143-93E8-4459-8908-55A182AEAC03}" type="pres">
      <dgm:prSet presAssocID="{BB339868-9C07-4285-9C31-D0F0BAAD42CC}" presName="hierChild1" presStyleCnt="0">
        <dgm:presLayoutVars>
          <dgm:chPref val="1"/>
          <dgm:dir/>
          <dgm:animOne val="branch"/>
          <dgm:animLvl val="lvl"/>
          <dgm:resizeHandles/>
        </dgm:presLayoutVars>
      </dgm:prSet>
      <dgm:spPr/>
    </dgm:pt>
    <dgm:pt modelId="{1E9C3C30-01C0-48F3-97A0-D5BA77594692}" type="pres">
      <dgm:prSet presAssocID="{CCE68E77-22E8-43E2-A73F-920C32886B29}" presName="hierRoot1" presStyleCnt="0"/>
      <dgm:spPr/>
    </dgm:pt>
    <dgm:pt modelId="{F1CBF987-0C34-4A31-9542-9E7F991DE116}" type="pres">
      <dgm:prSet presAssocID="{CCE68E77-22E8-43E2-A73F-920C32886B29}" presName="composite" presStyleCnt="0"/>
      <dgm:spPr/>
    </dgm:pt>
    <dgm:pt modelId="{B178AE99-430D-4702-8CE0-CEDBABEC2CB0}" type="pres">
      <dgm:prSet presAssocID="{CCE68E77-22E8-43E2-A73F-920C32886B29}" presName="background" presStyleLbl="node0" presStyleIdx="0" presStyleCnt="2"/>
      <dgm:spPr/>
    </dgm:pt>
    <dgm:pt modelId="{35B9DB5E-7557-4A4A-BE3B-838187F22688}" type="pres">
      <dgm:prSet presAssocID="{CCE68E77-22E8-43E2-A73F-920C32886B29}" presName="text" presStyleLbl="fgAcc0" presStyleIdx="0" presStyleCnt="2">
        <dgm:presLayoutVars>
          <dgm:chPref val="3"/>
        </dgm:presLayoutVars>
      </dgm:prSet>
      <dgm:spPr/>
    </dgm:pt>
    <dgm:pt modelId="{252B19F3-2BE0-4F6E-B891-AA941941F051}" type="pres">
      <dgm:prSet presAssocID="{CCE68E77-22E8-43E2-A73F-920C32886B29}" presName="hierChild2" presStyleCnt="0"/>
      <dgm:spPr/>
    </dgm:pt>
    <dgm:pt modelId="{C69DED28-A11F-4212-993E-CCE979D666E9}" type="pres">
      <dgm:prSet presAssocID="{CD7DFCA8-D041-432C-963E-8277EA07DA20}" presName="hierRoot1" presStyleCnt="0"/>
      <dgm:spPr/>
    </dgm:pt>
    <dgm:pt modelId="{74AEFE14-97B1-4339-8B69-2185D3C0ACB7}" type="pres">
      <dgm:prSet presAssocID="{CD7DFCA8-D041-432C-963E-8277EA07DA20}" presName="composite" presStyleCnt="0"/>
      <dgm:spPr/>
    </dgm:pt>
    <dgm:pt modelId="{3861A00B-C319-4D89-847B-213B286AB3EA}" type="pres">
      <dgm:prSet presAssocID="{CD7DFCA8-D041-432C-963E-8277EA07DA20}" presName="background" presStyleLbl="node0" presStyleIdx="1" presStyleCnt="2"/>
      <dgm:spPr/>
    </dgm:pt>
    <dgm:pt modelId="{37AC4FC9-39A0-4CFB-9BF3-C3219D9CC3A1}" type="pres">
      <dgm:prSet presAssocID="{CD7DFCA8-D041-432C-963E-8277EA07DA20}" presName="text" presStyleLbl="fgAcc0" presStyleIdx="1" presStyleCnt="2">
        <dgm:presLayoutVars>
          <dgm:chPref val="3"/>
        </dgm:presLayoutVars>
      </dgm:prSet>
      <dgm:spPr/>
    </dgm:pt>
    <dgm:pt modelId="{455C52D9-1AFE-4CD8-87D5-3E306F5A178B}" type="pres">
      <dgm:prSet presAssocID="{CD7DFCA8-D041-432C-963E-8277EA07DA20}" presName="hierChild2" presStyleCnt="0"/>
      <dgm:spPr/>
    </dgm:pt>
  </dgm:ptLst>
  <dgm:cxnLst>
    <dgm:cxn modelId="{51C6DA3B-BC2F-41AD-9F6A-37997C18B1A1}" srcId="{BB339868-9C07-4285-9C31-D0F0BAAD42CC}" destId="{CD7DFCA8-D041-432C-963E-8277EA07DA20}" srcOrd="1" destOrd="0" parTransId="{E753C11E-2129-4462-97D7-24D5055198FA}" sibTransId="{A1BFFDCD-FA38-4ED2-975A-1F8E791933A9}"/>
    <dgm:cxn modelId="{B6994F8B-876B-45AC-AC9A-8E142D1FD1EE}" type="presOf" srcId="{CCE68E77-22E8-43E2-A73F-920C32886B29}" destId="{35B9DB5E-7557-4A4A-BE3B-838187F22688}" srcOrd="0" destOrd="0" presId="urn:microsoft.com/office/officeart/2005/8/layout/hierarchy1"/>
    <dgm:cxn modelId="{EEB347A8-5DA9-4031-B5CB-6FCF7A8A62C8}" type="presOf" srcId="{BB339868-9C07-4285-9C31-D0F0BAAD42CC}" destId="{C736C143-93E8-4459-8908-55A182AEAC03}" srcOrd="0" destOrd="0" presId="urn:microsoft.com/office/officeart/2005/8/layout/hierarchy1"/>
    <dgm:cxn modelId="{A6327FC9-F3A7-4125-909D-4ABAA3D65D8C}" srcId="{BB339868-9C07-4285-9C31-D0F0BAAD42CC}" destId="{CCE68E77-22E8-43E2-A73F-920C32886B29}" srcOrd="0" destOrd="0" parTransId="{C56354B9-EC93-45AA-A404-2E3D85A6DDA2}" sibTransId="{F6399970-28FA-4F49-9BCD-033F423F4249}"/>
    <dgm:cxn modelId="{018768DE-4217-4490-826B-C7B95220FD08}" type="presOf" srcId="{CD7DFCA8-D041-432C-963E-8277EA07DA20}" destId="{37AC4FC9-39A0-4CFB-9BF3-C3219D9CC3A1}" srcOrd="0" destOrd="0" presId="urn:microsoft.com/office/officeart/2005/8/layout/hierarchy1"/>
    <dgm:cxn modelId="{54166081-35A1-4D94-A123-758018B645CA}" type="presParOf" srcId="{C736C143-93E8-4459-8908-55A182AEAC03}" destId="{1E9C3C30-01C0-48F3-97A0-D5BA77594692}" srcOrd="0" destOrd="0" presId="urn:microsoft.com/office/officeart/2005/8/layout/hierarchy1"/>
    <dgm:cxn modelId="{5281C172-F864-443D-A0CF-2ED396736C27}" type="presParOf" srcId="{1E9C3C30-01C0-48F3-97A0-D5BA77594692}" destId="{F1CBF987-0C34-4A31-9542-9E7F991DE116}" srcOrd="0" destOrd="0" presId="urn:microsoft.com/office/officeart/2005/8/layout/hierarchy1"/>
    <dgm:cxn modelId="{4A281EC8-856E-44D3-8751-23A793C9FBD4}" type="presParOf" srcId="{F1CBF987-0C34-4A31-9542-9E7F991DE116}" destId="{B178AE99-430D-4702-8CE0-CEDBABEC2CB0}" srcOrd="0" destOrd="0" presId="urn:microsoft.com/office/officeart/2005/8/layout/hierarchy1"/>
    <dgm:cxn modelId="{2A420097-5383-4950-B6E1-C9322EF84FAF}" type="presParOf" srcId="{F1CBF987-0C34-4A31-9542-9E7F991DE116}" destId="{35B9DB5E-7557-4A4A-BE3B-838187F22688}" srcOrd="1" destOrd="0" presId="urn:microsoft.com/office/officeart/2005/8/layout/hierarchy1"/>
    <dgm:cxn modelId="{9C88B5B1-FEB4-4093-854D-D29B5CB94DA1}" type="presParOf" srcId="{1E9C3C30-01C0-48F3-97A0-D5BA77594692}" destId="{252B19F3-2BE0-4F6E-B891-AA941941F051}" srcOrd="1" destOrd="0" presId="urn:microsoft.com/office/officeart/2005/8/layout/hierarchy1"/>
    <dgm:cxn modelId="{D32CEBEA-5213-4F7F-8B60-AD94A810EB48}" type="presParOf" srcId="{C736C143-93E8-4459-8908-55A182AEAC03}" destId="{C69DED28-A11F-4212-993E-CCE979D666E9}" srcOrd="1" destOrd="0" presId="urn:microsoft.com/office/officeart/2005/8/layout/hierarchy1"/>
    <dgm:cxn modelId="{0096D53E-CB19-42C9-B1C3-746B01959232}" type="presParOf" srcId="{C69DED28-A11F-4212-993E-CCE979D666E9}" destId="{74AEFE14-97B1-4339-8B69-2185D3C0ACB7}" srcOrd="0" destOrd="0" presId="urn:microsoft.com/office/officeart/2005/8/layout/hierarchy1"/>
    <dgm:cxn modelId="{BE2E6E6B-3074-413A-97EF-877A91F732B0}" type="presParOf" srcId="{74AEFE14-97B1-4339-8B69-2185D3C0ACB7}" destId="{3861A00B-C319-4D89-847B-213B286AB3EA}" srcOrd="0" destOrd="0" presId="urn:microsoft.com/office/officeart/2005/8/layout/hierarchy1"/>
    <dgm:cxn modelId="{960D993C-D2BC-4063-843A-2E62AE5544A5}" type="presParOf" srcId="{74AEFE14-97B1-4339-8B69-2185D3C0ACB7}" destId="{37AC4FC9-39A0-4CFB-9BF3-C3219D9CC3A1}" srcOrd="1" destOrd="0" presId="urn:microsoft.com/office/officeart/2005/8/layout/hierarchy1"/>
    <dgm:cxn modelId="{DCEBD2AC-39F2-42F6-9C65-650447D46A7C}" type="presParOf" srcId="{C69DED28-A11F-4212-993E-CCE979D666E9}" destId="{455C52D9-1AFE-4CD8-87D5-3E306F5A178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80E1B1-C35E-43F5-916D-F338C04299C3}"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39E3A18F-E0B9-4B1B-AB32-4A1855DB919E}">
      <dgm:prSet/>
      <dgm:spPr/>
      <dgm:t>
        <a:bodyPr/>
        <a:lstStyle/>
        <a:p>
          <a:r>
            <a:rPr lang="uk-UA" b="0" i="0" dirty="0"/>
            <a:t>Але держава вільна у виборі конкретних заходів, які підлягають застосуванню, щодо повного та ефективного захисту тих чи інших прав людини.</a:t>
          </a:r>
          <a:endParaRPr lang="en-US" dirty="0"/>
        </a:p>
      </dgm:t>
    </dgm:pt>
    <dgm:pt modelId="{F4AF0709-95ED-491A-97BF-34F3AA14AE0C}" type="parTrans" cxnId="{1980F634-939B-487C-BB8F-C418AC2797C5}">
      <dgm:prSet/>
      <dgm:spPr/>
      <dgm:t>
        <a:bodyPr/>
        <a:lstStyle/>
        <a:p>
          <a:endParaRPr lang="en-US"/>
        </a:p>
      </dgm:t>
    </dgm:pt>
    <dgm:pt modelId="{03301CD5-B10F-4504-B406-3ED0DA3E7B7A}" type="sibTrans" cxnId="{1980F634-939B-487C-BB8F-C418AC2797C5}">
      <dgm:prSet/>
      <dgm:spPr/>
      <dgm:t>
        <a:bodyPr/>
        <a:lstStyle/>
        <a:p>
          <a:endParaRPr lang="en-US"/>
        </a:p>
      </dgm:t>
    </dgm:pt>
    <dgm:pt modelId="{D800F910-2CBB-4010-84D1-BA7DAB39D60B}">
      <dgm:prSet/>
      <dgm:spPr/>
      <dgm:t>
        <a:bodyPr/>
        <a:lstStyle/>
        <a:p>
          <a:r>
            <a:rPr lang="uk-UA" b="0" i="0"/>
            <a:t>Позитивні зобов'язання держави не можуть тлумачитись як такі, що визначають конкретні засоби чи конкретні дії держави.</a:t>
          </a:r>
          <a:endParaRPr lang="en-US"/>
        </a:p>
      </dgm:t>
    </dgm:pt>
    <dgm:pt modelId="{F29EA55F-50B2-4857-A5DB-B3E1E4D5A294}" type="parTrans" cxnId="{4F721241-0D7B-4483-8981-D5C0D27004B7}">
      <dgm:prSet/>
      <dgm:spPr/>
      <dgm:t>
        <a:bodyPr/>
        <a:lstStyle/>
        <a:p>
          <a:endParaRPr lang="en-US"/>
        </a:p>
      </dgm:t>
    </dgm:pt>
    <dgm:pt modelId="{FF26321D-74D4-45F8-80E9-804B45B1F4FF}" type="sibTrans" cxnId="{4F721241-0D7B-4483-8981-D5C0D27004B7}">
      <dgm:prSet/>
      <dgm:spPr/>
      <dgm:t>
        <a:bodyPr/>
        <a:lstStyle/>
        <a:p>
          <a:endParaRPr lang="en-US"/>
        </a:p>
      </dgm:t>
    </dgm:pt>
    <dgm:pt modelId="{6981E5BC-E5FB-4F69-9F46-E1B511E0D263}">
      <dgm:prSet/>
      <dgm:spPr/>
      <dgm:t>
        <a:bodyPr/>
        <a:lstStyle/>
        <a:p>
          <a:r>
            <a:rPr lang="uk-UA" b="0" i="0"/>
            <a:t>Єдиним критерієм для визначення того, чи дотримувалась держава в особі її органів влади цього обов'язку, є ефективність її дій у конкретній ситуації.</a:t>
          </a:r>
          <a:endParaRPr lang="en-US"/>
        </a:p>
      </dgm:t>
    </dgm:pt>
    <dgm:pt modelId="{DA8B4A01-51C8-4BF8-9A81-545F64490D10}" type="parTrans" cxnId="{32E7BA3C-C3C8-4EF6-83E4-36C012DB5CF5}">
      <dgm:prSet/>
      <dgm:spPr/>
      <dgm:t>
        <a:bodyPr/>
        <a:lstStyle/>
        <a:p>
          <a:endParaRPr lang="en-US"/>
        </a:p>
      </dgm:t>
    </dgm:pt>
    <dgm:pt modelId="{B8E79BA2-162D-40D8-96EA-67D8A39CA0C8}" type="sibTrans" cxnId="{32E7BA3C-C3C8-4EF6-83E4-36C012DB5CF5}">
      <dgm:prSet/>
      <dgm:spPr/>
      <dgm:t>
        <a:bodyPr/>
        <a:lstStyle/>
        <a:p>
          <a:endParaRPr lang="en-US"/>
        </a:p>
      </dgm:t>
    </dgm:pt>
    <dgm:pt modelId="{8B4D0184-2E38-4029-8AA6-4025D527388C}" type="pres">
      <dgm:prSet presAssocID="{2F80E1B1-C35E-43F5-916D-F338C04299C3}" presName="Name0" presStyleCnt="0">
        <dgm:presLayoutVars>
          <dgm:dir/>
          <dgm:animLvl val="lvl"/>
          <dgm:resizeHandles val="exact"/>
        </dgm:presLayoutVars>
      </dgm:prSet>
      <dgm:spPr/>
    </dgm:pt>
    <dgm:pt modelId="{82BF84F7-79C4-48C8-8BFA-C1665F7332A7}" type="pres">
      <dgm:prSet presAssocID="{6981E5BC-E5FB-4F69-9F46-E1B511E0D263}" presName="boxAndChildren" presStyleCnt="0"/>
      <dgm:spPr/>
    </dgm:pt>
    <dgm:pt modelId="{A682CDAA-DC0C-4731-9B7F-69CE2FC87BC7}" type="pres">
      <dgm:prSet presAssocID="{6981E5BC-E5FB-4F69-9F46-E1B511E0D263}" presName="parentTextBox" presStyleLbl="node1" presStyleIdx="0" presStyleCnt="3"/>
      <dgm:spPr/>
    </dgm:pt>
    <dgm:pt modelId="{2A458742-38D6-4F48-B556-32F96CBEAA12}" type="pres">
      <dgm:prSet presAssocID="{FF26321D-74D4-45F8-80E9-804B45B1F4FF}" presName="sp" presStyleCnt="0"/>
      <dgm:spPr/>
    </dgm:pt>
    <dgm:pt modelId="{5D8A86E8-A946-4973-AD6E-1F8F31236575}" type="pres">
      <dgm:prSet presAssocID="{D800F910-2CBB-4010-84D1-BA7DAB39D60B}" presName="arrowAndChildren" presStyleCnt="0"/>
      <dgm:spPr/>
    </dgm:pt>
    <dgm:pt modelId="{71B92B11-AD85-4EBB-AD11-049E8445354F}" type="pres">
      <dgm:prSet presAssocID="{D800F910-2CBB-4010-84D1-BA7DAB39D60B}" presName="parentTextArrow" presStyleLbl="node1" presStyleIdx="1" presStyleCnt="3"/>
      <dgm:spPr/>
    </dgm:pt>
    <dgm:pt modelId="{BF3553C8-5E64-4F77-97CB-74A825C0B49F}" type="pres">
      <dgm:prSet presAssocID="{03301CD5-B10F-4504-B406-3ED0DA3E7B7A}" presName="sp" presStyleCnt="0"/>
      <dgm:spPr/>
    </dgm:pt>
    <dgm:pt modelId="{FD3FEE47-85B8-470C-8883-EB5ED15BDFCD}" type="pres">
      <dgm:prSet presAssocID="{39E3A18F-E0B9-4B1B-AB32-4A1855DB919E}" presName="arrowAndChildren" presStyleCnt="0"/>
      <dgm:spPr/>
    </dgm:pt>
    <dgm:pt modelId="{94EC376F-6E5F-40F9-9294-99D62CCB1133}" type="pres">
      <dgm:prSet presAssocID="{39E3A18F-E0B9-4B1B-AB32-4A1855DB919E}" presName="parentTextArrow" presStyleLbl="node1" presStyleIdx="2" presStyleCnt="3"/>
      <dgm:spPr/>
    </dgm:pt>
  </dgm:ptLst>
  <dgm:cxnLst>
    <dgm:cxn modelId="{D8182A32-59EC-427C-9C02-E9173B151B1F}" type="presOf" srcId="{2F80E1B1-C35E-43F5-916D-F338C04299C3}" destId="{8B4D0184-2E38-4029-8AA6-4025D527388C}" srcOrd="0" destOrd="0" presId="urn:microsoft.com/office/officeart/2005/8/layout/process4"/>
    <dgm:cxn modelId="{1980F634-939B-487C-BB8F-C418AC2797C5}" srcId="{2F80E1B1-C35E-43F5-916D-F338C04299C3}" destId="{39E3A18F-E0B9-4B1B-AB32-4A1855DB919E}" srcOrd="0" destOrd="0" parTransId="{F4AF0709-95ED-491A-97BF-34F3AA14AE0C}" sibTransId="{03301CD5-B10F-4504-B406-3ED0DA3E7B7A}"/>
    <dgm:cxn modelId="{32E7BA3C-C3C8-4EF6-83E4-36C012DB5CF5}" srcId="{2F80E1B1-C35E-43F5-916D-F338C04299C3}" destId="{6981E5BC-E5FB-4F69-9F46-E1B511E0D263}" srcOrd="2" destOrd="0" parTransId="{DA8B4A01-51C8-4BF8-9A81-545F64490D10}" sibTransId="{B8E79BA2-162D-40D8-96EA-67D8A39CA0C8}"/>
    <dgm:cxn modelId="{C418065D-81AF-4478-86A2-2341D86EE046}" type="presOf" srcId="{D800F910-2CBB-4010-84D1-BA7DAB39D60B}" destId="{71B92B11-AD85-4EBB-AD11-049E8445354F}" srcOrd="0" destOrd="0" presId="urn:microsoft.com/office/officeart/2005/8/layout/process4"/>
    <dgm:cxn modelId="{4F721241-0D7B-4483-8981-D5C0D27004B7}" srcId="{2F80E1B1-C35E-43F5-916D-F338C04299C3}" destId="{D800F910-2CBB-4010-84D1-BA7DAB39D60B}" srcOrd="1" destOrd="0" parTransId="{F29EA55F-50B2-4857-A5DB-B3E1E4D5A294}" sibTransId="{FF26321D-74D4-45F8-80E9-804B45B1F4FF}"/>
    <dgm:cxn modelId="{1BF94D6D-8423-4CB1-9EA7-4D44D46FFB0E}" type="presOf" srcId="{39E3A18F-E0B9-4B1B-AB32-4A1855DB919E}" destId="{94EC376F-6E5F-40F9-9294-99D62CCB1133}" srcOrd="0" destOrd="0" presId="urn:microsoft.com/office/officeart/2005/8/layout/process4"/>
    <dgm:cxn modelId="{6DCFA9D6-9E22-453D-9782-DEEC9C409CC1}" type="presOf" srcId="{6981E5BC-E5FB-4F69-9F46-E1B511E0D263}" destId="{A682CDAA-DC0C-4731-9B7F-69CE2FC87BC7}" srcOrd="0" destOrd="0" presId="urn:microsoft.com/office/officeart/2005/8/layout/process4"/>
    <dgm:cxn modelId="{0DFA55CF-FA7D-43EC-B5D0-01DA5568F8AB}" type="presParOf" srcId="{8B4D0184-2E38-4029-8AA6-4025D527388C}" destId="{82BF84F7-79C4-48C8-8BFA-C1665F7332A7}" srcOrd="0" destOrd="0" presId="urn:microsoft.com/office/officeart/2005/8/layout/process4"/>
    <dgm:cxn modelId="{4D4F9227-D6A5-4B59-9926-9F60E2E2D1BA}" type="presParOf" srcId="{82BF84F7-79C4-48C8-8BFA-C1665F7332A7}" destId="{A682CDAA-DC0C-4731-9B7F-69CE2FC87BC7}" srcOrd="0" destOrd="0" presId="urn:microsoft.com/office/officeart/2005/8/layout/process4"/>
    <dgm:cxn modelId="{9346CFBB-210C-4231-A321-5756A62830FF}" type="presParOf" srcId="{8B4D0184-2E38-4029-8AA6-4025D527388C}" destId="{2A458742-38D6-4F48-B556-32F96CBEAA12}" srcOrd="1" destOrd="0" presId="urn:microsoft.com/office/officeart/2005/8/layout/process4"/>
    <dgm:cxn modelId="{DA9FF38E-B6DD-4719-985C-A0241A757B42}" type="presParOf" srcId="{8B4D0184-2E38-4029-8AA6-4025D527388C}" destId="{5D8A86E8-A946-4973-AD6E-1F8F31236575}" srcOrd="2" destOrd="0" presId="urn:microsoft.com/office/officeart/2005/8/layout/process4"/>
    <dgm:cxn modelId="{1B4541B5-8343-4C23-8376-A70347F6601A}" type="presParOf" srcId="{5D8A86E8-A946-4973-AD6E-1F8F31236575}" destId="{71B92B11-AD85-4EBB-AD11-049E8445354F}" srcOrd="0" destOrd="0" presId="urn:microsoft.com/office/officeart/2005/8/layout/process4"/>
    <dgm:cxn modelId="{0F535752-9DC1-4CD6-9EB4-30D91059B530}" type="presParOf" srcId="{8B4D0184-2E38-4029-8AA6-4025D527388C}" destId="{BF3553C8-5E64-4F77-97CB-74A825C0B49F}" srcOrd="3" destOrd="0" presId="urn:microsoft.com/office/officeart/2005/8/layout/process4"/>
    <dgm:cxn modelId="{C2B9171A-9434-4579-8D5F-5DF6D03E4331}" type="presParOf" srcId="{8B4D0184-2E38-4029-8AA6-4025D527388C}" destId="{FD3FEE47-85B8-470C-8883-EB5ED15BDFCD}" srcOrd="4" destOrd="0" presId="urn:microsoft.com/office/officeart/2005/8/layout/process4"/>
    <dgm:cxn modelId="{8E9485B5-97E3-47D5-B0FC-7F3B49268167}" type="presParOf" srcId="{FD3FEE47-85B8-470C-8883-EB5ED15BDFCD}" destId="{94EC376F-6E5F-40F9-9294-99D62CCB113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7F0083D-46F0-47EC-92E4-B91A5413204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D23A281-9EFD-4B0F-BDF6-D1182B5D687E}">
      <dgm:prSet/>
      <dgm:spPr/>
      <dgm:t>
        <a:bodyPr/>
        <a:lstStyle/>
        <a:p>
          <a:r>
            <a:rPr lang="uk-UA" b="1" i="0" dirty="0"/>
            <a:t>перша</a:t>
          </a:r>
          <a:r>
            <a:rPr lang="uk-UA" b="0" i="0" dirty="0"/>
            <a:t> — коли ці два види зобов'язань принципово відмінні, тобто позитивні зобов'язання відрізняються від негативних тим, що перші вимагають активного втручання держави в реалізацію прав людини, тоді як другі вимагають від неї утриматись від втручання. </a:t>
          </a:r>
        </a:p>
        <a:p>
          <a:r>
            <a:rPr lang="uk-UA" b="0" i="0" dirty="0"/>
            <a:t>Порушення прав людини відбуватиметься через відсутність активних дій із боку держави.</a:t>
          </a:r>
          <a:endParaRPr lang="en-US" dirty="0"/>
        </a:p>
      </dgm:t>
    </dgm:pt>
    <dgm:pt modelId="{C18A25AA-1315-41F4-AF34-1B25911E4B09}" type="parTrans" cxnId="{03C9749F-854D-488B-A661-2C98AC743BB6}">
      <dgm:prSet/>
      <dgm:spPr/>
      <dgm:t>
        <a:bodyPr/>
        <a:lstStyle/>
        <a:p>
          <a:endParaRPr lang="en-US"/>
        </a:p>
      </dgm:t>
    </dgm:pt>
    <dgm:pt modelId="{502F56CD-1854-4995-B504-FBECB7499F17}" type="sibTrans" cxnId="{03C9749F-854D-488B-A661-2C98AC743BB6}">
      <dgm:prSet/>
      <dgm:spPr/>
      <dgm:t>
        <a:bodyPr/>
        <a:lstStyle/>
        <a:p>
          <a:endParaRPr lang="en-US"/>
        </a:p>
      </dgm:t>
    </dgm:pt>
    <dgm:pt modelId="{E00AC93D-1F47-41E1-A3E2-86DDF5466687}">
      <dgm:prSet custT="1"/>
      <dgm:spPr/>
      <dgm:t>
        <a:bodyPr/>
        <a:lstStyle/>
        <a:p>
          <a:r>
            <a:rPr lang="uk-UA" sz="2000" b="1" i="0" dirty="0"/>
            <a:t>друга</a:t>
          </a:r>
          <a:r>
            <a:rPr lang="uk-UA" sz="2000" b="0" i="0" dirty="0"/>
            <a:t> — коли в окремих випадках позитивні та негативні зобов'язання мають схожий підтекст. </a:t>
          </a:r>
        </a:p>
        <a:p>
          <a:r>
            <a:rPr lang="uk-UA" sz="1700" b="0" i="0" dirty="0"/>
            <a:t>Це відбувається в результаті перешкоджання чи обмеження в реалізації прав людини своїми активними діям.</a:t>
          </a:r>
          <a:endParaRPr lang="en-US" sz="1700" dirty="0"/>
        </a:p>
      </dgm:t>
    </dgm:pt>
    <dgm:pt modelId="{167BFACF-2ECB-4635-924F-C8A193B1E16E}" type="parTrans" cxnId="{C73B5DC1-BE0F-4CD4-89B2-A8A51CDD5C49}">
      <dgm:prSet/>
      <dgm:spPr/>
      <dgm:t>
        <a:bodyPr/>
        <a:lstStyle/>
        <a:p>
          <a:endParaRPr lang="en-US"/>
        </a:p>
      </dgm:t>
    </dgm:pt>
    <dgm:pt modelId="{109F5D2F-7DF1-4BCB-8CB5-F2021604CB9B}" type="sibTrans" cxnId="{C73B5DC1-BE0F-4CD4-89B2-A8A51CDD5C49}">
      <dgm:prSet/>
      <dgm:spPr/>
      <dgm:t>
        <a:bodyPr/>
        <a:lstStyle/>
        <a:p>
          <a:endParaRPr lang="en-US"/>
        </a:p>
      </dgm:t>
    </dgm:pt>
    <dgm:pt modelId="{D0E5BE2A-B8AE-4FE8-B80B-473C2E04EE1B}" type="pres">
      <dgm:prSet presAssocID="{57F0083D-46F0-47EC-92E4-B91A5413204A}" presName="hierChild1" presStyleCnt="0">
        <dgm:presLayoutVars>
          <dgm:chPref val="1"/>
          <dgm:dir/>
          <dgm:animOne val="branch"/>
          <dgm:animLvl val="lvl"/>
          <dgm:resizeHandles/>
        </dgm:presLayoutVars>
      </dgm:prSet>
      <dgm:spPr/>
    </dgm:pt>
    <dgm:pt modelId="{F154BD7A-B9FC-4DE3-9862-56706137AE11}" type="pres">
      <dgm:prSet presAssocID="{1D23A281-9EFD-4B0F-BDF6-D1182B5D687E}" presName="hierRoot1" presStyleCnt="0"/>
      <dgm:spPr/>
    </dgm:pt>
    <dgm:pt modelId="{A8BEC4FB-0DF7-4292-8458-917E907AA3D6}" type="pres">
      <dgm:prSet presAssocID="{1D23A281-9EFD-4B0F-BDF6-D1182B5D687E}" presName="composite" presStyleCnt="0"/>
      <dgm:spPr/>
    </dgm:pt>
    <dgm:pt modelId="{E9967550-658C-4DC0-BCB4-4BC92D40EE32}" type="pres">
      <dgm:prSet presAssocID="{1D23A281-9EFD-4B0F-BDF6-D1182B5D687E}" presName="background" presStyleLbl="node0" presStyleIdx="0" presStyleCnt="2"/>
      <dgm:spPr/>
    </dgm:pt>
    <dgm:pt modelId="{D11EB84A-E398-4C2D-B2F7-371B7C553EC5}" type="pres">
      <dgm:prSet presAssocID="{1D23A281-9EFD-4B0F-BDF6-D1182B5D687E}" presName="text" presStyleLbl="fgAcc0" presStyleIdx="0" presStyleCnt="2">
        <dgm:presLayoutVars>
          <dgm:chPref val="3"/>
        </dgm:presLayoutVars>
      </dgm:prSet>
      <dgm:spPr/>
    </dgm:pt>
    <dgm:pt modelId="{9C0CF5FC-6018-4512-8274-7656032E54D6}" type="pres">
      <dgm:prSet presAssocID="{1D23A281-9EFD-4B0F-BDF6-D1182B5D687E}" presName="hierChild2" presStyleCnt="0"/>
      <dgm:spPr/>
    </dgm:pt>
    <dgm:pt modelId="{C7827396-F10F-4868-8BCC-AB3B4DDB4BF3}" type="pres">
      <dgm:prSet presAssocID="{E00AC93D-1F47-41E1-A3E2-86DDF5466687}" presName="hierRoot1" presStyleCnt="0"/>
      <dgm:spPr/>
    </dgm:pt>
    <dgm:pt modelId="{5B1B42EF-38A6-4D08-BA39-CC8AAA972DD3}" type="pres">
      <dgm:prSet presAssocID="{E00AC93D-1F47-41E1-A3E2-86DDF5466687}" presName="composite" presStyleCnt="0"/>
      <dgm:spPr/>
    </dgm:pt>
    <dgm:pt modelId="{957C4178-04F9-48DB-B9B3-AD95FCF7322A}" type="pres">
      <dgm:prSet presAssocID="{E00AC93D-1F47-41E1-A3E2-86DDF5466687}" presName="background" presStyleLbl="node0" presStyleIdx="1" presStyleCnt="2"/>
      <dgm:spPr/>
    </dgm:pt>
    <dgm:pt modelId="{1C7F2660-FDD7-43B5-AC7D-7059A8FDAE52}" type="pres">
      <dgm:prSet presAssocID="{E00AC93D-1F47-41E1-A3E2-86DDF5466687}" presName="text" presStyleLbl="fgAcc0" presStyleIdx="1" presStyleCnt="2">
        <dgm:presLayoutVars>
          <dgm:chPref val="3"/>
        </dgm:presLayoutVars>
      </dgm:prSet>
      <dgm:spPr/>
    </dgm:pt>
    <dgm:pt modelId="{526C2469-6845-4601-B518-E27633B11DF3}" type="pres">
      <dgm:prSet presAssocID="{E00AC93D-1F47-41E1-A3E2-86DDF5466687}" presName="hierChild2" presStyleCnt="0"/>
      <dgm:spPr/>
    </dgm:pt>
  </dgm:ptLst>
  <dgm:cxnLst>
    <dgm:cxn modelId="{02DAF041-7F03-46FD-BF36-121551626308}" type="presOf" srcId="{1D23A281-9EFD-4B0F-BDF6-D1182B5D687E}" destId="{D11EB84A-E398-4C2D-B2F7-371B7C553EC5}" srcOrd="0" destOrd="0" presId="urn:microsoft.com/office/officeart/2005/8/layout/hierarchy1"/>
    <dgm:cxn modelId="{CFD7F455-F6BF-4ED4-8776-F59C2295A37B}" type="presOf" srcId="{57F0083D-46F0-47EC-92E4-B91A5413204A}" destId="{D0E5BE2A-B8AE-4FE8-B80B-473C2E04EE1B}" srcOrd="0" destOrd="0" presId="urn:microsoft.com/office/officeart/2005/8/layout/hierarchy1"/>
    <dgm:cxn modelId="{03C9749F-854D-488B-A661-2C98AC743BB6}" srcId="{57F0083D-46F0-47EC-92E4-B91A5413204A}" destId="{1D23A281-9EFD-4B0F-BDF6-D1182B5D687E}" srcOrd="0" destOrd="0" parTransId="{C18A25AA-1315-41F4-AF34-1B25911E4B09}" sibTransId="{502F56CD-1854-4995-B504-FBECB7499F17}"/>
    <dgm:cxn modelId="{C73B5DC1-BE0F-4CD4-89B2-A8A51CDD5C49}" srcId="{57F0083D-46F0-47EC-92E4-B91A5413204A}" destId="{E00AC93D-1F47-41E1-A3E2-86DDF5466687}" srcOrd="1" destOrd="0" parTransId="{167BFACF-2ECB-4635-924F-C8A193B1E16E}" sibTransId="{109F5D2F-7DF1-4BCB-8CB5-F2021604CB9B}"/>
    <dgm:cxn modelId="{52D1DEC5-6028-4835-AA51-B7C28087CAC9}" type="presOf" srcId="{E00AC93D-1F47-41E1-A3E2-86DDF5466687}" destId="{1C7F2660-FDD7-43B5-AC7D-7059A8FDAE52}" srcOrd="0" destOrd="0" presId="urn:microsoft.com/office/officeart/2005/8/layout/hierarchy1"/>
    <dgm:cxn modelId="{A03AE132-3CDF-4056-9F72-03EC6B9C161E}" type="presParOf" srcId="{D0E5BE2A-B8AE-4FE8-B80B-473C2E04EE1B}" destId="{F154BD7A-B9FC-4DE3-9862-56706137AE11}" srcOrd="0" destOrd="0" presId="urn:microsoft.com/office/officeart/2005/8/layout/hierarchy1"/>
    <dgm:cxn modelId="{AF209E3A-F9D4-4BDA-9372-A924D68EA8D6}" type="presParOf" srcId="{F154BD7A-B9FC-4DE3-9862-56706137AE11}" destId="{A8BEC4FB-0DF7-4292-8458-917E907AA3D6}" srcOrd="0" destOrd="0" presId="urn:microsoft.com/office/officeart/2005/8/layout/hierarchy1"/>
    <dgm:cxn modelId="{14B83BC1-A337-4E8C-8211-E5ACF8F29D05}" type="presParOf" srcId="{A8BEC4FB-0DF7-4292-8458-917E907AA3D6}" destId="{E9967550-658C-4DC0-BCB4-4BC92D40EE32}" srcOrd="0" destOrd="0" presId="urn:microsoft.com/office/officeart/2005/8/layout/hierarchy1"/>
    <dgm:cxn modelId="{0CA5966C-BD96-4E2A-B190-DB7CFCB77FAC}" type="presParOf" srcId="{A8BEC4FB-0DF7-4292-8458-917E907AA3D6}" destId="{D11EB84A-E398-4C2D-B2F7-371B7C553EC5}" srcOrd="1" destOrd="0" presId="urn:microsoft.com/office/officeart/2005/8/layout/hierarchy1"/>
    <dgm:cxn modelId="{19509B5B-DA56-471D-A0FF-66AFA399A354}" type="presParOf" srcId="{F154BD7A-B9FC-4DE3-9862-56706137AE11}" destId="{9C0CF5FC-6018-4512-8274-7656032E54D6}" srcOrd="1" destOrd="0" presId="urn:microsoft.com/office/officeart/2005/8/layout/hierarchy1"/>
    <dgm:cxn modelId="{5341EF2D-D73A-4FE6-A897-1705AE900C57}" type="presParOf" srcId="{D0E5BE2A-B8AE-4FE8-B80B-473C2E04EE1B}" destId="{C7827396-F10F-4868-8BCC-AB3B4DDB4BF3}" srcOrd="1" destOrd="0" presId="urn:microsoft.com/office/officeart/2005/8/layout/hierarchy1"/>
    <dgm:cxn modelId="{4BF008AA-3119-47E3-A417-45D00892D028}" type="presParOf" srcId="{C7827396-F10F-4868-8BCC-AB3B4DDB4BF3}" destId="{5B1B42EF-38A6-4D08-BA39-CC8AAA972DD3}" srcOrd="0" destOrd="0" presId="urn:microsoft.com/office/officeart/2005/8/layout/hierarchy1"/>
    <dgm:cxn modelId="{28E64C60-5A16-47E9-A17F-FFE13F3E699F}" type="presParOf" srcId="{5B1B42EF-38A6-4D08-BA39-CC8AAA972DD3}" destId="{957C4178-04F9-48DB-B9B3-AD95FCF7322A}" srcOrd="0" destOrd="0" presId="urn:microsoft.com/office/officeart/2005/8/layout/hierarchy1"/>
    <dgm:cxn modelId="{8F69F46A-B775-4C7F-A814-499AFE115937}" type="presParOf" srcId="{5B1B42EF-38A6-4D08-BA39-CC8AAA972DD3}" destId="{1C7F2660-FDD7-43B5-AC7D-7059A8FDAE52}" srcOrd="1" destOrd="0" presId="urn:microsoft.com/office/officeart/2005/8/layout/hierarchy1"/>
    <dgm:cxn modelId="{AB65F654-8477-46BE-A923-BFA75D0BE3A0}" type="presParOf" srcId="{C7827396-F10F-4868-8BCC-AB3B4DDB4BF3}" destId="{526C2469-6845-4601-B518-E27633B11DF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0AF6ABF-9699-452C-93C2-C081F4EBB6B0}"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AB3E5504-D6B3-4F08-9FA3-6E6CB525543F}">
      <dgm:prSet/>
      <dgm:spPr/>
      <dgm:t>
        <a:bodyPr/>
        <a:lstStyle/>
        <a:p>
          <a:r>
            <a:rPr lang="ru-RU"/>
            <a:t>захист осіб;</a:t>
          </a:r>
          <a:endParaRPr lang="en-US"/>
        </a:p>
      </dgm:t>
    </dgm:pt>
    <dgm:pt modelId="{55E8875F-97E2-4296-9B81-A7DACAD1CC8F}" type="parTrans" cxnId="{AE3CD06B-3242-4AC6-B493-96AC1BFFA1BC}">
      <dgm:prSet/>
      <dgm:spPr/>
      <dgm:t>
        <a:bodyPr/>
        <a:lstStyle/>
        <a:p>
          <a:endParaRPr lang="en-US"/>
        </a:p>
      </dgm:t>
    </dgm:pt>
    <dgm:pt modelId="{CD7002CA-A51D-418D-B76E-E308EBC5D22D}" type="sibTrans" cxnId="{AE3CD06B-3242-4AC6-B493-96AC1BFFA1BC}">
      <dgm:prSet/>
      <dgm:spPr/>
      <dgm:t>
        <a:bodyPr/>
        <a:lstStyle/>
        <a:p>
          <a:endParaRPr lang="en-US"/>
        </a:p>
      </dgm:t>
    </dgm:pt>
    <dgm:pt modelId="{F2AA8D2B-41FF-4892-9DF1-944D42B24EDD}">
      <dgm:prSet/>
      <dgm:spPr/>
      <dgm:t>
        <a:bodyPr/>
        <a:lstStyle/>
        <a:p>
          <a:r>
            <a:rPr lang="ru-RU"/>
            <a:t>забезпечення достатніх юридичних засобів реагування на випадки порушення прав людини;</a:t>
          </a:r>
          <a:endParaRPr lang="en-US"/>
        </a:p>
      </dgm:t>
    </dgm:pt>
    <dgm:pt modelId="{F4F7682E-716B-4C48-BE9F-EC8CFC65F1E9}" type="parTrans" cxnId="{07B13583-2FC4-4241-A181-706FC07E1DAC}">
      <dgm:prSet/>
      <dgm:spPr/>
      <dgm:t>
        <a:bodyPr/>
        <a:lstStyle/>
        <a:p>
          <a:endParaRPr lang="en-US"/>
        </a:p>
      </dgm:t>
    </dgm:pt>
    <dgm:pt modelId="{D75F09F3-059B-4EA0-8767-4473C552BC01}" type="sibTrans" cxnId="{07B13583-2FC4-4241-A181-706FC07E1DAC}">
      <dgm:prSet/>
      <dgm:spPr/>
      <dgm:t>
        <a:bodyPr/>
        <a:lstStyle/>
        <a:p>
          <a:endParaRPr lang="en-US"/>
        </a:p>
      </dgm:t>
    </dgm:pt>
    <dgm:pt modelId="{E2980B94-2F25-472B-B3C3-E35C3ACA2191}">
      <dgm:prSet/>
      <dgm:spPr/>
      <dgm:t>
        <a:bodyPr/>
        <a:lstStyle/>
        <a:p>
          <a:r>
            <a:rPr lang="ru-RU"/>
            <a:t>гарантія проведення ефективного, оперативного та невідкладного розслідування випадків порушення прав людини незалежними компетентними особами</a:t>
          </a:r>
          <a:endParaRPr lang="en-US"/>
        </a:p>
      </dgm:t>
    </dgm:pt>
    <dgm:pt modelId="{478FCDA7-14CF-40B7-9785-50907D4A61E8}" type="parTrans" cxnId="{E4A22904-A3C5-43E1-B36D-A624DFE8713F}">
      <dgm:prSet/>
      <dgm:spPr/>
      <dgm:t>
        <a:bodyPr/>
        <a:lstStyle/>
        <a:p>
          <a:endParaRPr lang="en-US"/>
        </a:p>
      </dgm:t>
    </dgm:pt>
    <dgm:pt modelId="{2A9FB964-7F56-4E16-952E-4AB46328FCE2}" type="sibTrans" cxnId="{E4A22904-A3C5-43E1-B36D-A624DFE8713F}">
      <dgm:prSet/>
      <dgm:spPr/>
      <dgm:t>
        <a:bodyPr/>
        <a:lstStyle/>
        <a:p>
          <a:endParaRPr lang="en-US"/>
        </a:p>
      </dgm:t>
    </dgm:pt>
    <dgm:pt modelId="{87B60C3E-5DB5-4494-A870-5B5ADD714293}">
      <dgm:prSet/>
      <dgm:spPr/>
      <dgm:t>
        <a:bodyPr/>
        <a:lstStyle/>
        <a:p>
          <a:r>
            <a:rPr lang="ru-RU"/>
            <a:t>сприяння реалізації та забезпечення ефективного механізму юридичного, передусім судового захисту основоположних прав людини;</a:t>
          </a:r>
          <a:endParaRPr lang="en-US"/>
        </a:p>
      </dgm:t>
    </dgm:pt>
    <dgm:pt modelId="{7495D872-8757-4D6C-A426-0898E4FCCE52}" type="parTrans" cxnId="{96F90D53-0857-4A80-9E2B-452CEDBC227D}">
      <dgm:prSet/>
      <dgm:spPr/>
      <dgm:t>
        <a:bodyPr/>
        <a:lstStyle/>
        <a:p>
          <a:endParaRPr lang="en-US"/>
        </a:p>
      </dgm:t>
    </dgm:pt>
    <dgm:pt modelId="{BE0C3B08-9F31-4B30-8DFF-0EFBBE4F7D07}" type="sibTrans" cxnId="{96F90D53-0857-4A80-9E2B-452CEDBC227D}">
      <dgm:prSet/>
      <dgm:spPr/>
      <dgm:t>
        <a:bodyPr/>
        <a:lstStyle/>
        <a:p>
          <a:endParaRPr lang="en-US"/>
        </a:p>
      </dgm:t>
    </dgm:pt>
    <dgm:pt modelId="{2239F600-E22D-4348-B351-3646CC89FC95}">
      <dgm:prSet/>
      <dgm:spPr/>
      <dgm:t>
        <a:bodyPr/>
        <a:lstStyle/>
        <a:p>
          <a:r>
            <a:rPr lang="ru-RU"/>
            <a:t>запобігання порушення прав людини із боку третіх осіб.</a:t>
          </a:r>
          <a:endParaRPr lang="en-US"/>
        </a:p>
      </dgm:t>
    </dgm:pt>
    <dgm:pt modelId="{60655DEB-1D44-4CE3-A65F-6B5CA2C180EF}" type="parTrans" cxnId="{A7839C57-4348-48A6-9DF1-48FAADF6AA40}">
      <dgm:prSet/>
      <dgm:spPr/>
      <dgm:t>
        <a:bodyPr/>
        <a:lstStyle/>
        <a:p>
          <a:endParaRPr lang="en-US"/>
        </a:p>
      </dgm:t>
    </dgm:pt>
    <dgm:pt modelId="{0A2A7736-F423-4C30-9404-0A68884B9762}" type="sibTrans" cxnId="{A7839C57-4348-48A6-9DF1-48FAADF6AA40}">
      <dgm:prSet/>
      <dgm:spPr/>
      <dgm:t>
        <a:bodyPr/>
        <a:lstStyle/>
        <a:p>
          <a:endParaRPr lang="en-US"/>
        </a:p>
      </dgm:t>
    </dgm:pt>
    <dgm:pt modelId="{BCC9E24A-C451-4ABF-A77D-34395E037BD3}" type="pres">
      <dgm:prSet presAssocID="{E0AF6ABF-9699-452C-93C2-C081F4EBB6B0}" presName="Name0" presStyleCnt="0">
        <dgm:presLayoutVars>
          <dgm:dir/>
          <dgm:resizeHandles val="exact"/>
        </dgm:presLayoutVars>
      </dgm:prSet>
      <dgm:spPr/>
    </dgm:pt>
    <dgm:pt modelId="{29FD14ED-F9B7-4594-8031-BB93A0A3B4B0}" type="pres">
      <dgm:prSet presAssocID="{AB3E5504-D6B3-4F08-9FA3-6E6CB525543F}" presName="node" presStyleLbl="node1" presStyleIdx="0" presStyleCnt="5">
        <dgm:presLayoutVars>
          <dgm:bulletEnabled val="1"/>
        </dgm:presLayoutVars>
      </dgm:prSet>
      <dgm:spPr/>
    </dgm:pt>
    <dgm:pt modelId="{99170CFC-28C9-48F7-8E35-F1E19CD5FD2F}" type="pres">
      <dgm:prSet presAssocID="{CD7002CA-A51D-418D-B76E-E308EBC5D22D}" presName="sibTrans" presStyleLbl="sibTrans1D1" presStyleIdx="0" presStyleCnt="4"/>
      <dgm:spPr/>
    </dgm:pt>
    <dgm:pt modelId="{770B8E62-F02D-46DC-9613-B82743A4C7EC}" type="pres">
      <dgm:prSet presAssocID="{CD7002CA-A51D-418D-B76E-E308EBC5D22D}" presName="connectorText" presStyleLbl="sibTrans1D1" presStyleIdx="0" presStyleCnt="4"/>
      <dgm:spPr/>
    </dgm:pt>
    <dgm:pt modelId="{3B44F102-6F7E-488B-8B19-E13879A3D5A6}" type="pres">
      <dgm:prSet presAssocID="{F2AA8D2B-41FF-4892-9DF1-944D42B24EDD}" presName="node" presStyleLbl="node1" presStyleIdx="1" presStyleCnt="5">
        <dgm:presLayoutVars>
          <dgm:bulletEnabled val="1"/>
        </dgm:presLayoutVars>
      </dgm:prSet>
      <dgm:spPr/>
    </dgm:pt>
    <dgm:pt modelId="{2C160B7B-55E1-4070-B105-1F5BB6D526C3}" type="pres">
      <dgm:prSet presAssocID="{D75F09F3-059B-4EA0-8767-4473C552BC01}" presName="sibTrans" presStyleLbl="sibTrans1D1" presStyleIdx="1" presStyleCnt="4"/>
      <dgm:spPr/>
    </dgm:pt>
    <dgm:pt modelId="{84978321-C598-47B3-AE63-FDFC113F019F}" type="pres">
      <dgm:prSet presAssocID="{D75F09F3-059B-4EA0-8767-4473C552BC01}" presName="connectorText" presStyleLbl="sibTrans1D1" presStyleIdx="1" presStyleCnt="4"/>
      <dgm:spPr/>
    </dgm:pt>
    <dgm:pt modelId="{0E57138B-0325-43D7-AF95-252C697198E3}" type="pres">
      <dgm:prSet presAssocID="{E2980B94-2F25-472B-B3C3-E35C3ACA2191}" presName="node" presStyleLbl="node1" presStyleIdx="2" presStyleCnt="5">
        <dgm:presLayoutVars>
          <dgm:bulletEnabled val="1"/>
        </dgm:presLayoutVars>
      </dgm:prSet>
      <dgm:spPr/>
    </dgm:pt>
    <dgm:pt modelId="{DD32E64E-66CE-43E3-ADA9-BEDA6FD51E79}" type="pres">
      <dgm:prSet presAssocID="{2A9FB964-7F56-4E16-952E-4AB46328FCE2}" presName="sibTrans" presStyleLbl="sibTrans1D1" presStyleIdx="2" presStyleCnt="4"/>
      <dgm:spPr/>
    </dgm:pt>
    <dgm:pt modelId="{FD4ECC53-B4C4-4368-B6DD-BE5FAFB9AF5A}" type="pres">
      <dgm:prSet presAssocID="{2A9FB964-7F56-4E16-952E-4AB46328FCE2}" presName="connectorText" presStyleLbl="sibTrans1D1" presStyleIdx="2" presStyleCnt="4"/>
      <dgm:spPr/>
    </dgm:pt>
    <dgm:pt modelId="{1C045AB9-9BB7-4026-8264-DAAFF938A75E}" type="pres">
      <dgm:prSet presAssocID="{87B60C3E-5DB5-4494-A870-5B5ADD714293}" presName="node" presStyleLbl="node1" presStyleIdx="3" presStyleCnt="5">
        <dgm:presLayoutVars>
          <dgm:bulletEnabled val="1"/>
        </dgm:presLayoutVars>
      </dgm:prSet>
      <dgm:spPr/>
    </dgm:pt>
    <dgm:pt modelId="{77510D86-1975-43AF-BA15-3B5315237B07}" type="pres">
      <dgm:prSet presAssocID="{BE0C3B08-9F31-4B30-8DFF-0EFBBE4F7D07}" presName="sibTrans" presStyleLbl="sibTrans1D1" presStyleIdx="3" presStyleCnt="4"/>
      <dgm:spPr/>
    </dgm:pt>
    <dgm:pt modelId="{E7913CF3-15D4-4CEA-9560-65AF62320699}" type="pres">
      <dgm:prSet presAssocID="{BE0C3B08-9F31-4B30-8DFF-0EFBBE4F7D07}" presName="connectorText" presStyleLbl="sibTrans1D1" presStyleIdx="3" presStyleCnt="4"/>
      <dgm:spPr/>
    </dgm:pt>
    <dgm:pt modelId="{FF920B54-6C0D-439F-9CCE-396078CA4E47}" type="pres">
      <dgm:prSet presAssocID="{2239F600-E22D-4348-B351-3646CC89FC95}" presName="node" presStyleLbl="node1" presStyleIdx="4" presStyleCnt="5">
        <dgm:presLayoutVars>
          <dgm:bulletEnabled val="1"/>
        </dgm:presLayoutVars>
      </dgm:prSet>
      <dgm:spPr/>
    </dgm:pt>
  </dgm:ptLst>
  <dgm:cxnLst>
    <dgm:cxn modelId="{E4A22904-A3C5-43E1-B36D-A624DFE8713F}" srcId="{E0AF6ABF-9699-452C-93C2-C081F4EBB6B0}" destId="{E2980B94-2F25-472B-B3C3-E35C3ACA2191}" srcOrd="2" destOrd="0" parTransId="{478FCDA7-14CF-40B7-9785-50907D4A61E8}" sibTransId="{2A9FB964-7F56-4E16-952E-4AB46328FCE2}"/>
    <dgm:cxn modelId="{C5CAA60B-073E-42EE-A8DF-196FA8A30F54}" type="presOf" srcId="{E0AF6ABF-9699-452C-93C2-C081F4EBB6B0}" destId="{BCC9E24A-C451-4ABF-A77D-34395E037BD3}" srcOrd="0" destOrd="0" presId="urn:microsoft.com/office/officeart/2016/7/layout/RepeatingBendingProcessNew"/>
    <dgm:cxn modelId="{1E11340E-33CB-4B42-A7A4-D05C5F643C8C}" type="presOf" srcId="{D75F09F3-059B-4EA0-8767-4473C552BC01}" destId="{84978321-C598-47B3-AE63-FDFC113F019F}" srcOrd="1" destOrd="0" presId="urn:microsoft.com/office/officeart/2016/7/layout/RepeatingBendingProcessNew"/>
    <dgm:cxn modelId="{3238CD0F-EEC5-4FC7-97D8-D15B241CA4C0}" type="presOf" srcId="{2239F600-E22D-4348-B351-3646CC89FC95}" destId="{FF920B54-6C0D-439F-9CCE-396078CA4E47}" srcOrd="0" destOrd="0" presId="urn:microsoft.com/office/officeart/2016/7/layout/RepeatingBendingProcessNew"/>
    <dgm:cxn modelId="{ED7A9216-73FD-4C95-A341-6D7342638872}" type="presOf" srcId="{87B60C3E-5DB5-4494-A870-5B5ADD714293}" destId="{1C045AB9-9BB7-4026-8264-DAAFF938A75E}" srcOrd="0" destOrd="0" presId="urn:microsoft.com/office/officeart/2016/7/layout/RepeatingBendingProcessNew"/>
    <dgm:cxn modelId="{9240751D-AB99-41AA-934E-46E3DAC5C6CE}" type="presOf" srcId="{E2980B94-2F25-472B-B3C3-E35C3ACA2191}" destId="{0E57138B-0325-43D7-AF95-252C697198E3}" srcOrd="0" destOrd="0" presId="urn:microsoft.com/office/officeart/2016/7/layout/RepeatingBendingProcessNew"/>
    <dgm:cxn modelId="{F1E8D335-84AF-42AF-9224-15AE2E3C8E2C}" type="presOf" srcId="{F2AA8D2B-41FF-4892-9DF1-944D42B24EDD}" destId="{3B44F102-6F7E-488B-8B19-E13879A3D5A6}" srcOrd="0" destOrd="0" presId="urn:microsoft.com/office/officeart/2016/7/layout/RepeatingBendingProcessNew"/>
    <dgm:cxn modelId="{91BDDC35-01E5-4175-AE85-99446808DAA2}" type="presOf" srcId="{2A9FB964-7F56-4E16-952E-4AB46328FCE2}" destId="{DD32E64E-66CE-43E3-ADA9-BEDA6FD51E79}" srcOrd="0" destOrd="0" presId="urn:microsoft.com/office/officeart/2016/7/layout/RepeatingBendingProcessNew"/>
    <dgm:cxn modelId="{A582D13B-E3EC-4049-B58E-EEB003BDA24B}" type="presOf" srcId="{CD7002CA-A51D-418D-B76E-E308EBC5D22D}" destId="{99170CFC-28C9-48F7-8E35-F1E19CD5FD2F}" srcOrd="0" destOrd="0" presId="urn:microsoft.com/office/officeart/2016/7/layout/RepeatingBendingProcessNew"/>
    <dgm:cxn modelId="{AE3CD06B-3242-4AC6-B493-96AC1BFFA1BC}" srcId="{E0AF6ABF-9699-452C-93C2-C081F4EBB6B0}" destId="{AB3E5504-D6B3-4F08-9FA3-6E6CB525543F}" srcOrd="0" destOrd="0" parTransId="{55E8875F-97E2-4296-9B81-A7DACAD1CC8F}" sibTransId="{CD7002CA-A51D-418D-B76E-E308EBC5D22D}"/>
    <dgm:cxn modelId="{96F90D53-0857-4A80-9E2B-452CEDBC227D}" srcId="{E0AF6ABF-9699-452C-93C2-C081F4EBB6B0}" destId="{87B60C3E-5DB5-4494-A870-5B5ADD714293}" srcOrd="3" destOrd="0" parTransId="{7495D872-8757-4D6C-A426-0898E4FCCE52}" sibTransId="{BE0C3B08-9F31-4B30-8DFF-0EFBBE4F7D07}"/>
    <dgm:cxn modelId="{A7839C57-4348-48A6-9DF1-48FAADF6AA40}" srcId="{E0AF6ABF-9699-452C-93C2-C081F4EBB6B0}" destId="{2239F600-E22D-4348-B351-3646CC89FC95}" srcOrd="4" destOrd="0" parTransId="{60655DEB-1D44-4CE3-A65F-6B5CA2C180EF}" sibTransId="{0A2A7736-F423-4C30-9404-0A68884B9762}"/>
    <dgm:cxn modelId="{E118BA7A-BD67-43C5-A7B2-4CB688904248}" type="presOf" srcId="{AB3E5504-D6B3-4F08-9FA3-6E6CB525543F}" destId="{29FD14ED-F9B7-4594-8031-BB93A0A3B4B0}" srcOrd="0" destOrd="0" presId="urn:microsoft.com/office/officeart/2016/7/layout/RepeatingBendingProcessNew"/>
    <dgm:cxn modelId="{07B13583-2FC4-4241-A181-706FC07E1DAC}" srcId="{E0AF6ABF-9699-452C-93C2-C081F4EBB6B0}" destId="{F2AA8D2B-41FF-4892-9DF1-944D42B24EDD}" srcOrd="1" destOrd="0" parTransId="{F4F7682E-716B-4C48-BE9F-EC8CFC65F1E9}" sibTransId="{D75F09F3-059B-4EA0-8767-4473C552BC01}"/>
    <dgm:cxn modelId="{B6B6248E-2035-4E28-AA52-E9D4CF8E7253}" type="presOf" srcId="{2A9FB964-7F56-4E16-952E-4AB46328FCE2}" destId="{FD4ECC53-B4C4-4368-B6DD-BE5FAFB9AF5A}" srcOrd="1" destOrd="0" presId="urn:microsoft.com/office/officeart/2016/7/layout/RepeatingBendingProcessNew"/>
    <dgm:cxn modelId="{41C506C9-B73D-4858-9836-006740793CF8}" type="presOf" srcId="{BE0C3B08-9F31-4B30-8DFF-0EFBBE4F7D07}" destId="{E7913CF3-15D4-4CEA-9560-65AF62320699}" srcOrd="1" destOrd="0" presId="urn:microsoft.com/office/officeart/2016/7/layout/RepeatingBendingProcessNew"/>
    <dgm:cxn modelId="{79B67BCF-61F6-494C-A387-7D69C9971581}" type="presOf" srcId="{D75F09F3-059B-4EA0-8767-4473C552BC01}" destId="{2C160B7B-55E1-4070-B105-1F5BB6D526C3}" srcOrd="0" destOrd="0" presId="urn:microsoft.com/office/officeart/2016/7/layout/RepeatingBendingProcessNew"/>
    <dgm:cxn modelId="{23E33DE5-298B-404E-9017-3C3057B8F7C0}" type="presOf" srcId="{BE0C3B08-9F31-4B30-8DFF-0EFBBE4F7D07}" destId="{77510D86-1975-43AF-BA15-3B5315237B07}" srcOrd="0" destOrd="0" presId="urn:microsoft.com/office/officeart/2016/7/layout/RepeatingBendingProcessNew"/>
    <dgm:cxn modelId="{74B6CAED-648D-45C0-AF85-9FC3ADD111BE}" type="presOf" srcId="{CD7002CA-A51D-418D-B76E-E308EBC5D22D}" destId="{770B8E62-F02D-46DC-9613-B82743A4C7EC}" srcOrd="1" destOrd="0" presId="urn:microsoft.com/office/officeart/2016/7/layout/RepeatingBendingProcessNew"/>
    <dgm:cxn modelId="{8563693C-413C-4624-AADF-56916629CFD8}" type="presParOf" srcId="{BCC9E24A-C451-4ABF-A77D-34395E037BD3}" destId="{29FD14ED-F9B7-4594-8031-BB93A0A3B4B0}" srcOrd="0" destOrd="0" presId="urn:microsoft.com/office/officeart/2016/7/layout/RepeatingBendingProcessNew"/>
    <dgm:cxn modelId="{BDDF6080-D23B-4FAE-8379-07E8F537109C}" type="presParOf" srcId="{BCC9E24A-C451-4ABF-A77D-34395E037BD3}" destId="{99170CFC-28C9-48F7-8E35-F1E19CD5FD2F}" srcOrd="1" destOrd="0" presId="urn:microsoft.com/office/officeart/2016/7/layout/RepeatingBendingProcessNew"/>
    <dgm:cxn modelId="{907B9A0C-8AAC-4E0E-AF5E-598D0EC31396}" type="presParOf" srcId="{99170CFC-28C9-48F7-8E35-F1E19CD5FD2F}" destId="{770B8E62-F02D-46DC-9613-B82743A4C7EC}" srcOrd="0" destOrd="0" presId="urn:microsoft.com/office/officeart/2016/7/layout/RepeatingBendingProcessNew"/>
    <dgm:cxn modelId="{5B13A463-642A-4282-B4F5-FCA6160C11C1}" type="presParOf" srcId="{BCC9E24A-C451-4ABF-A77D-34395E037BD3}" destId="{3B44F102-6F7E-488B-8B19-E13879A3D5A6}" srcOrd="2" destOrd="0" presId="urn:microsoft.com/office/officeart/2016/7/layout/RepeatingBendingProcessNew"/>
    <dgm:cxn modelId="{FFE7FF65-8F84-4ECE-80FF-393DE3F8C242}" type="presParOf" srcId="{BCC9E24A-C451-4ABF-A77D-34395E037BD3}" destId="{2C160B7B-55E1-4070-B105-1F5BB6D526C3}" srcOrd="3" destOrd="0" presId="urn:microsoft.com/office/officeart/2016/7/layout/RepeatingBendingProcessNew"/>
    <dgm:cxn modelId="{347F4FC8-AA8A-45C9-AD8B-46CD8E48B4E0}" type="presParOf" srcId="{2C160B7B-55E1-4070-B105-1F5BB6D526C3}" destId="{84978321-C598-47B3-AE63-FDFC113F019F}" srcOrd="0" destOrd="0" presId="urn:microsoft.com/office/officeart/2016/7/layout/RepeatingBendingProcessNew"/>
    <dgm:cxn modelId="{F408D878-418A-4558-A0B4-8AE579DE3BA6}" type="presParOf" srcId="{BCC9E24A-C451-4ABF-A77D-34395E037BD3}" destId="{0E57138B-0325-43D7-AF95-252C697198E3}" srcOrd="4" destOrd="0" presId="urn:microsoft.com/office/officeart/2016/7/layout/RepeatingBendingProcessNew"/>
    <dgm:cxn modelId="{D468A386-28F1-4364-8453-5C1C4B1E6553}" type="presParOf" srcId="{BCC9E24A-C451-4ABF-A77D-34395E037BD3}" destId="{DD32E64E-66CE-43E3-ADA9-BEDA6FD51E79}" srcOrd="5" destOrd="0" presId="urn:microsoft.com/office/officeart/2016/7/layout/RepeatingBendingProcessNew"/>
    <dgm:cxn modelId="{6B31667B-17FF-4D85-8C8B-57D336B8C7C3}" type="presParOf" srcId="{DD32E64E-66CE-43E3-ADA9-BEDA6FD51E79}" destId="{FD4ECC53-B4C4-4368-B6DD-BE5FAFB9AF5A}" srcOrd="0" destOrd="0" presId="urn:microsoft.com/office/officeart/2016/7/layout/RepeatingBendingProcessNew"/>
    <dgm:cxn modelId="{5C1E3F24-D906-485B-9747-16AB9EA074D8}" type="presParOf" srcId="{BCC9E24A-C451-4ABF-A77D-34395E037BD3}" destId="{1C045AB9-9BB7-4026-8264-DAAFF938A75E}" srcOrd="6" destOrd="0" presId="urn:microsoft.com/office/officeart/2016/7/layout/RepeatingBendingProcessNew"/>
    <dgm:cxn modelId="{9CBB61EF-7D96-4779-8265-553682907568}" type="presParOf" srcId="{BCC9E24A-C451-4ABF-A77D-34395E037BD3}" destId="{77510D86-1975-43AF-BA15-3B5315237B07}" srcOrd="7" destOrd="0" presId="urn:microsoft.com/office/officeart/2016/7/layout/RepeatingBendingProcessNew"/>
    <dgm:cxn modelId="{4CA570F3-B8E1-42DE-B32B-0B46E50F273A}" type="presParOf" srcId="{77510D86-1975-43AF-BA15-3B5315237B07}" destId="{E7913CF3-15D4-4CEA-9560-65AF62320699}" srcOrd="0" destOrd="0" presId="urn:microsoft.com/office/officeart/2016/7/layout/RepeatingBendingProcessNew"/>
    <dgm:cxn modelId="{9F69AA77-1A68-4B51-A7D6-3CE8E022F94F}" type="presParOf" srcId="{BCC9E24A-C451-4ABF-A77D-34395E037BD3}" destId="{FF920B54-6C0D-439F-9CCE-396078CA4E47}"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555A505-9461-46CE-8BA3-E9310545C79F}"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69A0297E-E0E8-4D21-AF8C-53B1229D0DE0}">
      <dgm:prSet/>
      <dgm:spPr/>
      <dgm:t>
        <a:bodyPr/>
        <a:lstStyle/>
        <a:p>
          <a:pPr algn="just"/>
          <a:r>
            <a:rPr lang="uk-UA" dirty="0"/>
            <a:t>ЄСПЛ провів різницю між основними зобов’язаннями сутнісного (</a:t>
          </a:r>
          <a:r>
            <a:rPr lang="uk-UA" dirty="0" err="1"/>
            <a:t>субстанційного</a:t>
          </a:r>
          <a:r>
            <a:rPr lang="uk-UA" dirty="0"/>
            <a:t>, матеріального) характеру і процедурними. </a:t>
          </a:r>
          <a:endParaRPr lang="en-US" dirty="0"/>
        </a:p>
      </dgm:t>
    </dgm:pt>
    <dgm:pt modelId="{6FA76590-110B-437C-BA69-1E911FEBC06C}" type="parTrans" cxnId="{A0129142-6F5B-4304-8A1C-EC28FD36C432}">
      <dgm:prSet/>
      <dgm:spPr/>
      <dgm:t>
        <a:bodyPr/>
        <a:lstStyle/>
        <a:p>
          <a:endParaRPr lang="en-US"/>
        </a:p>
      </dgm:t>
    </dgm:pt>
    <dgm:pt modelId="{BF6C619A-724A-4000-9D77-3A57CC9144A3}" type="sibTrans" cxnId="{A0129142-6F5B-4304-8A1C-EC28FD36C432}">
      <dgm:prSet/>
      <dgm:spPr/>
      <dgm:t>
        <a:bodyPr/>
        <a:lstStyle/>
        <a:p>
          <a:endParaRPr lang="en-US"/>
        </a:p>
      </dgm:t>
    </dgm:pt>
    <dgm:pt modelId="{CB23CC59-AAC1-4065-B9FA-76C168E3F71B}">
      <dgm:prSet/>
      <dgm:spPr/>
      <dgm:t>
        <a:bodyPr/>
        <a:lstStyle/>
        <a:p>
          <a:pPr algn="just"/>
          <a:r>
            <a:rPr lang="uk-UA" dirty="0"/>
            <a:t>Критерій відмінності між ними проведений на </a:t>
          </a:r>
          <a:r>
            <a:rPr lang="uk-UA" b="1" dirty="0"/>
            <a:t>підставі очікувань від держави. </a:t>
          </a:r>
          <a:endParaRPr lang="en-US" b="1" dirty="0"/>
        </a:p>
      </dgm:t>
    </dgm:pt>
    <dgm:pt modelId="{B90316BA-85C4-4693-A088-8FFDC48D6CA2}" type="parTrans" cxnId="{79941D71-0F97-404F-BEBC-5089EDF0D29B}">
      <dgm:prSet/>
      <dgm:spPr/>
      <dgm:t>
        <a:bodyPr/>
        <a:lstStyle/>
        <a:p>
          <a:endParaRPr lang="en-US"/>
        </a:p>
      </dgm:t>
    </dgm:pt>
    <dgm:pt modelId="{1C9B0C2A-A01B-40D4-B289-BF80CB7BD48C}" type="sibTrans" cxnId="{79941D71-0F97-404F-BEBC-5089EDF0D29B}">
      <dgm:prSet/>
      <dgm:spPr/>
      <dgm:t>
        <a:bodyPr/>
        <a:lstStyle/>
        <a:p>
          <a:endParaRPr lang="en-US"/>
        </a:p>
      </dgm:t>
    </dgm:pt>
    <dgm:pt modelId="{22234617-F303-4E7A-B589-DF042F2D856D}" type="pres">
      <dgm:prSet presAssocID="{7555A505-9461-46CE-8BA3-E9310545C79F}" presName="vert0" presStyleCnt="0">
        <dgm:presLayoutVars>
          <dgm:dir/>
          <dgm:animOne val="branch"/>
          <dgm:animLvl val="lvl"/>
        </dgm:presLayoutVars>
      </dgm:prSet>
      <dgm:spPr/>
    </dgm:pt>
    <dgm:pt modelId="{01DA8043-A3E9-4E26-A992-DA7049A75966}" type="pres">
      <dgm:prSet presAssocID="{69A0297E-E0E8-4D21-AF8C-53B1229D0DE0}" presName="thickLine" presStyleLbl="alignNode1" presStyleIdx="0" presStyleCnt="2"/>
      <dgm:spPr/>
    </dgm:pt>
    <dgm:pt modelId="{E7A99264-BAB8-4769-A850-6FF3A947308E}" type="pres">
      <dgm:prSet presAssocID="{69A0297E-E0E8-4D21-AF8C-53B1229D0DE0}" presName="horz1" presStyleCnt="0"/>
      <dgm:spPr/>
    </dgm:pt>
    <dgm:pt modelId="{1CE37793-0636-4A7C-8828-8C2DB5076B90}" type="pres">
      <dgm:prSet presAssocID="{69A0297E-E0E8-4D21-AF8C-53B1229D0DE0}" presName="tx1" presStyleLbl="revTx" presStyleIdx="0" presStyleCnt="2"/>
      <dgm:spPr/>
    </dgm:pt>
    <dgm:pt modelId="{83F4698F-9B7F-4C15-B1D8-2A5CA7AEEFD1}" type="pres">
      <dgm:prSet presAssocID="{69A0297E-E0E8-4D21-AF8C-53B1229D0DE0}" presName="vert1" presStyleCnt="0"/>
      <dgm:spPr/>
    </dgm:pt>
    <dgm:pt modelId="{98DF3781-7D22-4397-825F-3C2E32FA189F}" type="pres">
      <dgm:prSet presAssocID="{CB23CC59-AAC1-4065-B9FA-76C168E3F71B}" presName="thickLine" presStyleLbl="alignNode1" presStyleIdx="1" presStyleCnt="2"/>
      <dgm:spPr/>
    </dgm:pt>
    <dgm:pt modelId="{7AD8D8EB-11C3-4038-80E8-B3DDEC5935EB}" type="pres">
      <dgm:prSet presAssocID="{CB23CC59-AAC1-4065-B9FA-76C168E3F71B}" presName="horz1" presStyleCnt="0"/>
      <dgm:spPr/>
    </dgm:pt>
    <dgm:pt modelId="{AC58C488-9879-485A-AB39-9974425A5D62}" type="pres">
      <dgm:prSet presAssocID="{CB23CC59-AAC1-4065-B9FA-76C168E3F71B}" presName="tx1" presStyleLbl="revTx" presStyleIdx="1" presStyleCnt="2"/>
      <dgm:spPr/>
    </dgm:pt>
    <dgm:pt modelId="{C6216CA9-237C-4943-833A-CAB1F8845463}" type="pres">
      <dgm:prSet presAssocID="{CB23CC59-AAC1-4065-B9FA-76C168E3F71B}" presName="vert1" presStyleCnt="0"/>
      <dgm:spPr/>
    </dgm:pt>
  </dgm:ptLst>
  <dgm:cxnLst>
    <dgm:cxn modelId="{A0129142-6F5B-4304-8A1C-EC28FD36C432}" srcId="{7555A505-9461-46CE-8BA3-E9310545C79F}" destId="{69A0297E-E0E8-4D21-AF8C-53B1229D0DE0}" srcOrd="0" destOrd="0" parTransId="{6FA76590-110B-437C-BA69-1E911FEBC06C}" sibTransId="{BF6C619A-724A-4000-9D77-3A57CC9144A3}"/>
    <dgm:cxn modelId="{79941D71-0F97-404F-BEBC-5089EDF0D29B}" srcId="{7555A505-9461-46CE-8BA3-E9310545C79F}" destId="{CB23CC59-AAC1-4065-B9FA-76C168E3F71B}" srcOrd="1" destOrd="0" parTransId="{B90316BA-85C4-4693-A088-8FFDC48D6CA2}" sibTransId="{1C9B0C2A-A01B-40D4-B289-BF80CB7BD48C}"/>
    <dgm:cxn modelId="{A9BCED81-0C05-414A-82ED-B1EE86A36902}" type="presOf" srcId="{CB23CC59-AAC1-4065-B9FA-76C168E3F71B}" destId="{AC58C488-9879-485A-AB39-9974425A5D62}" srcOrd="0" destOrd="0" presId="urn:microsoft.com/office/officeart/2008/layout/LinedList"/>
    <dgm:cxn modelId="{4AA21FC6-A58B-4D94-8EF5-1106F3A68E21}" type="presOf" srcId="{7555A505-9461-46CE-8BA3-E9310545C79F}" destId="{22234617-F303-4E7A-B589-DF042F2D856D}" srcOrd="0" destOrd="0" presId="urn:microsoft.com/office/officeart/2008/layout/LinedList"/>
    <dgm:cxn modelId="{C583F6CE-C8C3-47CC-80D4-2F1F599A7FB2}" type="presOf" srcId="{69A0297E-E0E8-4D21-AF8C-53B1229D0DE0}" destId="{1CE37793-0636-4A7C-8828-8C2DB5076B90}" srcOrd="0" destOrd="0" presId="urn:microsoft.com/office/officeart/2008/layout/LinedList"/>
    <dgm:cxn modelId="{600BD6BA-A639-4E6D-9ADF-B57E01CC62A6}" type="presParOf" srcId="{22234617-F303-4E7A-B589-DF042F2D856D}" destId="{01DA8043-A3E9-4E26-A992-DA7049A75966}" srcOrd="0" destOrd="0" presId="urn:microsoft.com/office/officeart/2008/layout/LinedList"/>
    <dgm:cxn modelId="{E716784B-6300-437C-AF2E-78158EC25CA9}" type="presParOf" srcId="{22234617-F303-4E7A-B589-DF042F2D856D}" destId="{E7A99264-BAB8-4769-A850-6FF3A947308E}" srcOrd="1" destOrd="0" presId="urn:microsoft.com/office/officeart/2008/layout/LinedList"/>
    <dgm:cxn modelId="{663E9210-7791-46A2-93CB-DDED6BF30704}" type="presParOf" srcId="{E7A99264-BAB8-4769-A850-6FF3A947308E}" destId="{1CE37793-0636-4A7C-8828-8C2DB5076B90}" srcOrd="0" destOrd="0" presId="urn:microsoft.com/office/officeart/2008/layout/LinedList"/>
    <dgm:cxn modelId="{88B37A2D-BF3B-4479-84B8-389A5ED633D4}" type="presParOf" srcId="{E7A99264-BAB8-4769-A850-6FF3A947308E}" destId="{83F4698F-9B7F-4C15-B1D8-2A5CA7AEEFD1}" srcOrd="1" destOrd="0" presId="urn:microsoft.com/office/officeart/2008/layout/LinedList"/>
    <dgm:cxn modelId="{86E35F68-EEF9-40B2-8485-E83E9C55A748}" type="presParOf" srcId="{22234617-F303-4E7A-B589-DF042F2D856D}" destId="{98DF3781-7D22-4397-825F-3C2E32FA189F}" srcOrd="2" destOrd="0" presId="urn:microsoft.com/office/officeart/2008/layout/LinedList"/>
    <dgm:cxn modelId="{C1B1C2CE-789D-4884-B3FC-1BC78B721197}" type="presParOf" srcId="{22234617-F303-4E7A-B589-DF042F2D856D}" destId="{7AD8D8EB-11C3-4038-80E8-B3DDEC5935EB}" srcOrd="3" destOrd="0" presId="urn:microsoft.com/office/officeart/2008/layout/LinedList"/>
    <dgm:cxn modelId="{62D49B38-1A07-4D78-93C3-E3816DE3EAC5}" type="presParOf" srcId="{7AD8D8EB-11C3-4038-80E8-B3DDEC5935EB}" destId="{AC58C488-9879-485A-AB39-9974425A5D62}" srcOrd="0" destOrd="0" presId="urn:microsoft.com/office/officeart/2008/layout/LinedList"/>
    <dgm:cxn modelId="{5EACE3A7-B06B-4517-B62F-EDB5082F564B}" type="presParOf" srcId="{7AD8D8EB-11C3-4038-80E8-B3DDEC5935EB}" destId="{C6216CA9-237C-4943-833A-CAB1F88454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234DB54-83EA-4B9E-9DEE-093B9134476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23DB4BD-63DE-422C-8AB7-A8132EDE2B97}">
      <dgm:prSet/>
      <dgm:spPr/>
      <dgm:t>
        <a:bodyPr/>
        <a:lstStyle/>
        <a:p>
          <a:r>
            <a:rPr lang="uk-UA" b="1" dirty="0">
              <a:effectLst>
                <a:outerShdw blurRad="38100" dist="38100" dir="2700000" algn="tl">
                  <a:srgbClr val="000000">
                    <a:alpha val="43137"/>
                  </a:srgbClr>
                </a:outerShdw>
              </a:effectLst>
            </a:rPr>
            <a:t>Сутнісні зобов’язання </a:t>
          </a:r>
          <a:r>
            <a:rPr lang="uk-UA" dirty="0"/>
            <a:t>– це основні заходи, які необхідні з боку держави для повного здійснення гарантованих прав людини, наприклад, встановлення державою відповідних правил, які регулюють втручання з боку поліції, або правил, які забороняють жорстоке поводження або примусову працю тощо. </a:t>
          </a:r>
          <a:endParaRPr lang="en-US" dirty="0"/>
        </a:p>
      </dgm:t>
    </dgm:pt>
    <dgm:pt modelId="{E7B5351E-1CC3-4E84-AD9D-DDDECC20B6EB}" type="parTrans" cxnId="{2F9D13B3-6950-490A-82B8-4E46130D6BEF}">
      <dgm:prSet/>
      <dgm:spPr/>
      <dgm:t>
        <a:bodyPr/>
        <a:lstStyle/>
        <a:p>
          <a:endParaRPr lang="en-US"/>
        </a:p>
      </dgm:t>
    </dgm:pt>
    <dgm:pt modelId="{9EE249F0-0257-4A89-A883-79199E29EF71}" type="sibTrans" cxnId="{2F9D13B3-6950-490A-82B8-4E46130D6BEF}">
      <dgm:prSet/>
      <dgm:spPr/>
      <dgm:t>
        <a:bodyPr/>
        <a:lstStyle/>
        <a:p>
          <a:endParaRPr lang="en-US"/>
        </a:p>
      </dgm:t>
    </dgm:pt>
    <dgm:pt modelId="{BD50AB7E-7F39-4B59-9778-E28E46DF6348}">
      <dgm:prSet/>
      <dgm:spPr/>
      <dgm:t>
        <a:bodyPr/>
        <a:lstStyle/>
        <a:p>
          <a:r>
            <a:rPr lang="uk-UA" b="1" dirty="0">
              <a:effectLst>
                <a:outerShdw blurRad="38100" dist="38100" dir="2700000" algn="tl">
                  <a:srgbClr val="000000">
                    <a:alpha val="43137"/>
                  </a:srgbClr>
                </a:outerShdw>
              </a:effectLst>
            </a:rPr>
            <a:t>Процедурні зобов’язання </a:t>
          </a:r>
          <a:r>
            <a:rPr lang="uk-UA" dirty="0"/>
            <a:t>полягають у встановленні державою внутрішніх процедур, які спрямовані на забезпечення більш ефективного захисту осіб, яке вимагає в кінцевому рахунку достатніх засобів для порушених прав людини. Процедурні зобов’язання створюють тло, на якому певні особи, права яких порушені, наділені також правом на ефективне розслідування в широкому контексті. </a:t>
          </a:r>
          <a:endParaRPr lang="en-US" dirty="0"/>
        </a:p>
      </dgm:t>
    </dgm:pt>
    <dgm:pt modelId="{F2050FD0-CF50-461B-967D-CF8D148C196C}" type="parTrans" cxnId="{13A0CC58-B474-4ABB-956E-9FF67953770A}">
      <dgm:prSet/>
      <dgm:spPr/>
      <dgm:t>
        <a:bodyPr/>
        <a:lstStyle/>
        <a:p>
          <a:endParaRPr lang="en-US"/>
        </a:p>
      </dgm:t>
    </dgm:pt>
    <dgm:pt modelId="{7551CEFB-6719-486E-BAA2-0C16C7120BAD}" type="sibTrans" cxnId="{13A0CC58-B474-4ABB-956E-9FF67953770A}">
      <dgm:prSet/>
      <dgm:spPr/>
      <dgm:t>
        <a:bodyPr/>
        <a:lstStyle/>
        <a:p>
          <a:endParaRPr lang="en-US"/>
        </a:p>
      </dgm:t>
    </dgm:pt>
    <dgm:pt modelId="{26C333D2-CD31-4959-A3FB-48D60A7E1C4E}">
      <dgm:prSet/>
      <dgm:spPr/>
      <dgm:t>
        <a:bodyPr/>
        <a:lstStyle/>
        <a:p>
          <a:r>
            <a:rPr lang="uk-UA"/>
            <a:t>Наприклад, йдеться про обов’язок держави прийняти кримінальне законодавство, яке є одночасно переконливим, ефективним та доступним. На практиці, звісно, нерідко йдеться про комбінацію обох видів позитивних зобов’язань. У справі «Таніш та інші проти Туреччини» (про ефективність розслідування зникнення людини) найбільш повно проявилося поєднання цієї комбінації: ЄСПЛ встановив, що недоліки судової системи призвели до порушення матеріального права (право на життя) і недотримання процедурного зобов’язання (права на ефективний правовий засіб).</a:t>
          </a:r>
          <a:endParaRPr lang="en-US"/>
        </a:p>
      </dgm:t>
    </dgm:pt>
    <dgm:pt modelId="{28B2A768-5236-4A60-9128-48959EFCD0B7}" type="parTrans" cxnId="{17CCDD7E-B23F-49C4-B916-147A79B6C5EA}">
      <dgm:prSet/>
      <dgm:spPr/>
      <dgm:t>
        <a:bodyPr/>
        <a:lstStyle/>
        <a:p>
          <a:endParaRPr lang="en-US"/>
        </a:p>
      </dgm:t>
    </dgm:pt>
    <dgm:pt modelId="{8CE0722C-483F-4951-8551-9DD904770CF3}" type="sibTrans" cxnId="{17CCDD7E-B23F-49C4-B916-147A79B6C5EA}">
      <dgm:prSet/>
      <dgm:spPr/>
      <dgm:t>
        <a:bodyPr/>
        <a:lstStyle/>
        <a:p>
          <a:endParaRPr lang="en-US"/>
        </a:p>
      </dgm:t>
    </dgm:pt>
    <dgm:pt modelId="{527EAC44-A529-4378-8F36-B60D27750770}" type="pres">
      <dgm:prSet presAssocID="{0234DB54-83EA-4B9E-9DEE-093B91344769}" presName="linear" presStyleCnt="0">
        <dgm:presLayoutVars>
          <dgm:animLvl val="lvl"/>
          <dgm:resizeHandles val="exact"/>
        </dgm:presLayoutVars>
      </dgm:prSet>
      <dgm:spPr/>
    </dgm:pt>
    <dgm:pt modelId="{D8651B74-B36A-4E9F-8910-B07CAB1FACAE}" type="pres">
      <dgm:prSet presAssocID="{523DB4BD-63DE-422C-8AB7-A8132EDE2B97}" presName="parentText" presStyleLbl="node1" presStyleIdx="0" presStyleCnt="3">
        <dgm:presLayoutVars>
          <dgm:chMax val="0"/>
          <dgm:bulletEnabled val="1"/>
        </dgm:presLayoutVars>
      </dgm:prSet>
      <dgm:spPr/>
    </dgm:pt>
    <dgm:pt modelId="{D7D05747-4A42-4042-AD41-17BAADE76D3A}" type="pres">
      <dgm:prSet presAssocID="{9EE249F0-0257-4A89-A883-79199E29EF71}" presName="spacer" presStyleCnt="0"/>
      <dgm:spPr/>
    </dgm:pt>
    <dgm:pt modelId="{C53897CA-A2FC-4E5D-A267-75E6B21799EC}" type="pres">
      <dgm:prSet presAssocID="{BD50AB7E-7F39-4B59-9778-E28E46DF6348}" presName="parentText" presStyleLbl="node1" presStyleIdx="1" presStyleCnt="3">
        <dgm:presLayoutVars>
          <dgm:chMax val="0"/>
          <dgm:bulletEnabled val="1"/>
        </dgm:presLayoutVars>
      </dgm:prSet>
      <dgm:spPr/>
    </dgm:pt>
    <dgm:pt modelId="{FFD39411-22CB-4647-BF2E-D6B9FFDDAA90}" type="pres">
      <dgm:prSet presAssocID="{7551CEFB-6719-486E-BAA2-0C16C7120BAD}" presName="spacer" presStyleCnt="0"/>
      <dgm:spPr/>
    </dgm:pt>
    <dgm:pt modelId="{AEA10120-7E64-4AF8-9605-08274623C4C6}" type="pres">
      <dgm:prSet presAssocID="{26C333D2-CD31-4959-A3FB-48D60A7E1C4E}" presName="parentText" presStyleLbl="node1" presStyleIdx="2" presStyleCnt="3">
        <dgm:presLayoutVars>
          <dgm:chMax val="0"/>
          <dgm:bulletEnabled val="1"/>
        </dgm:presLayoutVars>
      </dgm:prSet>
      <dgm:spPr/>
    </dgm:pt>
  </dgm:ptLst>
  <dgm:cxnLst>
    <dgm:cxn modelId="{2AB14E19-77EB-4753-9EF7-A039A7C9982A}" type="presOf" srcId="{BD50AB7E-7F39-4B59-9778-E28E46DF6348}" destId="{C53897CA-A2FC-4E5D-A267-75E6B21799EC}" srcOrd="0" destOrd="0" presId="urn:microsoft.com/office/officeart/2005/8/layout/vList2"/>
    <dgm:cxn modelId="{50D46C35-4FC3-4336-95EF-04A2B8BD5CED}" type="presOf" srcId="{523DB4BD-63DE-422C-8AB7-A8132EDE2B97}" destId="{D8651B74-B36A-4E9F-8910-B07CAB1FACAE}" srcOrd="0" destOrd="0" presId="urn:microsoft.com/office/officeart/2005/8/layout/vList2"/>
    <dgm:cxn modelId="{13A0CC58-B474-4ABB-956E-9FF67953770A}" srcId="{0234DB54-83EA-4B9E-9DEE-093B91344769}" destId="{BD50AB7E-7F39-4B59-9778-E28E46DF6348}" srcOrd="1" destOrd="0" parTransId="{F2050FD0-CF50-461B-967D-CF8D148C196C}" sibTransId="{7551CEFB-6719-486E-BAA2-0C16C7120BAD}"/>
    <dgm:cxn modelId="{BFE75F7A-E1F3-494E-82B8-BD73AB0C6815}" type="presOf" srcId="{0234DB54-83EA-4B9E-9DEE-093B91344769}" destId="{527EAC44-A529-4378-8F36-B60D27750770}" srcOrd="0" destOrd="0" presId="urn:microsoft.com/office/officeart/2005/8/layout/vList2"/>
    <dgm:cxn modelId="{17CCDD7E-B23F-49C4-B916-147A79B6C5EA}" srcId="{0234DB54-83EA-4B9E-9DEE-093B91344769}" destId="{26C333D2-CD31-4959-A3FB-48D60A7E1C4E}" srcOrd="2" destOrd="0" parTransId="{28B2A768-5236-4A60-9128-48959EFCD0B7}" sibTransId="{8CE0722C-483F-4951-8551-9DD904770CF3}"/>
    <dgm:cxn modelId="{2F9D13B3-6950-490A-82B8-4E46130D6BEF}" srcId="{0234DB54-83EA-4B9E-9DEE-093B91344769}" destId="{523DB4BD-63DE-422C-8AB7-A8132EDE2B97}" srcOrd="0" destOrd="0" parTransId="{E7B5351E-1CC3-4E84-AD9D-DDDECC20B6EB}" sibTransId="{9EE249F0-0257-4A89-A883-79199E29EF71}"/>
    <dgm:cxn modelId="{F4B979C5-A896-4657-9323-F9430E5F2787}" type="presOf" srcId="{26C333D2-CD31-4959-A3FB-48D60A7E1C4E}" destId="{AEA10120-7E64-4AF8-9605-08274623C4C6}" srcOrd="0" destOrd="0" presId="urn:microsoft.com/office/officeart/2005/8/layout/vList2"/>
    <dgm:cxn modelId="{88874277-C876-49B1-B324-6833EC9B7EA1}" type="presParOf" srcId="{527EAC44-A529-4378-8F36-B60D27750770}" destId="{D8651B74-B36A-4E9F-8910-B07CAB1FACAE}" srcOrd="0" destOrd="0" presId="urn:microsoft.com/office/officeart/2005/8/layout/vList2"/>
    <dgm:cxn modelId="{EB2FD98F-C0CE-40BF-AE07-51DA748E9903}" type="presParOf" srcId="{527EAC44-A529-4378-8F36-B60D27750770}" destId="{D7D05747-4A42-4042-AD41-17BAADE76D3A}" srcOrd="1" destOrd="0" presId="urn:microsoft.com/office/officeart/2005/8/layout/vList2"/>
    <dgm:cxn modelId="{0694A000-E729-4F9E-9D84-F808A5D2CAB8}" type="presParOf" srcId="{527EAC44-A529-4378-8F36-B60D27750770}" destId="{C53897CA-A2FC-4E5D-A267-75E6B21799EC}" srcOrd="2" destOrd="0" presId="urn:microsoft.com/office/officeart/2005/8/layout/vList2"/>
    <dgm:cxn modelId="{6AE8B441-AD23-4B81-9E5B-8AC79285586C}" type="presParOf" srcId="{527EAC44-A529-4378-8F36-B60D27750770}" destId="{FFD39411-22CB-4647-BF2E-D6B9FFDDAA90}" srcOrd="3" destOrd="0" presId="urn:microsoft.com/office/officeart/2005/8/layout/vList2"/>
    <dgm:cxn modelId="{949B35BD-B9D2-4315-94FF-F7869A94BF25}" type="presParOf" srcId="{527EAC44-A529-4378-8F36-B60D27750770}" destId="{AEA10120-7E64-4AF8-9605-08274623C4C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B4363-DFBD-4385-9DFC-6375DF4666A5}"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CC656619-C2EA-4EE2-9A94-509FCC444B4F}">
      <dgm:prSet/>
      <dgm:spPr/>
      <dgm:t>
        <a:bodyPr/>
        <a:lstStyle/>
        <a:p>
          <a:r>
            <a:rPr lang="uk-UA" b="0" i="0"/>
            <a:t>Гарантування прав людини з боку держави може здійснюватися як </a:t>
          </a:r>
          <a:endParaRPr lang="en-US"/>
        </a:p>
      </dgm:t>
    </dgm:pt>
    <dgm:pt modelId="{658824C3-9289-4145-8F2C-44858999A7B3}" type="parTrans" cxnId="{790CDE1E-70DB-4995-B963-BC29352DD329}">
      <dgm:prSet/>
      <dgm:spPr/>
      <dgm:t>
        <a:bodyPr/>
        <a:lstStyle/>
        <a:p>
          <a:endParaRPr lang="en-US"/>
        </a:p>
      </dgm:t>
    </dgm:pt>
    <dgm:pt modelId="{243C3FAD-29FA-4A0D-AA5C-6B7080A99123}" type="sibTrans" cxnId="{790CDE1E-70DB-4995-B963-BC29352DD329}">
      <dgm:prSet/>
      <dgm:spPr/>
      <dgm:t>
        <a:bodyPr/>
        <a:lstStyle/>
        <a:p>
          <a:endParaRPr lang="en-US"/>
        </a:p>
      </dgm:t>
    </dgm:pt>
    <dgm:pt modelId="{FF38A49D-28E1-4F2C-86D3-DBADDF49D967}">
      <dgm:prSet/>
      <dgm:spPr/>
      <dgm:t>
        <a:bodyPr/>
        <a:lstStyle/>
        <a:p>
          <a:r>
            <a:rPr lang="uk-UA" b="0" i="0"/>
            <a:t>активними діями (зокрема, шляхом судового захисту прав за Конвенцією, втручання в які не йде безпосередньо від держави), </a:t>
          </a:r>
          <a:endParaRPr lang="en-US"/>
        </a:p>
      </dgm:t>
    </dgm:pt>
    <dgm:pt modelId="{9A7AD2B7-EE0C-43CE-ACC8-C88A8BA7F6EC}" type="parTrans" cxnId="{4F6649D9-D438-41CA-AE9A-44CAF0C9CB3F}">
      <dgm:prSet/>
      <dgm:spPr/>
      <dgm:t>
        <a:bodyPr/>
        <a:lstStyle/>
        <a:p>
          <a:endParaRPr lang="en-US"/>
        </a:p>
      </dgm:t>
    </dgm:pt>
    <dgm:pt modelId="{150B8892-B100-45E7-BACD-0DF636876EFA}" type="sibTrans" cxnId="{4F6649D9-D438-41CA-AE9A-44CAF0C9CB3F}">
      <dgm:prSet/>
      <dgm:spPr/>
      <dgm:t>
        <a:bodyPr/>
        <a:lstStyle/>
        <a:p>
          <a:endParaRPr lang="en-US"/>
        </a:p>
      </dgm:t>
    </dgm:pt>
    <dgm:pt modelId="{A7ECF8B3-0380-4429-88C3-A0541CAF9FC1}">
      <dgm:prSet/>
      <dgm:spPr/>
      <dgm:t>
        <a:bodyPr/>
        <a:lstStyle/>
        <a:p>
          <a:r>
            <a:rPr lang="uk-UA" b="0" i="0"/>
            <a:t>так і утриманням від вчинення будь-яких дій (утриманням від втручання безпосередньо держави, її органів та представників в права людини).</a:t>
          </a:r>
          <a:endParaRPr lang="en-US"/>
        </a:p>
      </dgm:t>
    </dgm:pt>
    <dgm:pt modelId="{B2D78327-D54D-44C9-AB53-E750BA282F02}" type="parTrans" cxnId="{34800735-4BC7-4936-9009-14FC72496184}">
      <dgm:prSet/>
      <dgm:spPr/>
      <dgm:t>
        <a:bodyPr/>
        <a:lstStyle/>
        <a:p>
          <a:endParaRPr lang="en-US"/>
        </a:p>
      </dgm:t>
    </dgm:pt>
    <dgm:pt modelId="{60B5953F-7D74-4CBB-B652-89A7DE9AF355}" type="sibTrans" cxnId="{34800735-4BC7-4936-9009-14FC72496184}">
      <dgm:prSet/>
      <dgm:spPr/>
      <dgm:t>
        <a:bodyPr/>
        <a:lstStyle/>
        <a:p>
          <a:endParaRPr lang="en-US"/>
        </a:p>
      </dgm:t>
    </dgm:pt>
    <dgm:pt modelId="{96D0DF10-E7A0-4B26-8FCC-0FD8E7768BA7}" type="pres">
      <dgm:prSet presAssocID="{38EB4363-DFBD-4385-9DFC-6375DF4666A5}" presName="Name0" presStyleCnt="0">
        <dgm:presLayoutVars>
          <dgm:dir/>
          <dgm:animLvl val="lvl"/>
          <dgm:resizeHandles val="exact"/>
        </dgm:presLayoutVars>
      </dgm:prSet>
      <dgm:spPr/>
    </dgm:pt>
    <dgm:pt modelId="{FC760922-0CC5-4A3B-87A4-57EA9547E9F1}" type="pres">
      <dgm:prSet presAssocID="{CC656619-C2EA-4EE2-9A94-509FCC444B4F}" presName="linNode" presStyleCnt="0"/>
      <dgm:spPr/>
    </dgm:pt>
    <dgm:pt modelId="{B67B8B1C-6C36-41E5-B29D-7CC03820821B}" type="pres">
      <dgm:prSet presAssocID="{CC656619-C2EA-4EE2-9A94-509FCC444B4F}" presName="parentText" presStyleLbl="node1" presStyleIdx="0" presStyleCnt="1">
        <dgm:presLayoutVars>
          <dgm:chMax val="1"/>
          <dgm:bulletEnabled val="1"/>
        </dgm:presLayoutVars>
      </dgm:prSet>
      <dgm:spPr/>
    </dgm:pt>
    <dgm:pt modelId="{311FA455-2E3C-48A7-9DE8-983234491102}" type="pres">
      <dgm:prSet presAssocID="{CC656619-C2EA-4EE2-9A94-509FCC444B4F}" presName="descendantText" presStyleLbl="alignAccFollowNode1" presStyleIdx="0" presStyleCnt="1">
        <dgm:presLayoutVars>
          <dgm:bulletEnabled val="1"/>
        </dgm:presLayoutVars>
      </dgm:prSet>
      <dgm:spPr/>
    </dgm:pt>
  </dgm:ptLst>
  <dgm:cxnLst>
    <dgm:cxn modelId="{790CDE1E-70DB-4995-B963-BC29352DD329}" srcId="{38EB4363-DFBD-4385-9DFC-6375DF4666A5}" destId="{CC656619-C2EA-4EE2-9A94-509FCC444B4F}" srcOrd="0" destOrd="0" parTransId="{658824C3-9289-4145-8F2C-44858999A7B3}" sibTransId="{243C3FAD-29FA-4A0D-AA5C-6B7080A99123}"/>
    <dgm:cxn modelId="{0AEEAF29-4104-4E99-AABC-5391CC50D7BA}" type="presOf" srcId="{CC656619-C2EA-4EE2-9A94-509FCC444B4F}" destId="{B67B8B1C-6C36-41E5-B29D-7CC03820821B}" srcOrd="0" destOrd="0" presId="urn:microsoft.com/office/officeart/2005/8/layout/vList5"/>
    <dgm:cxn modelId="{34800735-4BC7-4936-9009-14FC72496184}" srcId="{CC656619-C2EA-4EE2-9A94-509FCC444B4F}" destId="{A7ECF8B3-0380-4429-88C3-A0541CAF9FC1}" srcOrd="1" destOrd="0" parTransId="{B2D78327-D54D-44C9-AB53-E750BA282F02}" sibTransId="{60B5953F-7D74-4CBB-B652-89A7DE9AF355}"/>
    <dgm:cxn modelId="{68A4A444-5F34-4BBE-8625-3BD8E90F3431}" type="presOf" srcId="{38EB4363-DFBD-4385-9DFC-6375DF4666A5}" destId="{96D0DF10-E7A0-4B26-8FCC-0FD8E7768BA7}" srcOrd="0" destOrd="0" presId="urn:microsoft.com/office/officeart/2005/8/layout/vList5"/>
    <dgm:cxn modelId="{8A80A5C0-99D9-4300-90C8-B6C0A375EEAD}" type="presOf" srcId="{A7ECF8B3-0380-4429-88C3-A0541CAF9FC1}" destId="{311FA455-2E3C-48A7-9DE8-983234491102}" srcOrd="0" destOrd="1" presId="urn:microsoft.com/office/officeart/2005/8/layout/vList5"/>
    <dgm:cxn modelId="{4F6649D9-D438-41CA-AE9A-44CAF0C9CB3F}" srcId="{CC656619-C2EA-4EE2-9A94-509FCC444B4F}" destId="{FF38A49D-28E1-4F2C-86D3-DBADDF49D967}" srcOrd="0" destOrd="0" parTransId="{9A7AD2B7-EE0C-43CE-ACC8-C88A8BA7F6EC}" sibTransId="{150B8892-B100-45E7-BACD-0DF636876EFA}"/>
    <dgm:cxn modelId="{A857F5EF-29CA-49EB-B92C-C064DB827DAB}" type="presOf" srcId="{FF38A49D-28E1-4F2C-86D3-DBADDF49D967}" destId="{311FA455-2E3C-48A7-9DE8-983234491102}" srcOrd="0" destOrd="0" presId="urn:microsoft.com/office/officeart/2005/8/layout/vList5"/>
    <dgm:cxn modelId="{D86CBEB4-441A-4CA7-806F-7C9048C4DA03}" type="presParOf" srcId="{96D0DF10-E7A0-4B26-8FCC-0FD8E7768BA7}" destId="{FC760922-0CC5-4A3B-87A4-57EA9547E9F1}" srcOrd="0" destOrd="0" presId="urn:microsoft.com/office/officeart/2005/8/layout/vList5"/>
    <dgm:cxn modelId="{79EC1E40-CFE1-4CC4-AE25-C300F9C8BB46}" type="presParOf" srcId="{FC760922-0CC5-4A3B-87A4-57EA9547E9F1}" destId="{B67B8B1C-6C36-41E5-B29D-7CC03820821B}" srcOrd="0" destOrd="0" presId="urn:microsoft.com/office/officeart/2005/8/layout/vList5"/>
    <dgm:cxn modelId="{66EECC08-698F-4BE3-9F13-041F281C2796}" type="presParOf" srcId="{FC760922-0CC5-4A3B-87A4-57EA9547E9F1}" destId="{311FA455-2E3C-48A7-9DE8-98323449110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D6B6BB-D96A-460C-BE8E-52E27502C79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5A2C8FC-3311-4D68-8F83-34A2005DB575}">
      <dgm:prSet custT="1"/>
      <dgm:spPr/>
      <dgm:t>
        <a:bodyPr/>
        <a:lstStyle/>
        <a:p>
          <a:r>
            <a:rPr lang="ru-RU" sz="5200" dirty="0" err="1"/>
            <a:t>Негативні</a:t>
          </a:r>
          <a:r>
            <a:rPr lang="ru-RU" sz="5200" dirty="0"/>
            <a:t> </a:t>
          </a:r>
          <a:r>
            <a:rPr lang="ru-RU" sz="3200" dirty="0"/>
            <a:t>(</a:t>
          </a:r>
          <a:r>
            <a:rPr lang="ru-RU" sz="3200" dirty="0" err="1"/>
            <a:t>утримання</a:t>
          </a:r>
          <a:r>
            <a:rPr lang="ru-RU" sz="3200" dirty="0"/>
            <a:t> </a:t>
          </a:r>
          <a:r>
            <a:rPr lang="ru-RU" sz="3200" dirty="0" err="1"/>
            <a:t>від</a:t>
          </a:r>
          <a:r>
            <a:rPr lang="ru-RU" sz="3200" dirty="0"/>
            <a:t> </a:t>
          </a:r>
          <a:r>
            <a:rPr lang="ru-RU" sz="3200" dirty="0" err="1"/>
            <a:t>дій</a:t>
          </a:r>
          <a:r>
            <a:rPr lang="ru-RU" sz="3200" dirty="0"/>
            <a:t>) </a:t>
          </a:r>
          <a:endParaRPr lang="en-US" sz="5200" dirty="0"/>
        </a:p>
      </dgm:t>
    </dgm:pt>
    <dgm:pt modelId="{63B7516B-E8D3-4BD5-B532-590BFE92376B}" type="parTrans" cxnId="{10E1D8F1-CD69-4EAD-A517-A19855BA8116}">
      <dgm:prSet/>
      <dgm:spPr/>
      <dgm:t>
        <a:bodyPr/>
        <a:lstStyle/>
        <a:p>
          <a:endParaRPr lang="en-US"/>
        </a:p>
      </dgm:t>
    </dgm:pt>
    <dgm:pt modelId="{43F8A64C-BA6F-4262-9814-676888681B5B}" type="sibTrans" cxnId="{10E1D8F1-CD69-4EAD-A517-A19855BA8116}">
      <dgm:prSet/>
      <dgm:spPr/>
      <dgm:t>
        <a:bodyPr/>
        <a:lstStyle/>
        <a:p>
          <a:endParaRPr lang="en-US"/>
        </a:p>
      </dgm:t>
    </dgm:pt>
    <dgm:pt modelId="{581917BA-037E-4FB9-BC2D-1BBA37318EDA}">
      <dgm:prSet custT="1"/>
      <dgm:spPr/>
      <dgm:t>
        <a:bodyPr/>
        <a:lstStyle/>
        <a:p>
          <a:r>
            <a:rPr lang="ru-RU" sz="5900" dirty="0" err="1"/>
            <a:t>Позитивні</a:t>
          </a:r>
          <a:r>
            <a:rPr lang="ru-RU" sz="5900" dirty="0"/>
            <a:t> </a:t>
          </a:r>
          <a:r>
            <a:rPr lang="ru-RU" sz="3600" dirty="0"/>
            <a:t>(</a:t>
          </a:r>
          <a:r>
            <a:rPr lang="ru-RU" sz="3600" dirty="0" err="1"/>
            <a:t>активні</a:t>
          </a:r>
          <a:r>
            <a:rPr lang="ru-RU" sz="3600" dirty="0"/>
            <a:t> </a:t>
          </a:r>
          <a:r>
            <a:rPr lang="ru-RU" sz="3600" dirty="0" err="1"/>
            <a:t>дії</a:t>
          </a:r>
          <a:r>
            <a:rPr lang="ru-RU" sz="3600" dirty="0"/>
            <a:t>)</a:t>
          </a:r>
          <a:endParaRPr lang="en-US" sz="5900" dirty="0"/>
        </a:p>
      </dgm:t>
    </dgm:pt>
    <dgm:pt modelId="{79B1B8DB-CD7B-4FE5-A8AC-EE8BCD444674}" type="parTrans" cxnId="{0D03AFF2-273C-4BC8-BDBD-A65C8259CF03}">
      <dgm:prSet/>
      <dgm:spPr/>
      <dgm:t>
        <a:bodyPr/>
        <a:lstStyle/>
        <a:p>
          <a:endParaRPr lang="en-US"/>
        </a:p>
      </dgm:t>
    </dgm:pt>
    <dgm:pt modelId="{DF36D5D5-290C-4191-A388-7983222D2EC6}" type="sibTrans" cxnId="{0D03AFF2-273C-4BC8-BDBD-A65C8259CF03}">
      <dgm:prSet/>
      <dgm:spPr/>
      <dgm:t>
        <a:bodyPr/>
        <a:lstStyle/>
        <a:p>
          <a:endParaRPr lang="en-US"/>
        </a:p>
      </dgm:t>
    </dgm:pt>
    <dgm:pt modelId="{C00967BA-94EA-440B-81AA-AB33E5248992}" type="pres">
      <dgm:prSet presAssocID="{0FD6B6BB-D96A-460C-BE8E-52E27502C79B}" presName="hierChild1" presStyleCnt="0">
        <dgm:presLayoutVars>
          <dgm:chPref val="1"/>
          <dgm:dir/>
          <dgm:animOne val="branch"/>
          <dgm:animLvl val="lvl"/>
          <dgm:resizeHandles/>
        </dgm:presLayoutVars>
      </dgm:prSet>
      <dgm:spPr/>
    </dgm:pt>
    <dgm:pt modelId="{49094909-3FA3-4E2F-B676-5D5FE5F9FBA9}" type="pres">
      <dgm:prSet presAssocID="{F5A2C8FC-3311-4D68-8F83-34A2005DB575}" presName="hierRoot1" presStyleCnt="0"/>
      <dgm:spPr/>
    </dgm:pt>
    <dgm:pt modelId="{C0891671-B979-4739-962D-CB2F10E2FFEE}" type="pres">
      <dgm:prSet presAssocID="{F5A2C8FC-3311-4D68-8F83-34A2005DB575}" presName="composite" presStyleCnt="0"/>
      <dgm:spPr/>
    </dgm:pt>
    <dgm:pt modelId="{AA86AD98-001C-43DB-9497-2AD40E17A6CA}" type="pres">
      <dgm:prSet presAssocID="{F5A2C8FC-3311-4D68-8F83-34A2005DB575}" presName="background" presStyleLbl="node0" presStyleIdx="0" presStyleCnt="2"/>
      <dgm:spPr/>
    </dgm:pt>
    <dgm:pt modelId="{1BAF960B-96A8-4C6C-AA2F-2D0801926D13}" type="pres">
      <dgm:prSet presAssocID="{F5A2C8FC-3311-4D68-8F83-34A2005DB575}" presName="text" presStyleLbl="fgAcc0" presStyleIdx="0" presStyleCnt="2">
        <dgm:presLayoutVars>
          <dgm:chPref val="3"/>
        </dgm:presLayoutVars>
      </dgm:prSet>
      <dgm:spPr/>
    </dgm:pt>
    <dgm:pt modelId="{A50EE275-F4A1-418E-AA8C-2838FD77CA21}" type="pres">
      <dgm:prSet presAssocID="{F5A2C8FC-3311-4D68-8F83-34A2005DB575}" presName="hierChild2" presStyleCnt="0"/>
      <dgm:spPr/>
    </dgm:pt>
    <dgm:pt modelId="{EF6A281C-5C73-44DD-ABF8-A13A60EFA1A6}" type="pres">
      <dgm:prSet presAssocID="{581917BA-037E-4FB9-BC2D-1BBA37318EDA}" presName="hierRoot1" presStyleCnt="0"/>
      <dgm:spPr/>
    </dgm:pt>
    <dgm:pt modelId="{A281329D-D954-44D5-BF50-FDC248393A75}" type="pres">
      <dgm:prSet presAssocID="{581917BA-037E-4FB9-BC2D-1BBA37318EDA}" presName="composite" presStyleCnt="0"/>
      <dgm:spPr/>
    </dgm:pt>
    <dgm:pt modelId="{6D8F46BD-CA85-4D3C-A53F-6B8F44773DFE}" type="pres">
      <dgm:prSet presAssocID="{581917BA-037E-4FB9-BC2D-1BBA37318EDA}" presName="background" presStyleLbl="node0" presStyleIdx="1" presStyleCnt="2"/>
      <dgm:spPr/>
    </dgm:pt>
    <dgm:pt modelId="{234AD13B-5076-41BA-9B56-F369CD0AAEC1}" type="pres">
      <dgm:prSet presAssocID="{581917BA-037E-4FB9-BC2D-1BBA37318EDA}" presName="text" presStyleLbl="fgAcc0" presStyleIdx="1" presStyleCnt="2">
        <dgm:presLayoutVars>
          <dgm:chPref val="3"/>
        </dgm:presLayoutVars>
      </dgm:prSet>
      <dgm:spPr/>
    </dgm:pt>
    <dgm:pt modelId="{A3BA96F4-6B60-452E-92F5-B20F852EFAE9}" type="pres">
      <dgm:prSet presAssocID="{581917BA-037E-4FB9-BC2D-1BBA37318EDA}" presName="hierChild2" presStyleCnt="0"/>
      <dgm:spPr/>
    </dgm:pt>
  </dgm:ptLst>
  <dgm:cxnLst>
    <dgm:cxn modelId="{0A8A0D91-6F2A-4D76-B238-E9011A12F1D5}" type="presOf" srcId="{0FD6B6BB-D96A-460C-BE8E-52E27502C79B}" destId="{C00967BA-94EA-440B-81AA-AB33E5248992}" srcOrd="0" destOrd="0" presId="urn:microsoft.com/office/officeart/2005/8/layout/hierarchy1"/>
    <dgm:cxn modelId="{341ABF99-954F-4D85-8BF4-843A7E67404B}" type="presOf" srcId="{F5A2C8FC-3311-4D68-8F83-34A2005DB575}" destId="{1BAF960B-96A8-4C6C-AA2F-2D0801926D13}" srcOrd="0" destOrd="0" presId="urn:microsoft.com/office/officeart/2005/8/layout/hierarchy1"/>
    <dgm:cxn modelId="{0D5948C3-DE1E-443C-AACA-3556E36973CE}" type="presOf" srcId="{581917BA-037E-4FB9-BC2D-1BBA37318EDA}" destId="{234AD13B-5076-41BA-9B56-F369CD0AAEC1}" srcOrd="0" destOrd="0" presId="urn:microsoft.com/office/officeart/2005/8/layout/hierarchy1"/>
    <dgm:cxn modelId="{10E1D8F1-CD69-4EAD-A517-A19855BA8116}" srcId="{0FD6B6BB-D96A-460C-BE8E-52E27502C79B}" destId="{F5A2C8FC-3311-4D68-8F83-34A2005DB575}" srcOrd="0" destOrd="0" parTransId="{63B7516B-E8D3-4BD5-B532-590BFE92376B}" sibTransId="{43F8A64C-BA6F-4262-9814-676888681B5B}"/>
    <dgm:cxn modelId="{0D03AFF2-273C-4BC8-BDBD-A65C8259CF03}" srcId="{0FD6B6BB-D96A-460C-BE8E-52E27502C79B}" destId="{581917BA-037E-4FB9-BC2D-1BBA37318EDA}" srcOrd="1" destOrd="0" parTransId="{79B1B8DB-CD7B-4FE5-A8AC-EE8BCD444674}" sibTransId="{DF36D5D5-290C-4191-A388-7983222D2EC6}"/>
    <dgm:cxn modelId="{5D088168-E0AA-4D25-8F2A-0170CF3FABEF}" type="presParOf" srcId="{C00967BA-94EA-440B-81AA-AB33E5248992}" destId="{49094909-3FA3-4E2F-B676-5D5FE5F9FBA9}" srcOrd="0" destOrd="0" presId="urn:microsoft.com/office/officeart/2005/8/layout/hierarchy1"/>
    <dgm:cxn modelId="{C1629539-1759-46B1-928A-8538F42245EF}" type="presParOf" srcId="{49094909-3FA3-4E2F-B676-5D5FE5F9FBA9}" destId="{C0891671-B979-4739-962D-CB2F10E2FFEE}" srcOrd="0" destOrd="0" presId="urn:microsoft.com/office/officeart/2005/8/layout/hierarchy1"/>
    <dgm:cxn modelId="{4B026B4A-E4F6-43EE-AAC8-52656E37AF72}" type="presParOf" srcId="{C0891671-B979-4739-962D-CB2F10E2FFEE}" destId="{AA86AD98-001C-43DB-9497-2AD40E17A6CA}" srcOrd="0" destOrd="0" presId="urn:microsoft.com/office/officeart/2005/8/layout/hierarchy1"/>
    <dgm:cxn modelId="{860B6CD4-A629-4B70-AE2C-A3BD1AD779A7}" type="presParOf" srcId="{C0891671-B979-4739-962D-CB2F10E2FFEE}" destId="{1BAF960B-96A8-4C6C-AA2F-2D0801926D13}" srcOrd="1" destOrd="0" presId="urn:microsoft.com/office/officeart/2005/8/layout/hierarchy1"/>
    <dgm:cxn modelId="{0B623061-BCFE-477D-BC4D-28A22C0FEE0B}" type="presParOf" srcId="{49094909-3FA3-4E2F-B676-5D5FE5F9FBA9}" destId="{A50EE275-F4A1-418E-AA8C-2838FD77CA21}" srcOrd="1" destOrd="0" presId="urn:microsoft.com/office/officeart/2005/8/layout/hierarchy1"/>
    <dgm:cxn modelId="{2332BE95-3718-4ED4-BA46-E26AA10BDE99}" type="presParOf" srcId="{C00967BA-94EA-440B-81AA-AB33E5248992}" destId="{EF6A281C-5C73-44DD-ABF8-A13A60EFA1A6}" srcOrd="1" destOrd="0" presId="urn:microsoft.com/office/officeart/2005/8/layout/hierarchy1"/>
    <dgm:cxn modelId="{FBD1BA79-7F74-4FFB-A9D2-AE9EFAF1E148}" type="presParOf" srcId="{EF6A281C-5C73-44DD-ABF8-A13A60EFA1A6}" destId="{A281329D-D954-44D5-BF50-FDC248393A75}" srcOrd="0" destOrd="0" presId="urn:microsoft.com/office/officeart/2005/8/layout/hierarchy1"/>
    <dgm:cxn modelId="{137C488D-73DF-4FA0-BD63-6D3AB1690493}" type="presParOf" srcId="{A281329D-D954-44D5-BF50-FDC248393A75}" destId="{6D8F46BD-CA85-4D3C-A53F-6B8F44773DFE}" srcOrd="0" destOrd="0" presId="urn:microsoft.com/office/officeart/2005/8/layout/hierarchy1"/>
    <dgm:cxn modelId="{BEF42F35-5128-444F-B399-E2FEC1DF1C3C}" type="presParOf" srcId="{A281329D-D954-44D5-BF50-FDC248393A75}" destId="{234AD13B-5076-41BA-9B56-F369CD0AAEC1}" srcOrd="1" destOrd="0" presId="urn:microsoft.com/office/officeart/2005/8/layout/hierarchy1"/>
    <dgm:cxn modelId="{660ED9AF-F4F6-493C-B7BD-F9A30F872F79}" type="presParOf" srcId="{EF6A281C-5C73-44DD-ABF8-A13A60EFA1A6}" destId="{A3BA96F4-6B60-452E-92F5-B20F852EFA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A04D48-85B6-43A9-A947-D6E8479D0B1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D5F876B-2415-4E46-83C9-0950C0CB6106}">
      <dgm:prSet/>
      <dgm:spPr/>
      <dgm:t>
        <a:bodyPr/>
        <a:lstStyle/>
        <a:p>
          <a:r>
            <a:rPr lang="uk-UA" b="0" i="0" dirty="0"/>
            <a:t>– це зобов’язання держави утримуватися від втручання в права та свободи. </a:t>
          </a:r>
        </a:p>
        <a:p>
          <a:r>
            <a:rPr lang="uk-UA" b="0" i="0" dirty="0"/>
            <a:t>Наприклад стаття 17 ЄСПЛ забороняє будь-кому зловживати правами за для будь- якого обмеження прав, закріплених в Конвенції:</a:t>
          </a:r>
          <a:endParaRPr lang="en-US" dirty="0"/>
        </a:p>
      </dgm:t>
    </dgm:pt>
    <dgm:pt modelId="{780E2C36-6312-4A06-B7D7-2A5B17E42FBB}" type="parTrans" cxnId="{B462D1BE-9240-4393-84D5-ED96DA41CD60}">
      <dgm:prSet/>
      <dgm:spPr/>
      <dgm:t>
        <a:bodyPr/>
        <a:lstStyle/>
        <a:p>
          <a:endParaRPr lang="en-US"/>
        </a:p>
      </dgm:t>
    </dgm:pt>
    <dgm:pt modelId="{7BAE6AA4-FA05-46D3-A686-580D974FEBB7}" type="sibTrans" cxnId="{B462D1BE-9240-4393-84D5-ED96DA41CD60}">
      <dgm:prSet/>
      <dgm:spPr/>
      <dgm:t>
        <a:bodyPr/>
        <a:lstStyle/>
        <a:p>
          <a:endParaRPr lang="en-US"/>
        </a:p>
      </dgm:t>
    </dgm:pt>
    <dgm:pt modelId="{27B2E4E9-E4E5-4DD8-967A-6AFC486D6227}">
      <dgm:prSet/>
      <dgm:spPr/>
      <dgm:t>
        <a:bodyPr/>
        <a:lstStyle/>
        <a:p>
          <a:r>
            <a:rPr lang="uk-UA" b="0" i="0"/>
            <a:t>«Жодне з положень цієї Конвенції не може тлумачитись як таке, що надає будь-якій державі, групі чи особі право займатися будь-якою діяльністю або вчиняти будь-яку дію, спрямовану на скасування будь-яких прав чи свобод, визнаних цією Конвенцією, або на їх обмеження в більшому обсязі, ніж це передбачено в Конвенції».</a:t>
          </a:r>
          <a:endParaRPr lang="en-US"/>
        </a:p>
      </dgm:t>
    </dgm:pt>
    <dgm:pt modelId="{981509EC-5053-4E61-A1CB-ACEF023E66B1}" type="parTrans" cxnId="{1EA9B5ED-5D57-4EA6-8C4A-BA2212D2BE41}">
      <dgm:prSet/>
      <dgm:spPr/>
      <dgm:t>
        <a:bodyPr/>
        <a:lstStyle/>
        <a:p>
          <a:endParaRPr lang="en-US"/>
        </a:p>
      </dgm:t>
    </dgm:pt>
    <dgm:pt modelId="{8B2284EF-12F2-4137-B6DF-549A195E4AA3}" type="sibTrans" cxnId="{1EA9B5ED-5D57-4EA6-8C4A-BA2212D2BE41}">
      <dgm:prSet/>
      <dgm:spPr/>
      <dgm:t>
        <a:bodyPr/>
        <a:lstStyle/>
        <a:p>
          <a:endParaRPr lang="en-US"/>
        </a:p>
      </dgm:t>
    </dgm:pt>
    <dgm:pt modelId="{5FE63ADB-B1F6-4994-879F-AE541F7937EB}" type="pres">
      <dgm:prSet presAssocID="{87A04D48-85B6-43A9-A947-D6E8479D0B1C}" presName="linear" presStyleCnt="0">
        <dgm:presLayoutVars>
          <dgm:animLvl val="lvl"/>
          <dgm:resizeHandles val="exact"/>
        </dgm:presLayoutVars>
      </dgm:prSet>
      <dgm:spPr/>
    </dgm:pt>
    <dgm:pt modelId="{66C8E45D-BFDD-4B7B-993D-CCEFD3848DC4}" type="pres">
      <dgm:prSet presAssocID="{8D5F876B-2415-4E46-83C9-0950C0CB6106}" presName="parentText" presStyleLbl="node1" presStyleIdx="0" presStyleCnt="2">
        <dgm:presLayoutVars>
          <dgm:chMax val="0"/>
          <dgm:bulletEnabled val="1"/>
        </dgm:presLayoutVars>
      </dgm:prSet>
      <dgm:spPr/>
    </dgm:pt>
    <dgm:pt modelId="{DB0AD224-32DF-4751-9E4B-BC33F559AA95}" type="pres">
      <dgm:prSet presAssocID="{7BAE6AA4-FA05-46D3-A686-580D974FEBB7}" presName="spacer" presStyleCnt="0"/>
      <dgm:spPr/>
    </dgm:pt>
    <dgm:pt modelId="{C5D3418E-B370-4EA0-880F-2C45A3201800}" type="pres">
      <dgm:prSet presAssocID="{27B2E4E9-E4E5-4DD8-967A-6AFC486D6227}" presName="parentText" presStyleLbl="node1" presStyleIdx="1" presStyleCnt="2">
        <dgm:presLayoutVars>
          <dgm:chMax val="0"/>
          <dgm:bulletEnabled val="1"/>
        </dgm:presLayoutVars>
      </dgm:prSet>
      <dgm:spPr/>
    </dgm:pt>
  </dgm:ptLst>
  <dgm:cxnLst>
    <dgm:cxn modelId="{410D5C26-3196-4877-8E7B-B03F706CC171}" type="presOf" srcId="{8D5F876B-2415-4E46-83C9-0950C0CB6106}" destId="{66C8E45D-BFDD-4B7B-993D-CCEFD3848DC4}" srcOrd="0" destOrd="0" presId="urn:microsoft.com/office/officeart/2005/8/layout/vList2"/>
    <dgm:cxn modelId="{2CFF7AB0-EED6-4C9D-8DBC-B9469E2861F5}" type="presOf" srcId="{27B2E4E9-E4E5-4DD8-967A-6AFC486D6227}" destId="{C5D3418E-B370-4EA0-880F-2C45A3201800}" srcOrd="0" destOrd="0" presId="urn:microsoft.com/office/officeart/2005/8/layout/vList2"/>
    <dgm:cxn modelId="{38A27DB2-580A-433B-87B3-4C3A6DD38E45}" type="presOf" srcId="{87A04D48-85B6-43A9-A947-D6E8479D0B1C}" destId="{5FE63ADB-B1F6-4994-879F-AE541F7937EB}" srcOrd="0" destOrd="0" presId="urn:microsoft.com/office/officeart/2005/8/layout/vList2"/>
    <dgm:cxn modelId="{B462D1BE-9240-4393-84D5-ED96DA41CD60}" srcId="{87A04D48-85B6-43A9-A947-D6E8479D0B1C}" destId="{8D5F876B-2415-4E46-83C9-0950C0CB6106}" srcOrd="0" destOrd="0" parTransId="{780E2C36-6312-4A06-B7D7-2A5B17E42FBB}" sibTransId="{7BAE6AA4-FA05-46D3-A686-580D974FEBB7}"/>
    <dgm:cxn modelId="{1EA9B5ED-5D57-4EA6-8C4A-BA2212D2BE41}" srcId="{87A04D48-85B6-43A9-A947-D6E8479D0B1C}" destId="{27B2E4E9-E4E5-4DD8-967A-6AFC486D6227}" srcOrd="1" destOrd="0" parTransId="{981509EC-5053-4E61-A1CB-ACEF023E66B1}" sibTransId="{8B2284EF-12F2-4137-B6DF-549A195E4AA3}"/>
    <dgm:cxn modelId="{C577BC1E-1754-4B19-A3B2-68F7C7F254A0}" type="presParOf" srcId="{5FE63ADB-B1F6-4994-879F-AE541F7937EB}" destId="{66C8E45D-BFDD-4B7B-993D-CCEFD3848DC4}" srcOrd="0" destOrd="0" presId="urn:microsoft.com/office/officeart/2005/8/layout/vList2"/>
    <dgm:cxn modelId="{174DF883-BF34-4223-A430-F468348B32D8}" type="presParOf" srcId="{5FE63ADB-B1F6-4994-879F-AE541F7937EB}" destId="{DB0AD224-32DF-4751-9E4B-BC33F559AA95}" srcOrd="1" destOrd="0" presId="urn:microsoft.com/office/officeart/2005/8/layout/vList2"/>
    <dgm:cxn modelId="{D6F1EA76-0345-488B-8595-F6DB087EE441}" type="presParOf" srcId="{5FE63ADB-B1F6-4994-879F-AE541F7937EB}" destId="{C5D3418E-B370-4EA0-880F-2C45A320180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67C82F-0924-432B-ADCC-08E74F92384F}" type="doc">
      <dgm:prSet loTypeId="urn:microsoft.com/office/officeart/2005/8/layout/process1" loCatId="process" qsTypeId="urn:microsoft.com/office/officeart/2005/8/quickstyle/simple4" qsCatId="simple" csTypeId="urn:microsoft.com/office/officeart/2005/8/colors/colorful1" csCatId="colorful" phldr="1"/>
      <dgm:spPr/>
      <dgm:t>
        <a:bodyPr/>
        <a:lstStyle/>
        <a:p>
          <a:endParaRPr lang="en-US"/>
        </a:p>
      </dgm:t>
    </dgm:pt>
    <dgm:pt modelId="{B8275890-E33C-4246-8E1E-405233F9E374}">
      <dgm:prSet/>
      <dgm:spPr/>
      <dgm:t>
        <a:bodyPr/>
        <a:lstStyle/>
        <a:p>
          <a:r>
            <a:rPr lang="ru-RU" b="0" i="0" dirty="0"/>
            <a:t>Ст. 8 </a:t>
          </a:r>
          <a:r>
            <a:rPr lang="ru-RU" b="0" i="0" dirty="0" err="1"/>
            <a:t>Конвенції</a:t>
          </a:r>
          <a:r>
            <a:rPr lang="ru-RU" b="0" i="0" dirty="0"/>
            <a:t> </a:t>
          </a:r>
          <a:r>
            <a:rPr lang="ru-RU" b="0" i="0" dirty="0" err="1"/>
            <a:t>щодо</a:t>
          </a:r>
          <a:r>
            <a:rPr lang="ru-RU" b="0" i="0" dirty="0"/>
            <a:t> права на </a:t>
          </a:r>
          <a:r>
            <a:rPr lang="ru-RU" b="0" i="0" dirty="0" err="1"/>
            <a:t>повагу</a:t>
          </a:r>
          <a:r>
            <a:rPr lang="ru-RU" b="0" i="0" dirty="0"/>
            <a:t> до приватного та </a:t>
          </a:r>
          <a:r>
            <a:rPr lang="ru-RU" b="0" i="0" dirty="0" err="1"/>
            <a:t>сімейного</a:t>
          </a:r>
          <a:r>
            <a:rPr lang="ru-RU" b="0" i="0" dirty="0"/>
            <a:t> </a:t>
          </a:r>
          <a:r>
            <a:rPr lang="ru-RU" b="0" i="0" dirty="0" err="1"/>
            <a:t>життя</a:t>
          </a:r>
          <a:r>
            <a:rPr lang="ru-RU" b="0" i="0" dirty="0"/>
            <a:t>: на </a:t>
          </a:r>
          <a:r>
            <a:rPr lang="ru-RU" b="0" i="0" dirty="0" err="1"/>
            <a:t>державі</a:t>
          </a:r>
          <a:r>
            <a:rPr lang="ru-RU" b="0" i="0" dirty="0"/>
            <a:t> </a:t>
          </a:r>
          <a:r>
            <a:rPr lang="ru-RU" b="0" i="0" dirty="0" err="1"/>
            <a:t>лежить</a:t>
          </a:r>
          <a:r>
            <a:rPr lang="ru-RU" b="0" i="0" dirty="0"/>
            <a:t> </a:t>
          </a:r>
          <a:r>
            <a:rPr lang="ru-RU" b="0" i="0" dirty="0" err="1"/>
            <a:t>обов’язок</a:t>
          </a:r>
          <a:r>
            <a:rPr lang="ru-RU" b="0" i="0" dirty="0"/>
            <a:t>, </a:t>
          </a:r>
          <a:r>
            <a:rPr lang="ru-RU" b="0" i="0" dirty="0" err="1"/>
            <a:t>згідно</a:t>
          </a:r>
          <a:r>
            <a:rPr lang="ru-RU" b="0" i="0" dirty="0"/>
            <a:t> з </a:t>
          </a:r>
          <a:r>
            <a:rPr lang="ru-RU" b="0" i="0" dirty="0" err="1"/>
            <a:t>яким</a:t>
          </a:r>
          <a:r>
            <a:rPr lang="ru-RU" b="0" i="0" dirty="0"/>
            <a:t> </a:t>
          </a:r>
          <a:r>
            <a:rPr lang="ru-RU" b="0" i="0" dirty="0" err="1"/>
            <a:t>державні</a:t>
          </a:r>
          <a:r>
            <a:rPr lang="ru-RU" b="0" i="0" dirty="0"/>
            <a:t> </a:t>
          </a:r>
          <a:r>
            <a:rPr lang="ru-RU" b="0" i="0" dirty="0" err="1"/>
            <a:t>органи</a:t>
          </a:r>
          <a:r>
            <a:rPr lang="ru-RU" b="0" i="0" dirty="0"/>
            <a:t> та </a:t>
          </a:r>
          <a:r>
            <a:rPr lang="ru-RU" b="0" i="0" dirty="0" err="1"/>
            <a:t>посадовці</a:t>
          </a:r>
          <a:r>
            <a:rPr lang="ru-RU" b="0" i="0" dirty="0"/>
            <a:t> не </a:t>
          </a:r>
          <a:r>
            <a:rPr lang="ru-RU" b="0" i="0" dirty="0" err="1"/>
            <a:t>повинні</a:t>
          </a:r>
          <a:r>
            <a:rPr lang="ru-RU" b="0" i="0" dirty="0"/>
            <a:t> </a:t>
          </a:r>
          <a:r>
            <a:rPr lang="ru-RU" b="0" i="0" dirty="0" err="1"/>
            <a:t>втручатися</a:t>
          </a:r>
          <a:r>
            <a:rPr lang="ru-RU" b="0" i="0" dirty="0"/>
            <a:t> в </a:t>
          </a:r>
          <a:r>
            <a:rPr lang="ru-RU" b="0" i="0" dirty="0" err="1"/>
            <a:t>приватне</a:t>
          </a:r>
          <a:r>
            <a:rPr lang="ru-RU" b="0" i="0" dirty="0"/>
            <a:t> та/</a:t>
          </a:r>
          <a:r>
            <a:rPr lang="ru-RU" b="0" i="0" dirty="0" err="1"/>
            <a:t>або</a:t>
          </a:r>
          <a:r>
            <a:rPr lang="ru-RU" b="0" i="0" dirty="0"/>
            <a:t> </a:t>
          </a:r>
          <a:r>
            <a:rPr lang="ru-RU" b="0" i="0" dirty="0" err="1"/>
            <a:t>сімейне</a:t>
          </a:r>
          <a:r>
            <a:rPr lang="ru-RU" b="0" i="0" dirty="0"/>
            <a:t> </a:t>
          </a:r>
          <a:r>
            <a:rPr lang="ru-RU" b="0" i="0" dirty="0" err="1"/>
            <a:t>життя</a:t>
          </a:r>
          <a:r>
            <a:rPr lang="ru-RU" b="0" i="0" dirty="0"/>
            <a:t> особи, за </a:t>
          </a:r>
          <a:r>
            <a:rPr lang="ru-RU" b="0" i="0" dirty="0" err="1"/>
            <a:t>винятком</a:t>
          </a:r>
          <a:r>
            <a:rPr lang="ru-RU" b="0" i="0" dirty="0"/>
            <a:t> </a:t>
          </a:r>
          <a:r>
            <a:rPr lang="ru-RU" b="0" i="0" dirty="0" err="1"/>
            <a:t>ситуацій</a:t>
          </a:r>
          <a:r>
            <a:rPr lang="ru-RU" b="0" i="0" dirty="0"/>
            <a:t>, в </a:t>
          </a:r>
          <a:r>
            <a:rPr lang="ru-RU" b="0" i="0" dirty="0" err="1"/>
            <a:t>яких</a:t>
          </a:r>
          <a:r>
            <a:rPr lang="ru-RU" b="0" i="0" dirty="0"/>
            <a:t> </a:t>
          </a:r>
          <a:r>
            <a:rPr lang="ru-RU" b="0" i="0" dirty="0" err="1"/>
            <a:t>таке</a:t>
          </a:r>
          <a:r>
            <a:rPr lang="ru-RU" b="0" i="0" dirty="0"/>
            <a:t> </a:t>
          </a:r>
          <a:r>
            <a:rPr lang="ru-RU" b="0" i="0" dirty="0" err="1"/>
            <a:t>втручання</a:t>
          </a:r>
          <a:r>
            <a:rPr lang="ru-RU" b="0" i="0" dirty="0"/>
            <a:t> </a:t>
          </a:r>
          <a:r>
            <a:rPr lang="ru-RU" b="0" i="0" dirty="0" err="1"/>
            <a:t>виправдовується</a:t>
          </a:r>
          <a:r>
            <a:rPr lang="ru-RU" b="0" i="0" dirty="0"/>
            <a:t> </a:t>
          </a:r>
          <a:r>
            <a:rPr lang="ru-RU" b="0" i="0" dirty="0" err="1"/>
            <a:t>положеннями</a:t>
          </a:r>
          <a:r>
            <a:rPr lang="ru-RU" b="0" i="0" dirty="0"/>
            <a:t> </a:t>
          </a:r>
          <a:r>
            <a:rPr lang="ru-RU" b="0" i="0" dirty="0" err="1"/>
            <a:t>частини</a:t>
          </a:r>
          <a:r>
            <a:rPr lang="ru-RU" b="0" i="0" dirty="0"/>
            <a:t> 2 </a:t>
          </a:r>
          <a:r>
            <a:rPr lang="ru-RU" b="0" i="0" dirty="0" err="1"/>
            <a:t>статті</a:t>
          </a:r>
          <a:r>
            <a:rPr lang="ru-RU" dirty="0"/>
            <a:t> 8.</a:t>
          </a:r>
          <a:endParaRPr lang="en-US" dirty="0"/>
        </a:p>
      </dgm:t>
    </dgm:pt>
    <dgm:pt modelId="{48C83015-9386-4839-A42D-237A87800CB7}" type="parTrans" cxnId="{4E8ACD43-E216-4448-928A-719176A02C73}">
      <dgm:prSet/>
      <dgm:spPr/>
      <dgm:t>
        <a:bodyPr/>
        <a:lstStyle/>
        <a:p>
          <a:endParaRPr lang="en-US"/>
        </a:p>
      </dgm:t>
    </dgm:pt>
    <dgm:pt modelId="{BFCB7985-842F-497D-B672-864C2D0BC4B3}" type="sibTrans" cxnId="{4E8ACD43-E216-4448-928A-719176A02C73}">
      <dgm:prSet/>
      <dgm:spPr/>
      <dgm:t>
        <a:bodyPr/>
        <a:lstStyle/>
        <a:p>
          <a:endParaRPr lang="en-US"/>
        </a:p>
      </dgm:t>
    </dgm:pt>
    <dgm:pt modelId="{1D80C9AF-EDB7-4D75-8ED2-DF59D20AD696}">
      <dgm:prSet/>
      <dgm:spPr/>
      <dgm:t>
        <a:bodyPr/>
        <a:lstStyle/>
        <a:p>
          <a:r>
            <a:rPr lang="ru-RU" b="0" i="0" dirty="0"/>
            <a:t>Те ж </a:t>
          </a:r>
          <a:r>
            <a:rPr lang="ru-RU" b="0" i="0" dirty="0" err="1"/>
            <a:t>саме</a:t>
          </a:r>
          <a:r>
            <a:rPr lang="ru-RU" b="0" i="0" dirty="0"/>
            <a:t> </a:t>
          </a:r>
          <a:r>
            <a:rPr lang="ru-RU" b="0" i="0" dirty="0" err="1"/>
            <a:t>стосується</a:t>
          </a:r>
          <a:r>
            <a:rPr lang="ru-RU" b="0" i="0" dirty="0"/>
            <a:t> </a:t>
          </a:r>
          <a:r>
            <a:rPr lang="ru-RU" b="0" i="0" dirty="0" err="1"/>
            <a:t>положень</a:t>
          </a:r>
          <a:r>
            <a:rPr lang="ru-RU" b="0" i="0" dirty="0"/>
            <a:t> статей 9-11 </a:t>
          </a:r>
          <a:r>
            <a:rPr lang="ru-RU" b="0" i="0" dirty="0" err="1"/>
            <a:t>Конвенції</a:t>
          </a:r>
          <a:r>
            <a:rPr lang="ru-RU" b="0" i="0" dirty="0"/>
            <a:t> та </a:t>
          </a:r>
          <a:r>
            <a:rPr lang="ru-RU" b="0" i="0" dirty="0" err="1"/>
            <a:t>статті</a:t>
          </a:r>
          <a:r>
            <a:rPr lang="ru-RU" b="0" i="0" dirty="0"/>
            <a:t> 1 Протоколу № 1. </a:t>
          </a:r>
          <a:r>
            <a:rPr lang="ru-RU" b="0" i="0" dirty="0" err="1"/>
            <a:t>Тобто</a:t>
          </a:r>
          <a:r>
            <a:rPr lang="ru-RU" b="0" i="0" dirty="0"/>
            <a:t>, держава </a:t>
          </a:r>
          <a:r>
            <a:rPr lang="ru-RU" b="0" i="0" dirty="0" err="1"/>
            <a:t>зобов’язується</a:t>
          </a:r>
          <a:r>
            <a:rPr lang="ru-RU" b="0" i="0" dirty="0"/>
            <a:t> «</a:t>
          </a:r>
          <a:r>
            <a:rPr lang="ru-RU" b="0" i="0" dirty="0" err="1"/>
            <a:t>нічого</a:t>
          </a:r>
          <a:r>
            <a:rPr lang="ru-RU" b="0" i="0" dirty="0"/>
            <a:t> не </a:t>
          </a:r>
          <a:r>
            <a:rPr lang="ru-RU" b="0" i="0" dirty="0" err="1"/>
            <a:t>робити</a:t>
          </a:r>
          <a:r>
            <a:rPr lang="ru-RU" b="0" i="0" dirty="0"/>
            <a:t>», </a:t>
          </a:r>
          <a:r>
            <a:rPr lang="ru-RU" b="0" i="0" dirty="0" err="1"/>
            <a:t>тобто</a:t>
          </a:r>
          <a:r>
            <a:rPr lang="ru-RU" b="0" i="0" dirty="0"/>
            <a:t>, не </a:t>
          </a:r>
          <a:r>
            <a:rPr lang="ru-RU" b="0" i="0" dirty="0" err="1"/>
            <a:t>втручатися</a:t>
          </a:r>
          <a:r>
            <a:rPr lang="ru-RU" b="0" i="0" dirty="0"/>
            <a:t> в </a:t>
          </a:r>
          <a:r>
            <a:rPr lang="ru-RU" b="0" i="0" dirty="0" err="1"/>
            <a:t>користування</a:t>
          </a:r>
          <a:r>
            <a:rPr lang="ru-RU" b="0" i="0" dirty="0"/>
            <a:t> </a:t>
          </a:r>
          <a:r>
            <a:rPr lang="ru-RU" b="0" i="0" dirty="0" err="1"/>
            <a:t>своїми</a:t>
          </a:r>
          <a:r>
            <a:rPr lang="ru-RU" b="0" i="0" dirty="0"/>
            <a:t> особами правами, </a:t>
          </a:r>
          <a:r>
            <a:rPr lang="ru-RU" b="0" i="0" dirty="0" err="1"/>
            <a:t>передбаченими</a:t>
          </a:r>
          <a:r>
            <a:rPr lang="ru-RU" b="0" i="0" dirty="0"/>
            <a:t> в </a:t>
          </a:r>
          <a:r>
            <a:rPr lang="ru-RU" b="0" i="0" dirty="0" err="1"/>
            <a:t>зазначених</a:t>
          </a:r>
          <a:r>
            <a:rPr lang="ru-RU" b="0" i="0" dirty="0"/>
            <a:t> </a:t>
          </a:r>
          <a:r>
            <a:rPr lang="ru-RU" b="0" i="0" dirty="0" err="1"/>
            <a:t>вище</a:t>
          </a:r>
          <a:r>
            <a:rPr lang="ru-RU" b="0" i="0" dirty="0"/>
            <a:t> </a:t>
          </a:r>
          <a:r>
            <a:rPr lang="ru-RU" b="0" i="0" dirty="0" err="1"/>
            <a:t>положеннях</a:t>
          </a:r>
          <a:r>
            <a:rPr lang="ru-RU" b="0" i="0" dirty="0"/>
            <a:t>, а </a:t>
          </a:r>
          <a:r>
            <a:rPr lang="ru-RU" b="0" i="0" dirty="0" err="1"/>
            <a:t>якщо</a:t>
          </a:r>
          <a:r>
            <a:rPr lang="ru-RU" b="0" i="0" dirty="0"/>
            <a:t> ж вона </a:t>
          </a:r>
          <a:r>
            <a:rPr lang="ru-RU" b="0" i="0" dirty="0" err="1"/>
            <a:t>це</a:t>
          </a:r>
          <a:r>
            <a:rPr lang="ru-RU" b="0" i="0" dirty="0"/>
            <a:t> робить, то </a:t>
          </a:r>
          <a:r>
            <a:rPr lang="ru-RU" b="0" i="0" dirty="0" err="1"/>
            <a:t>такі</a:t>
          </a:r>
          <a:r>
            <a:rPr lang="ru-RU" b="0" i="0" dirty="0"/>
            <a:t> </a:t>
          </a:r>
          <a:r>
            <a:rPr lang="ru-RU" b="0" i="0" dirty="0" err="1"/>
            <a:t>дії</a:t>
          </a:r>
          <a:r>
            <a:rPr lang="ru-RU" b="0" i="0" dirty="0"/>
            <a:t> </a:t>
          </a:r>
          <a:r>
            <a:rPr lang="ru-RU" b="0" i="0" dirty="0" err="1"/>
            <a:t>мають</a:t>
          </a:r>
          <a:r>
            <a:rPr lang="ru-RU" b="0" i="0" dirty="0"/>
            <a:t> бути </a:t>
          </a:r>
          <a:r>
            <a:rPr lang="ru-RU" b="0" i="0" dirty="0" err="1"/>
            <a:t>виправдані</a:t>
          </a:r>
          <a:r>
            <a:rPr lang="ru-RU" b="0" i="0" dirty="0"/>
            <a:t> через призму </a:t>
          </a:r>
          <a:r>
            <a:rPr lang="ru-RU" b="0" i="0" dirty="0" err="1"/>
            <a:t>критеріїв</a:t>
          </a:r>
          <a:r>
            <a:rPr lang="ru-RU" b="0" i="0" dirty="0"/>
            <a:t> </a:t>
          </a:r>
          <a:r>
            <a:rPr lang="ru-RU" b="0" i="0" dirty="0" err="1"/>
            <a:t>втручання</a:t>
          </a:r>
          <a:r>
            <a:rPr lang="ru-RU" b="0" i="0" dirty="0"/>
            <a:t>, про </a:t>
          </a:r>
          <a:r>
            <a:rPr lang="ru-RU" b="0" i="0" dirty="0" err="1"/>
            <a:t>які</a:t>
          </a:r>
          <a:r>
            <a:rPr lang="ru-RU" b="0" i="0" dirty="0"/>
            <a:t> й </a:t>
          </a:r>
          <a:r>
            <a:rPr lang="ru-RU" b="0" i="0" dirty="0" err="1"/>
            <a:t>йтиме</a:t>
          </a:r>
          <a:r>
            <a:rPr lang="ru-RU" b="0" i="0" dirty="0"/>
            <a:t> мова у </a:t>
          </a:r>
          <a:r>
            <a:rPr lang="ru-RU" b="0" i="0" dirty="0" err="1"/>
            <a:t>цьому</a:t>
          </a:r>
          <a:r>
            <a:rPr lang="ru-RU" b="0" i="0" dirty="0"/>
            <a:t> </a:t>
          </a:r>
          <a:r>
            <a:rPr lang="ru-RU" b="0" i="0" dirty="0" err="1"/>
            <a:t>занятті</a:t>
          </a:r>
          <a:r>
            <a:rPr lang="ru-RU" b="0" i="0" dirty="0"/>
            <a:t>.</a:t>
          </a:r>
          <a:endParaRPr lang="en-US" dirty="0"/>
        </a:p>
      </dgm:t>
    </dgm:pt>
    <dgm:pt modelId="{AE04C8BB-8FF5-4D7B-882E-59744BD6EF5D}" type="parTrans" cxnId="{ABAC165D-CE99-4A2A-BC99-A8F8E86238C5}">
      <dgm:prSet/>
      <dgm:spPr/>
      <dgm:t>
        <a:bodyPr/>
        <a:lstStyle/>
        <a:p>
          <a:endParaRPr lang="en-US"/>
        </a:p>
      </dgm:t>
    </dgm:pt>
    <dgm:pt modelId="{F161FF41-8142-4EF3-9D7D-1DD51B6E3C43}" type="sibTrans" cxnId="{ABAC165D-CE99-4A2A-BC99-A8F8E86238C5}">
      <dgm:prSet/>
      <dgm:spPr/>
      <dgm:t>
        <a:bodyPr/>
        <a:lstStyle/>
        <a:p>
          <a:endParaRPr lang="en-US"/>
        </a:p>
      </dgm:t>
    </dgm:pt>
    <dgm:pt modelId="{3376B950-4998-45AA-8060-2B1C8B5C782C}" type="pres">
      <dgm:prSet presAssocID="{EF67C82F-0924-432B-ADCC-08E74F92384F}" presName="Name0" presStyleCnt="0">
        <dgm:presLayoutVars>
          <dgm:dir/>
          <dgm:resizeHandles val="exact"/>
        </dgm:presLayoutVars>
      </dgm:prSet>
      <dgm:spPr/>
    </dgm:pt>
    <dgm:pt modelId="{8B6EDCB6-AB97-45C6-AD5A-2CD6B4226AD1}" type="pres">
      <dgm:prSet presAssocID="{B8275890-E33C-4246-8E1E-405233F9E374}" presName="node" presStyleLbl="node1" presStyleIdx="0" presStyleCnt="2" custScaleY="147084">
        <dgm:presLayoutVars>
          <dgm:bulletEnabled val="1"/>
        </dgm:presLayoutVars>
      </dgm:prSet>
      <dgm:spPr/>
    </dgm:pt>
    <dgm:pt modelId="{75FFD2FA-D5CA-4AEE-8763-7B278F6C85A5}" type="pres">
      <dgm:prSet presAssocID="{BFCB7985-842F-497D-B672-864C2D0BC4B3}" presName="sibTrans" presStyleLbl="sibTrans2D1" presStyleIdx="0" presStyleCnt="1"/>
      <dgm:spPr/>
    </dgm:pt>
    <dgm:pt modelId="{0428645D-E4A9-47D1-91E2-A208DCA1F7D0}" type="pres">
      <dgm:prSet presAssocID="{BFCB7985-842F-497D-B672-864C2D0BC4B3}" presName="connectorText" presStyleLbl="sibTrans2D1" presStyleIdx="0" presStyleCnt="1"/>
      <dgm:spPr/>
    </dgm:pt>
    <dgm:pt modelId="{E87071ED-B457-4F97-B72D-FEBA13434429}" type="pres">
      <dgm:prSet presAssocID="{1D80C9AF-EDB7-4D75-8ED2-DF59D20AD696}" presName="node" presStyleLbl="node1" presStyleIdx="1" presStyleCnt="2" custScaleY="141702">
        <dgm:presLayoutVars>
          <dgm:bulletEnabled val="1"/>
        </dgm:presLayoutVars>
      </dgm:prSet>
      <dgm:spPr/>
    </dgm:pt>
  </dgm:ptLst>
  <dgm:cxnLst>
    <dgm:cxn modelId="{929E703A-E0CD-4E1A-A317-5723099B8D1B}" type="presOf" srcId="{EF67C82F-0924-432B-ADCC-08E74F92384F}" destId="{3376B950-4998-45AA-8060-2B1C8B5C782C}" srcOrd="0" destOrd="0" presId="urn:microsoft.com/office/officeart/2005/8/layout/process1"/>
    <dgm:cxn modelId="{ABAC165D-CE99-4A2A-BC99-A8F8E86238C5}" srcId="{EF67C82F-0924-432B-ADCC-08E74F92384F}" destId="{1D80C9AF-EDB7-4D75-8ED2-DF59D20AD696}" srcOrd="1" destOrd="0" parTransId="{AE04C8BB-8FF5-4D7B-882E-59744BD6EF5D}" sibTransId="{F161FF41-8142-4EF3-9D7D-1DD51B6E3C43}"/>
    <dgm:cxn modelId="{4E8ACD43-E216-4448-928A-719176A02C73}" srcId="{EF67C82F-0924-432B-ADCC-08E74F92384F}" destId="{B8275890-E33C-4246-8E1E-405233F9E374}" srcOrd="0" destOrd="0" parTransId="{48C83015-9386-4839-A42D-237A87800CB7}" sibTransId="{BFCB7985-842F-497D-B672-864C2D0BC4B3}"/>
    <dgm:cxn modelId="{F42B1257-93FA-4691-BA78-EA0F53E00133}" type="presOf" srcId="{B8275890-E33C-4246-8E1E-405233F9E374}" destId="{8B6EDCB6-AB97-45C6-AD5A-2CD6B4226AD1}" srcOrd="0" destOrd="0" presId="urn:microsoft.com/office/officeart/2005/8/layout/process1"/>
    <dgm:cxn modelId="{68D8907A-CA8B-46F0-A729-1D5FF2302474}" type="presOf" srcId="{BFCB7985-842F-497D-B672-864C2D0BC4B3}" destId="{0428645D-E4A9-47D1-91E2-A208DCA1F7D0}" srcOrd="1" destOrd="0" presId="urn:microsoft.com/office/officeart/2005/8/layout/process1"/>
    <dgm:cxn modelId="{CC2857BA-167D-4619-8B2B-A08E95DB2EB6}" type="presOf" srcId="{1D80C9AF-EDB7-4D75-8ED2-DF59D20AD696}" destId="{E87071ED-B457-4F97-B72D-FEBA13434429}" srcOrd="0" destOrd="0" presId="urn:microsoft.com/office/officeart/2005/8/layout/process1"/>
    <dgm:cxn modelId="{596144D7-439A-45E5-8119-4B027D066E5E}" type="presOf" srcId="{BFCB7985-842F-497D-B672-864C2D0BC4B3}" destId="{75FFD2FA-D5CA-4AEE-8763-7B278F6C85A5}" srcOrd="0" destOrd="0" presId="urn:microsoft.com/office/officeart/2005/8/layout/process1"/>
    <dgm:cxn modelId="{8C906B92-E718-419A-A4AB-53DA008698D4}" type="presParOf" srcId="{3376B950-4998-45AA-8060-2B1C8B5C782C}" destId="{8B6EDCB6-AB97-45C6-AD5A-2CD6B4226AD1}" srcOrd="0" destOrd="0" presId="urn:microsoft.com/office/officeart/2005/8/layout/process1"/>
    <dgm:cxn modelId="{E2B81C25-5489-4CD7-BC20-063F67F7071F}" type="presParOf" srcId="{3376B950-4998-45AA-8060-2B1C8B5C782C}" destId="{75FFD2FA-D5CA-4AEE-8763-7B278F6C85A5}" srcOrd="1" destOrd="0" presId="urn:microsoft.com/office/officeart/2005/8/layout/process1"/>
    <dgm:cxn modelId="{38421592-8A4E-426E-89B6-9FDFEDE83F84}" type="presParOf" srcId="{75FFD2FA-D5CA-4AEE-8763-7B278F6C85A5}" destId="{0428645D-E4A9-47D1-91E2-A208DCA1F7D0}" srcOrd="0" destOrd="0" presId="urn:microsoft.com/office/officeart/2005/8/layout/process1"/>
    <dgm:cxn modelId="{5964002B-EF6B-40D1-98C2-059CC116531B}" type="presParOf" srcId="{3376B950-4998-45AA-8060-2B1C8B5C782C}" destId="{E87071ED-B457-4F97-B72D-FEBA1343442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12C417-0A7B-4E34-A1BC-40E2EE36DAF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C71EB01-BBB0-4FBB-89AD-6858517B3F5F}">
      <dgm:prSet/>
      <dgm:spPr/>
      <dgm:t>
        <a:bodyPr/>
        <a:lstStyle/>
        <a:p>
          <a:r>
            <a:rPr lang="ru-RU" b="0" i="0"/>
            <a:t>Держава повинна щось зробити, вчинити певні дії, щоб особа могла скористатися своїми правами за конвенцією.</a:t>
          </a:r>
          <a:endParaRPr lang="en-US"/>
        </a:p>
      </dgm:t>
    </dgm:pt>
    <dgm:pt modelId="{A8105D65-800E-40AC-B76C-04A427BF3825}" type="parTrans" cxnId="{CF9D6F47-000F-42FE-9CC5-F9AF7DE3705A}">
      <dgm:prSet/>
      <dgm:spPr/>
      <dgm:t>
        <a:bodyPr/>
        <a:lstStyle/>
        <a:p>
          <a:endParaRPr lang="en-US"/>
        </a:p>
      </dgm:t>
    </dgm:pt>
    <dgm:pt modelId="{24CE828A-56EC-4654-A55B-EBB6FD2A02D7}" type="sibTrans" cxnId="{CF9D6F47-000F-42FE-9CC5-F9AF7DE3705A}">
      <dgm:prSet/>
      <dgm:spPr/>
      <dgm:t>
        <a:bodyPr/>
        <a:lstStyle/>
        <a:p>
          <a:endParaRPr lang="en-US"/>
        </a:p>
      </dgm:t>
    </dgm:pt>
    <dgm:pt modelId="{17A5EB3C-CBC4-437F-BEF5-D2B1721A8236}">
      <dgm:prSet/>
      <dgm:spPr/>
      <dgm:t>
        <a:bodyPr/>
        <a:lstStyle/>
        <a:p>
          <a:r>
            <a:rPr lang="ru-RU" b="0" i="0"/>
            <a:t>Це, наприклад, може включати в себе прийняття законодавства, що допоможе забезпечити користування гарантованими Конвенцією правами, або забезпечення реальних умов для реалізації прав.</a:t>
          </a:r>
          <a:endParaRPr lang="en-US"/>
        </a:p>
      </dgm:t>
    </dgm:pt>
    <dgm:pt modelId="{C346CD15-7F9D-4972-9D7D-990646F3A7F6}" type="parTrans" cxnId="{FF7B7193-1091-4B5E-8867-9BCCF0C45DE2}">
      <dgm:prSet/>
      <dgm:spPr/>
      <dgm:t>
        <a:bodyPr/>
        <a:lstStyle/>
        <a:p>
          <a:endParaRPr lang="en-US"/>
        </a:p>
      </dgm:t>
    </dgm:pt>
    <dgm:pt modelId="{82CD383B-D658-44DD-BCCD-F8AE8C8A2E07}" type="sibTrans" cxnId="{FF7B7193-1091-4B5E-8867-9BCCF0C45DE2}">
      <dgm:prSet/>
      <dgm:spPr/>
      <dgm:t>
        <a:bodyPr/>
        <a:lstStyle/>
        <a:p>
          <a:endParaRPr lang="en-US"/>
        </a:p>
      </dgm:t>
    </dgm:pt>
    <dgm:pt modelId="{FC288AD6-9F31-485B-BA86-20AF295EEAA6}" type="pres">
      <dgm:prSet presAssocID="{D012C417-0A7B-4E34-A1BC-40E2EE36DAFF}" presName="linear" presStyleCnt="0">
        <dgm:presLayoutVars>
          <dgm:animLvl val="lvl"/>
          <dgm:resizeHandles val="exact"/>
        </dgm:presLayoutVars>
      </dgm:prSet>
      <dgm:spPr/>
    </dgm:pt>
    <dgm:pt modelId="{F061B214-E4A7-4AD1-8720-8FC6CB3291CC}" type="pres">
      <dgm:prSet presAssocID="{6C71EB01-BBB0-4FBB-89AD-6858517B3F5F}" presName="parentText" presStyleLbl="node1" presStyleIdx="0" presStyleCnt="2">
        <dgm:presLayoutVars>
          <dgm:chMax val="0"/>
          <dgm:bulletEnabled val="1"/>
        </dgm:presLayoutVars>
      </dgm:prSet>
      <dgm:spPr/>
    </dgm:pt>
    <dgm:pt modelId="{0731913C-78AD-4E6C-B64B-E110625C47B4}" type="pres">
      <dgm:prSet presAssocID="{24CE828A-56EC-4654-A55B-EBB6FD2A02D7}" presName="spacer" presStyleCnt="0"/>
      <dgm:spPr/>
    </dgm:pt>
    <dgm:pt modelId="{2808E504-FCA3-470A-B502-67D43B63E1EF}" type="pres">
      <dgm:prSet presAssocID="{17A5EB3C-CBC4-437F-BEF5-D2B1721A8236}" presName="parentText" presStyleLbl="node1" presStyleIdx="1" presStyleCnt="2">
        <dgm:presLayoutVars>
          <dgm:chMax val="0"/>
          <dgm:bulletEnabled val="1"/>
        </dgm:presLayoutVars>
      </dgm:prSet>
      <dgm:spPr/>
    </dgm:pt>
  </dgm:ptLst>
  <dgm:cxnLst>
    <dgm:cxn modelId="{CF9D6F47-000F-42FE-9CC5-F9AF7DE3705A}" srcId="{D012C417-0A7B-4E34-A1BC-40E2EE36DAFF}" destId="{6C71EB01-BBB0-4FBB-89AD-6858517B3F5F}" srcOrd="0" destOrd="0" parTransId="{A8105D65-800E-40AC-B76C-04A427BF3825}" sibTransId="{24CE828A-56EC-4654-A55B-EBB6FD2A02D7}"/>
    <dgm:cxn modelId="{74F27459-7F01-40DC-8734-80E2B94799D0}" type="presOf" srcId="{6C71EB01-BBB0-4FBB-89AD-6858517B3F5F}" destId="{F061B214-E4A7-4AD1-8720-8FC6CB3291CC}" srcOrd="0" destOrd="0" presId="urn:microsoft.com/office/officeart/2005/8/layout/vList2"/>
    <dgm:cxn modelId="{FF7B7193-1091-4B5E-8867-9BCCF0C45DE2}" srcId="{D012C417-0A7B-4E34-A1BC-40E2EE36DAFF}" destId="{17A5EB3C-CBC4-437F-BEF5-D2B1721A8236}" srcOrd="1" destOrd="0" parTransId="{C346CD15-7F9D-4972-9D7D-990646F3A7F6}" sibTransId="{82CD383B-D658-44DD-BCCD-F8AE8C8A2E07}"/>
    <dgm:cxn modelId="{55E6CDB8-DD82-4C81-858B-E95221CD6CC3}" type="presOf" srcId="{D012C417-0A7B-4E34-A1BC-40E2EE36DAFF}" destId="{FC288AD6-9F31-485B-BA86-20AF295EEAA6}" srcOrd="0" destOrd="0" presId="urn:microsoft.com/office/officeart/2005/8/layout/vList2"/>
    <dgm:cxn modelId="{B0FE34F9-276A-449F-AB0C-2DBE1CE01C0C}" type="presOf" srcId="{17A5EB3C-CBC4-437F-BEF5-D2B1721A8236}" destId="{2808E504-FCA3-470A-B502-67D43B63E1EF}" srcOrd="0" destOrd="0" presId="urn:microsoft.com/office/officeart/2005/8/layout/vList2"/>
    <dgm:cxn modelId="{463A45D6-F41D-4F03-90D6-8028922FDF84}" type="presParOf" srcId="{FC288AD6-9F31-485B-BA86-20AF295EEAA6}" destId="{F061B214-E4A7-4AD1-8720-8FC6CB3291CC}" srcOrd="0" destOrd="0" presId="urn:microsoft.com/office/officeart/2005/8/layout/vList2"/>
    <dgm:cxn modelId="{30AD740A-D069-4BBF-B4E8-68EC64021713}" type="presParOf" srcId="{FC288AD6-9F31-485B-BA86-20AF295EEAA6}" destId="{0731913C-78AD-4E6C-B64B-E110625C47B4}" srcOrd="1" destOrd="0" presId="urn:microsoft.com/office/officeart/2005/8/layout/vList2"/>
    <dgm:cxn modelId="{39A328D0-A42F-4CBC-AA38-8EBD6F01522D}" type="presParOf" srcId="{FC288AD6-9F31-485B-BA86-20AF295EEAA6}" destId="{2808E504-FCA3-470A-B502-67D43B63E1E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8FDABF-6794-4A3B-AD8E-4ECD05365CF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73BE3B8-58DF-4D07-944D-BE3459E4B8B8}">
      <dgm:prSet/>
      <dgm:spPr/>
      <dgm:t>
        <a:bodyPr/>
        <a:lstStyle/>
        <a:p>
          <a:r>
            <a:rPr lang="ru-RU" b="0" i="0" dirty="0" err="1"/>
            <a:t>Хоча</a:t>
          </a:r>
          <a:r>
            <a:rPr lang="ru-RU" b="0" i="0" dirty="0"/>
            <a:t> </a:t>
          </a:r>
          <a:r>
            <a:rPr lang="ru-RU" b="0" i="0" dirty="0" err="1"/>
            <a:t>основна</a:t>
          </a:r>
          <a:r>
            <a:rPr lang="ru-RU" b="0" i="0" dirty="0"/>
            <a:t> мета </a:t>
          </a:r>
          <a:r>
            <a:rPr lang="ru-RU" b="0" i="0" dirty="0" err="1"/>
            <a:t>статті</a:t>
          </a:r>
          <a:r>
            <a:rPr lang="ru-RU" b="0" i="0" dirty="0"/>
            <a:t> 8 </a:t>
          </a:r>
          <a:r>
            <a:rPr lang="ru-RU" b="0" i="0" dirty="0" err="1"/>
            <a:t>полягає</a:t>
          </a:r>
          <a:r>
            <a:rPr lang="ru-RU" b="0" i="0" dirty="0"/>
            <a:t> в </a:t>
          </a:r>
          <a:r>
            <a:rPr lang="ru-RU" b="0" i="0" dirty="0" err="1"/>
            <a:t>захисті</a:t>
          </a:r>
          <a:r>
            <a:rPr lang="ru-RU" b="0" i="0" dirty="0"/>
            <a:t> </a:t>
          </a:r>
          <a:r>
            <a:rPr lang="ru-RU" b="0" i="0" dirty="0" err="1"/>
            <a:t>осіб</a:t>
          </a:r>
          <a:r>
            <a:rPr lang="ru-RU" b="0" i="0" dirty="0"/>
            <a:t> </a:t>
          </a:r>
          <a:r>
            <a:rPr lang="ru-RU" b="0" i="0" dirty="0" err="1"/>
            <a:t>від</a:t>
          </a:r>
          <a:r>
            <a:rPr lang="ru-RU" b="0" i="0" dirty="0"/>
            <a:t> </a:t>
          </a:r>
          <a:r>
            <a:rPr lang="ru-RU" b="0" i="0" dirty="0" err="1"/>
            <a:t>свавільного</a:t>
          </a:r>
          <a:r>
            <a:rPr lang="ru-RU" b="0" i="0" dirty="0"/>
            <a:t> </a:t>
          </a:r>
          <a:r>
            <a:rPr lang="ru-RU" b="0" i="0" dirty="0" err="1"/>
            <a:t>втручання</a:t>
          </a:r>
          <a:r>
            <a:rPr lang="ru-RU" b="0" i="0" dirty="0"/>
            <a:t> з боку </a:t>
          </a:r>
          <a:r>
            <a:rPr lang="ru-RU" b="0" i="0" dirty="0" err="1"/>
            <a:t>державних</a:t>
          </a:r>
          <a:r>
            <a:rPr lang="ru-RU" b="0" i="0" dirty="0"/>
            <a:t> </a:t>
          </a:r>
          <a:r>
            <a:rPr lang="ru-RU" b="0" i="0" dirty="0" err="1"/>
            <a:t>органів</a:t>
          </a:r>
          <a:r>
            <a:rPr lang="ru-RU" b="0" i="0" dirty="0"/>
            <a:t>, вона </a:t>
          </a:r>
          <a:r>
            <a:rPr lang="ru-RU" b="0" i="0" dirty="0" err="1"/>
            <a:t>також</a:t>
          </a:r>
          <a:r>
            <a:rPr lang="ru-RU" b="0" i="0" dirty="0"/>
            <a:t> </a:t>
          </a:r>
          <a:r>
            <a:rPr lang="ru-RU" b="0" i="0" dirty="0" err="1"/>
            <a:t>може</a:t>
          </a:r>
          <a:r>
            <a:rPr lang="ru-RU" b="0" i="0" dirty="0"/>
            <a:t> </a:t>
          </a:r>
          <a:r>
            <a:rPr lang="ru-RU" b="0" i="0" dirty="0" err="1"/>
            <a:t>накладати</a:t>
          </a:r>
          <a:r>
            <a:rPr lang="ru-RU" b="0" i="0" dirty="0"/>
            <a:t> на державу </a:t>
          </a:r>
          <a:r>
            <a:rPr lang="ru-RU" b="0" i="0" dirty="0" err="1"/>
            <a:t>певні</a:t>
          </a:r>
          <a:r>
            <a:rPr lang="ru-RU" b="0" i="0" dirty="0"/>
            <a:t> </a:t>
          </a:r>
          <a:r>
            <a:rPr lang="ru-RU" b="0" i="0" dirty="0" err="1"/>
            <a:t>позитивні</a:t>
          </a:r>
          <a:r>
            <a:rPr lang="ru-RU" b="0" i="0" dirty="0"/>
            <a:t> </a:t>
          </a:r>
          <a:r>
            <a:rPr lang="ru-RU" b="0" i="0" dirty="0" err="1"/>
            <a:t>зобов’язання</a:t>
          </a:r>
          <a:r>
            <a:rPr lang="ru-RU" b="0" i="0" dirty="0"/>
            <a:t> </a:t>
          </a:r>
          <a:r>
            <a:rPr lang="ru-RU" b="0" i="0" dirty="0" err="1"/>
            <a:t>щодо</a:t>
          </a:r>
          <a:r>
            <a:rPr lang="ru-RU" b="0" i="0" dirty="0"/>
            <a:t> </a:t>
          </a:r>
          <a:r>
            <a:rPr lang="ru-RU" b="0" i="0" dirty="0" err="1"/>
            <a:t>забезпечення</a:t>
          </a:r>
          <a:r>
            <a:rPr lang="ru-RU" b="0" i="0" dirty="0"/>
            <a:t> </a:t>
          </a:r>
          <a:r>
            <a:rPr lang="ru-RU" b="0" i="0" dirty="0" err="1"/>
            <a:t>ефективного</a:t>
          </a:r>
          <a:r>
            <a:rPr lang="ru-RU" b="0" i="0" dirty="0"/>
            <a:t> </a:t>
          </a:r>
          <a:r>
            <a:rPr lang="ru-RU" b="0" i="0" dirty="0" err="1"/>
            <a:t>дотримання</a:t>
          </a:r>
          <a:r>
            <a:rPr lang="ru-RU" b="0" i="0" dirty="0"/>
            <a:t> прав, </a:t>
          </a:r>
          <a:r>
            <a:rPr lang="ru-RU" b="0" i="0" dirty="0" err="1"/>
            <a:t>закріплених</a:t>
          </a:r>
          <a:r>
            <a:rPr lang="ru-RU" b="0" i="0" dirty="0"/>
            <a:t> у </a:t>
          </a:r>
          <a:r>
            <a:rPr lang="ru-RU" b="0" i="0" dirty="0" err="1"/>
            <a:t>ній</a:t>
          </a:r>
          <a:r>
            <a:rPr lang="ru-RU" b="0" i="0" dirty="0"/>
            <a:t>. </a:t>
          </a:r>
          <a:endParaRPr lang="en-US" dirty="0"/>
        </a:p>
      </dgm:t>
    </dgm:pt>
    <dgm:pt modelId="{AEA39465-9966-43D3-96CC-CDBB623A49B4}" type="parTrans" cxnId="{F7324031-9161-49A3-88F6-32258D56BE11}">
      <dgm:prSet/>
      <dgm:spPr/>
      <dgm:t>
        <a:bodyPr/>
        <a:lstStyle/>
        <a:p>
          <a:endParaRPr lang="en-US"/>
        </a:p>
      </dgm:t>
    </dgm:pt>
    <dgm:pt modelId="{8B3AADD4-42C0-4FC2-821E-3C97CD65A886}" type="sibTrans" cxnId="{F7324031-9161-49A3-88F6-32258D56BE11}">
      <dgm:prSet/>
      <dgm:spPr/>
      <dgm:t>
        <a:bodyPr/>
        <a:lstStyle/>
        <a:p>
          <a:endParaRPr lang="en-US"/>
        </a:p>
      </dgm:t>
    </dgm:pt>
    <dgm:pt modelId="{BEACEC35-A847-4032-A221-2EFA30CE601D}">
      <dgm:prSet/>
      <dgm:spPr/>
      <dgm:t>
        <a:bodyPr/>
        <a:lstStyle/>
        <a:p>
          <a:r>
            <a:rPr lang="ru-RU" b="0" i="0"/>
            <a:t>Так, стаття 8 накладає на держави позитивне зобов’язання щодо забезпечення своїм громадянам права на ефективну повагу до їхньої фізичної та психологічної цілісності, що захищаються статтею 8. </a:t>
          </a:r>
          <a:endParaRPr lang="en-US"/>
        </a:p>
      </dgm:t>
    </dgm:pt>
    <dgm:pt modelId="{01ACE489-4253-4F02-88C7-7D551D19859E}" type="parTrans" cxnId="{3B5D927C-3CD3-47DC-B5F7-D589BDCBE034}">
      <dgm:prSet/>
      <dgm:spPr/>
      <dgm:t>
        <a:bodyPr/>
        <a:lstStyle/>
        <a:p>
          <a:endParaRPr lang="en-US"/>
        </a:p>
      </dgm:t>
    </dgm:pt>
    <dgm:pt modelId="{63C5C8A1-5671-4EE3-9A0F-AFAED3B9FE93}" type="sibTrans" cxnId="{3B5D927C-3CD3-47DC-B5F7-D589BDCBE034}">
      <dgm:prSet/>
      <dgm:spPr/>
      <dgm:t>
        <a:bodyPr/>
        <a:lstStyle/>
        <a:p>
          <a:endParaRPr lang="en-US"/>
        </a:p>
      </dgm:t>
    </dgm:pt>
    <dgm:pt modelId="{41FCEEDC-0604-425E-A82A-1390D76ED4B6}">
      <dgm:prSet/>
      <dgm:spPr/>
      <dgm:t>
        <a:bodyPr/>
        <a:lstStyle/>
        <a:p>
          <a:r>
            <a:rPr lang="ru-RU" b="0" i="0"/>
            <a:t>Крім того, це зобов’язання може включати в себе прийняття конкретних заходів, у тому числі надання ефективних та доступних засобів захисту права на повагу до приватного життя.</a:t>
          </a:r>
          <a:endParaRPr lang="en-US"/>
        </a:p>
      </dgm:t>
    </dgm:pt>
    <dgm:pt modelId="{B664D6BA-D543-4995-9160-7C67C4C382E0}" type="parTrans" cxnId="{2923A0B0-56FF-4B19-9DD2-8B5410DA8C96}">
      <dgm:prSet/>
      <dgm:spPr/>
      <dgm:t>
        <a:bodyPr/>
        <a:lstStyle/>
        <a:p>
          <a:endParaRPr lang="en-US"/>
        </a:p>
      </dgm:t>
    </dgm:pt>
    <dgm:pt modelId="{6544E41D-0440-4276-B579-4D1097C5B658}" type="sibTrans" cxnId="{2923A0B0-56FF-4B19-9DD2-8B5410DA8C96}">
      <dgm:prSet/>
      <dgm:spPr/>
      <dgm:t>
        <a:bodyPr/>
        <a:lstStyle/>
        <a:p>
          <a:endParaRPr lang="en-US"/>
        </a:p>
      </dgm:t>
    </dgm:pt>
    <dgm:pt modelId="{3E371CEC-9854-42EE-80AA-D95FF9B1A4BA}" type="pres">
      <dgm:prSet presAssocID="{D58FDABF-6794-4A3B-AD8E-4ECD05365CFF}" presName="linear" presStyleCnt="0">
        <dgm:presLayoutVars>
          <dgm:animLvl val="lvl"/>
          <dgm:resizeHandles val="exact"/>
        </dgm:presLayoutVars>
      </dgm:prSet>
      <dgm:spPr/>
    </dgm:pt>
    <dgm:pt modelId="{571E3D90-BD83-4337-8CD4-DC5B77A4BD02}" type="pres">
      <dgm:prSet presAssocID="{073BE3B8-58DF-4D07-944D-BE3459E4B8B8}" presName="parentText" presStyleLbl="node1" presStyleIdx="0" presStyleCnt="3">
        <dgm:presLayoutVars>
          <dgm:chMax val="0"/>
          <dgm:bulletEnabled val="1"/>
        </dgm:presLayoutVars>
      </dgm:prSet>
      <dgm:spPr/>
    </dgm:pt>
    <dgm:pt modelId="{B365483D-021E-40B3-B9D0-1AB10CFA9652}" type="pres">
      <dgm:prSet presAssocID="{8B3AADD4-42C0-4FC2-821E-3C97CD65A886}" presName="spacer" presStyleCnt="0"/>
      <dgm:spPr/>
    </dgm:pt>
    <dgm:pt modelId="{2B44D485-ACED-4562-A923-C646F6C7BA21}" type="pres">
      <dgm:prSet presAssocID="{BEACEC35-A847-4032-A221-2EFA30CE601D}" presName="parentText" presStyleLbl="node1" presStyleIdx="1" presStyleCnt="3">
        <dgm:presLayoutVars>
          <dgm:chMax val="0"/>
          <dgm:bulletEnabled val="1"/>
        </dgm:presLayoutVars>
      </dgm:prSet>
      <dgm:spPr/>
    </dgm:pt>
    <dgm:pt modelId="{2A6F2C9C-1752-46A0-BFEE-A870983CBF28}" type="pres">
      <dgm:prSet presAssocID="{63C5C8A1-5671-4EE3-9A0F-AFAED3B9FE93}" presName="spacer" presStyleCnt="0"/>
      <dgm:spPr/>
    </dgm:pt>
    <dgm:pt modelId="{66CA6CA1-BC7A-4C5E-8726-E87B3C78F173}" type="pres">
      <dgm:prSet presAssocID="{41FCEEDC-0604-425E-A82A-1390D76ED4B6}" presName="parentText" presStyleLbl="node1" presStyleIdx="2" presStyleCnt="3">
        <dgm:presLayoutVars>
          <dgm:chMax val="0"/>
          <dgm:bulletEnabled val="1"/>
        </dgm:presLayoutVars>
      </dgm:prSet>
      <dgm:spPr/>
    </dgm:pt>
  </dgm:ptLst>
  <dgm:cxnLst>
    <dgm:cxn modelId="{F7324031-9161-49A3-88F6-32258D56BE11}" srcId="{D58FDABF-6794-4A3B-AD8E-4ECD05365CFF}" destId="{073BE3B8-58DF-4D07-944D-BE3459E4B8B8}" srcOrd="0" destOrd="0" parTransId="{AEA39465-9966-43D3-96CC-CDBB623A49B4}" sibTransId="{8B3AADD4-42C0-4FC2-821E-3C97CD65A886}"/>
    <dgm:cxn modelId="{B480973C-E02B-46F4-A4CF-A5D2A0749763}" type="presOf" srcId="{BEACEC35-A847-4032-A221-2EFA30CE601D}" destId="{2B44D485-ACED-4562-A923-C646F6C7BA21}" srcOrd="0" destOrd="0" presId="urn:microsoft.com/office/officeart/2005/8/layout/vList2"/>
    <dgm:cxn modelId="{3B5D927C-3CD3-47DC-B5F7-D589BDCBE034}" srcId="{D58FDABF-6794-4A3B-AD8E-4ECD05365CFF}" destId="{BEACEC35-A847-4032-A221-2EFA30CE601D}" srcOrd="1" destOrd="0" parTransId="{01ACE489-4253-4F02-88C7-7D551D19859E}" sibTransId="{63C5C8A1-5671-4EE3-9A0F-AFAED3B9FE93}"/>
    <dgm:cxn modelId="{1C1C4CA6-61AE-451C-9835-C48432972455}" type="presOf" srcId="{41FCEEDC-0604-425E-A82A-1390D76ED4B6}" destId="{66CA6CA1-BC7A-4C5E-8726-E87B3C78F173}" srcOrd="0" destOrd="0" presId="urn:microsoft.com/office/officeart/2005/8/layout/vList2"/>
    <dgm:cxn modelId="{2923A0B0-56FF-4B19-9DD2-8B5410DA8C96}" srcId="{D58FDABF-6794-4A3B-AD8E-4ECD05365CFF}" destId="{41FCEEDC-0604-425E-A82A-1390D76ED4B6}" srcOrd="2" destOrd="0" parTransId="{B664D6BA-D543-4995-9160-7C67C4C382E0}" sibTransId="{6544E41D-0440-4276-B579-4D1097C5B658}"/>
    <dgm:cxn modelId="{19FA50C6-D8FF-43E2-AFEF-4FD513E99CFB}" type="presOf" srcId="{D58FDABF-6794-4A3B-AD8E-4ECD05365CFF}" destId="{3E371CEC-9854-42EE-80AA-D95FF9B1A4BA}" srcOrd="0" destOrd="0" presId="urn:microsoft.com/office/officeart/2005/8/layout/vList2"/>
    <dgm:cxn modelId="{E620F9E5-6453-4DB8-B482-5AC5D7D9980E}" type="presOf" srcId="{073BE3B8-58DF-4D07-944D-BE3459E4B8B8}" destId="{571E3D90-BD83-4337-8CD4-DC5B77A4BD02}" srcOrd="0" destOrd="0" presId="urn:microsoft.com/office/officeart/2005/8/layout/vList2"/>
    <dgm:cxn modelId="{C50B3371-F9B1-4338-8748-EA44BFBF9370}" type="presParOf" srcId="{3E371CEC-9854-42EE-80AA-D95FF9B1A4BA}" destId="{571E3D90-BD83-4337-8CD4-DC5B77A4BD02}" srcOrd="0" destOrd="0" presId="urn:microsoft.com/office/officeart/2005/8/layout/vList2"/>
    <dgm:cxn modelId="{D555558E-26AF-421E-9228-4A8932963BFA}" type="presParOf" srcId="{3E371CEC-9854-42EE-80AA-D95FF9B1A4BA}" destId="{B365483D-021E-40B3-B9D0-1AB10CFA9652}" srcOrd="1" destOrd="0" presId="urn:microsoft.com/office/officeart/2005/8/layout/vList2"/>
    <dgm:cxn modelId="{48147124-7116-47F8-B9B8-AEBA3B4D2034}" type="presParOf" srcId="{3E371CEC-9854-42EE-80AA-D95FF9B1A4BA}" destId="{2B44D485-ACED-4562-A923-C646F6C7BA21}" srcOrd="2" destOrd="0" presId="urn:microsoft.com/office/officeart/2005/8/layout/vList2"/>
    <dgm:cxn modelId="{48FFF863-A088-498F-97F0-3ADEADD49BCC}" type="presParOf" srcId="{3E371CEC-9854-42EE-80AA-D95FF9B1A4BA}" destId="{2A6F2C9C-1752-46A0-BFEE-A870983CBF28}" srcOrd="3" destOrd="0" presId="urn:microsoft.com/office/officeart/2005/8/layout/vList2"/>
    <dgm:cxn modelId="{27BF294B-E219-40FA-8123-056A81103059}" type="presParOf" srcId="{3E371CEC-9854-42EE-80AA-D95FF9B1A4BA}" destId="{66CA6CA1-BC7A-4C5E-8726-E87B3C78F17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CA7E58-B88A-4A76-BA3D-17177531FBC0}"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en-US"/>
        </a:p>
      </dgm:t>
    </dgm:pt>
    <dgm:pt modelId="{E9BF4C03-A71D-4FAD-9E39-48FC5F3A7CAC}">
      <dgm:prSet/>
      <dgm:spPr/>
      <dgm:t>
        <a:bodyPr/>
        <a:lstStyle/>
        <a:p>
          <a:r>
            <a:rPr lang="ru-RU" dirty="0" err="1"/>
            <a:t>положення</a:t>
          </a:r>
          <a:r>
            <a:rPr lang="ru-RU" dirty="0"/>
            <a:t> </a:t>
          </a:r>
          <a:r>
            <a:rPr lang="ru-RU" dirty="0" err="1"/>
            <a:t>щодо</a:t>
          </a:r>
          <a:r>
            <a:rPr lang="ru-RU" dirty="0"/>
            <a:t> </a:t>
          </a:r>
          <a:r>
            <a:rPr lang="ru-RU" dirty="0" err="1"/>
            <a:t>охорони</a:t>
          </a:r>
          <a:r>
            <a:rPr lang="ru-RU" dirty="0"/>
            <a:t> законом права кожного на </a:t>
          </a:r>
          <a:r>
            <a:rPr lang="ru-RU" dirty="0" err="1"/>
            <a:t>життя</a:t>
          </a:r>
          <a:r>
            <a:rPr lang="ru-RU" dirty="0"/>
            <a:t> (ст. 2 </a:t>
          </a:r>
          <a:r>
            <a:rPr lang="ru-RU" dirty="0" err="1"/>
            <a:t>Конвенції</a:t>
          </a:r>
          <a:r>
            <a:rPr lang="ru-RU" dirty="0"/>
            <a:t>), </a:t>
          </a:r>
          <a:endParaRPr lang="en-US" dirty="0"/>
        </a:p>
      </dgm:t>
    </dgm:pt>
    <dgm:pt modelId="{0B770821-0CCB-430D-86C6-8C3E53CD19B3}" type="parTrans" cxnId="{4E44BFDF-330D-457A-8E6B-152211005D3C}">
      <dgm:prSet/>
      <dgm:spPr/>
      <dgm:t>
        <a:bodyPr/>
        <a:lstStyle/>
        <a:p>
          <a:endParaRPr lang="en-US"/>
        </a:p>
      </dgm:t>
    </dgm:pt>
    <dgm:pt modelId="{FB00108E-A7BC-4EB4-BB9A-0CE7EA9EC288}" type="sibTrans" cxnId="{4E44BFDF-330D-457A-8E6B-152211005D3C}">
      <dgm:prSet/>
      <dgm:spPr/>
      <dgm:t>
        <a:bodyPr/>
        <a:lstStyle/>
        <a:p>
          <a:endParaRPr lang="en-US"/>
        </a:p>
      </dgm:t>
    </dgm:pt>
    <dgm:pt modelId="{172E7239-CC8E-43BD-A1CF-463BAB401321}">
      <dgm:prSet/>
      <dgm:spPr/>
      <dgm:t>
        <a:bodyPr/>
        <a:lstStyle/>
        <a:p>
          <a:r>
            <a:rPr lang="ru-RU"/>
            <a:t>щодо забезпечення умов у місцях позбавлення волі, які не можуть бути нелюдськими (ст. 3 Конвенції), </a:t>
          </a:r>
          <a:endParaRPr lang="en-US"/>
        </a:p>
      </dgm:t>
    </dgm:pt>
    <dgm:pt modelId="{7F6E2BC0-FD8B-4604-B7F3-FE4D01C92E64}" type="parTrans" cxnId="{BB7E1E41-C731-4172-9466-C8D69692B19F}">
      <dgm:prSet/>
      <dgm:spPr/>
      <dgm:t>
        <a:bodyPr/>
        <a:lstStyle/>
        <a:p>
          <a:endParaRPr lang="en-US"/>
        </a:p>
      </dgm:t>
    </dgm:pt>
    <dgm:pt modelId="{A395FEAF-A190-4942-828C-0BC1D5C7C193}" type="sibTrans" cxnId="{BB7E1E41-C731-4172-9466-C8D69692B19F}">
      <dgm:prSet/>
      <dgm:spPr/>
      <dgm:t>
        <a:bodyPr/>
        <a:lstStyle/>
        <a:p>
          <a:endParaRPr lang="en-US"/>
        </a:p>
      </dgm:t>
    </dgm:pt>
    <dgm:pt modelId="{74E416E8-C222-47C1-985D-94A747158F03}">
      <dgm:prSet/>
      <dgm:spPr/>
      <dgm:t>
        <a:bodyPr/>
        <a:lstStyle/>
        <a:p>
          <a:r>
            <a:rPr lang="ru-RU"/>
            <a:t>щодо надання в окремих випадах безоплатної правової допомоги та забезпечення безоплатного перекладу у контексті права на справедливий суд (ст. 6 Конвенції), </a:t>
          </a:r>
          <a:endParaRPr lang="en-US"/>
        </a:p>
      </dgm:t>
    </dgm:pt>
    <dgm:pt modelId="{718EA4FE-CFCE-4A83-8CB3-00C12ECE5999}" type="parTrans" cxnId="{09BAC1BA-BD17-49A9-8D55-6FBDC136BE07}">
      <dgm:prSet/>
      <dgm:spPr/>
      <dgm:t>
        <a:bodyPr/>
        <a:lstStyle/>
        <a:p>
          <a:endParaRPr lang="en-US"/>
        </a:p>
      </dgm:t>
    </dgm:pt>
    <dgm:pt modelId="{A192BC53-3E37-4D51-B8B8-6D744E4BF8BD}" type="sibTrans" cxnId="{09BAC1BA-BD17-49A9-8D55-6FBDC136BE07}">
      <dgm:prSet/>
      <dgm:spPr/>
      <dgm:t>
        <a:bodyPr/>
        <a:lstStyle/>
        <a:p>
          <a:endParaRPr lang="en-US"/>
        </a:p>
      </dgm:t>
    </dgm:pt>
    <dgm:pt modelId="{333130B3-F612-4A59-AC55-FDA8D05CBAC3}">
      <dgm:prSet/>
      <dgm:spPr/>
      <dgm:t>
        <a:bodyPr/>
        <a:lstStyle/>
        <a:p>
          <a:r>
            <a:rPr lang="ru-RU"/>
            <a:t>щодо проведення вільних виборів (ст. 3 Першого протоколу до Конвенції)</a:t>
          </a:r>
          <a:endParaRPr lang="en-US"/>
        </a:p>
      </dgm:t>
    </dgm:pt>
    <dgm:pt modelId="{10334662-9E35-47DA-9AB2-54B39A3362A7}" type="parTrans" cxnId="{EF7570AB-F6EE-42EF-A19E-89C79974A741}">
      <dgm:prSet/>
      <dgm:spPr/>
      <dgm:t>
        <a:bodyPr/>
        <a:lstStyle/>
        <a:p>
          <a:endParaRPr lang="en-US"/>
        </a:p>
      </dgm:t>
    </dgm:pt>
    <dgm:pt modelId="{49E1C0C4-A758-4372-BA67-1E800AA87C74}" type="sibTrans" cxnId="{EF7570AB-F6EE-42EF-A19E-89C79974A741}">
      <dgm:prSet/>
      <dgm:spPr/>
      <dgm:t>
        <a:bodyPr/>
        <a:lstStyle/>
        <a:p>
          <a:endParaRPr lang="en-US"/>
        </a:p>
      </dgm:t>
    </dgm:pt>
    <dgm:pt modelId="{801ECC06-FDBA-40B6-9283-101C3E287E77}" type="pres">
      <dgm:prSet presAssocID="{5ACA7E58-B88A-4A76-BA3D-17177531FBC0}" presName="matrix" presStyleCnt="0">
        <dgm:presLayoutVars>
          <dgm:chMax val="1"/>
          <dgm:dir/>
          <dgm:resizeHandles val="exact"/>
        </dgm:presLayoutVars>
      </dgm:prSet>
      <dgm:spPr/>
    </dgm:pt>
    <dgm:pt modelId="{C9FF238D-18CF-4BAF-8E26-249B52E6A4BF}" type="pres">
      <dgm:prSet presAssocID="{5ACA7E58-B88A-4A76-BA3D-17177531FBC0}" presName="axisShape" presStyleLbl="bgShp" presStyleIdx="0" presStyleCnt="1"/>
      <dgm:spPr/>
    </dgm:pt>
    <dgm:pt modelId="{FDFC9D7E-8C6A-4377-BE4C-3E2C1AB0ACC4}" type="pres">
      <dgm:prSet presAssocID="{5ACA7E58-B88A-4A76-BA3D-17177531FBC0}" presName="rect1" presStyleLbl="node1" presStyleIdx="0" presStyleCnt="4">
        <dgm:presLayoutVars>
          <dgm:chMax val="0"/>
          <dgm:chPref val="0"/>
          <dgm:bulletEnabled val="1"/>
        </dgm:presLayoutVars>
      </dgm:prSet>
      <dgm:spPr/>
    </dgm:pt>
    <dgm:pt modelId="{78BEF5B4-A7FE-4052-94F6-9B7BEEA0BFC3}" type="pres">
      <dgm:prSet presAssocID="{5ACA7E58-B88A-4A76-BA3D-17177531FBC0}" presName="rect2" presStyleLbl="node1" presStyleIdx="1" presStyleCnt="4">
        <dgm:presLayoutVars>
          <dgm:chMax val="0"/>
          <dgm:chPref val="0"/>
          <dgm:bulletEnabled val="1"/>
        </dgm:presLayoutVars>
      </dgm:prSet>
      <dgm:spPr/>
    </dgm:pt>
    <dgm:pt modelId="{FD2556D8-A093-4791-8AA6-0B0E4CE12FA1}" type="pres">
      <dgm:prSet presAssocID="{5ACA7E58-B88A-4A76-BA3D-17177531FBC0}" presName="rect3" presStyleLbl="node1" presStyleIdx="2" presStyleCnt="4">
        <dgm:presLayoutVars>
          <dgm:chMax val="0"/>
          <dgm:chPref val="0"/>
          <dgm:bulletEnabled val="1"/>
        </dgm:presLayoutVars>
      </dgm:prSet>
      <dgm:spPr/>
    </dgm:pt>
    <dgm:pt modelId="{0402D2A6-F9AE-4E14-BBD0-F0D74CB9E017}" type="pres">
      <dgm:prSet presAssocID="{5ACA7E58-B88A-4A76-BA3D-17177531FBC0}" presName="rect4" presStyleLbl="node1" presStyleIdx="3" presStyleCnt="4">
        <dgm:presLayoutVars>
          <dgm:chMax val="0"/>
          <dgm:chPref val="0"/>
          <dgm:bulletEnabled val="1"/>
        </dgm:presLayoutVars>
      </dgm:prSet>
      <dgm:spPr/>
    </dgm:pt>
  </dgm:ptLst>
  <dgm:cxnLst>
    <dgm:cxn modelId="{BB7E1E41-C731-4172-9466-C8D69692B19F}" srcId="{5ACA7E58-B88A-4A76-BA3D-17177531FBC0}" destId="{172E7239-CC8E-43BD-A1CF-463BAB401321}" srcOrd="1" destOrd="0" parTransId="{7F6E2BC0-FD8B-4604-B7F3-FE4D01C92E64}" sibTransId="{A395FEAF-A190-4942-828C-0BC1D5C7C193}"/>
    <dgm:cxn modelId="{3BEB3452-E6FD-400E-837A-A50DCA867539}" type="presOf" srcId="{333130B3-F612-4A59-AC55-FDA8D05CBAC3}" destId="{0402D2A6-F9AE-4E14-BBD0-F0D74CB9E017}" srcOrd="0" destOrd="0" presId="urn:microsoft.com/office/officeart/2005/8/layout/matrix2"/>
    <dgm:cxn modelId="{FA340E58-8157-4373-BE92-0A5025D6EF17}" type="presOf" srcId="{5ACA7E58-B88A-4A76-BA3D-17177531FBC0}" destId="{801ECC06-FDBA-40B6-9283-101C3E287E77}" srcOrd="0" destOrd="0" presId="urn:microsoft.com/office/officeart/2005/8/layout/matrix2"/>
    <dgm:cxn modelId="{0F825658-5472-4561-95CB-508E69674C75}" type="presOf" srcId="{172E7239-CC8E-43BD-A1CF-463BAB401321}" destId="{78BEF5B4-A7FE-4052-94F6-9B7BEEA0BFC3}" srcOrd="0" destOrd="0" presId="urn:microsoft.com/office/officeart/2005/8/layout/matrix2"/>
    <dgm:cxn modelId="{B0343C7C-1AC1-424D-B5C2-FE0A8895C4D0}" type="presOf" srcId="{E9BF4C03-A71D-4FAD-9E39-48FC5F3A7CAC}" destId="{FDFC9D7E-8C6A-4377-BE4C-3E2C1AB0ACC4}" srcOrd="0" destOrd="0" presId="urn:microsoft.com/office/officeart/2005/8/layout/matrix2"/>
    <dgm:cxn modelId="{EF7570AB-F6EE-42EF-A19E-89C79974A741}" srcId="{5ACA7E58-B88A-4A76-BA3D-17177531FBC0}" destId="{333130B3-F612-4A59-AC55-FDA8D05CBAC3}" srcOrd="3" destOrd="0" parTransId="{10334662-9E35-47DA-9AB2-54B39A3362A7}" sibTransId="{49E1C0C4-A758-4372-BA67-1E800AA87C74}"/>
    <dgm:cxn modelId="{09BAC1BA-BD17-49A9-8D55-6FBDC136BE07}" srcId="{5ACA7E58-B88A-4A76-BA3D-17177531FBC0}" destId="{74E416E8-C222-47C1-985D-94A747158F03}" srcOrd="2" destOrd="0" parTransId="{718EA4FE-CFCE-4A83-8CB3-00C12ECE5999}" sibTransId="{A192BC53-3E37-4D51-B8B8-6D744E4BF8BD}"/>
    <dgm:cxn modelId="{4E44BFDF-330D-457A-8E6B-152211005D3C}" srcId="{5ACA7E58-B88A-4A76-BA3D-17177531FBC0}" destId="{E9BF4C03-A71D-4FAD-9E39-48FC5F3A7CAC}" srcOrd="0" destOrd="0" parTransId="{0B770821-0CCB-430D-86C6-8C3E53CD19B3}" sibTransId="{FB00108E-A7BC-4EB4-BB9A-0CE7EA9EC288}"/>
    <dgm:cxn modelId="{77E8B0FA-08E3-44E4-B177-CE963A21A776}" type="presOf" srcId="{74E416E8-C222-47C1-985D-94A747158F03}" destId="{FD2556D8-A093-4791-8AA6-0B0E4CE12FA1}" srcOrd="0" destOrd="0" presId="urn:microsoft.com/office/officeart/2005/8/layout/matrix2"/>
    <dgm:cxn modelId="{C6251A97-5A7F-48D4-814C-2B92AB8EDFE2}" type="presParOf" srcId="{801ECC06-FDBA-40B6-9283-101C3E287E77}" destId="{C9FF238D-18CF-4BAF-8E26-249B52E6A4BF}" srcOrd="0" destOrd="0" presId="urn:microsoft.com/office/officeart/2005/8/layout/matrix2"/>
    <dgm:cxn modelId="{C4E5A8E6-C1BF-439C-BCCB-1B903FA0B1DF}" type="presParOf" srcId="{801ECC06-FDBA-40B6-9283-101C3E287E77}" destId="{FDFC9D7E-8C6A-4377-BE4C-3E2C1AB0ACC4}" srcOrd="1" destOrd="0" presId="urn:microsoft.com/office/officeart/2005/8/layout/matrix2"/>
    <dgm:cxn modelId="{C7EC3D69-B545-4EA7-92AA-D8A8F9ED38E4}" type="presParOf" srcId="{801ECC06-FDBA-40B6-9283-101C3E287E77}" destId="{78BEF5B4-A7FE-4052-94F6-9B7BEEA0BFC3}" srcOrd="2" destOrd="0" presId="urn:microsoft.com/office/officeart/2005/8/layout/matrix2"/>
    <dgm:cxn modelId="{A7A01C0F-7028-4BB3-8596-D6F383F1FB8C}" type="presParOf" srcId="{801ECC06-FDBA-40B6-9283-101C3E287E77}" destId="{FD2556D8-A093-4791-8AA6-0B0E4CE12FA1}" srcOrd="3" destOrd="0" presId="urn:microsoft.com/office/officeart/2005/8/layout/matrix2"/>
    <dgm:cxn modelId="{FDBDD444-D015-4ABD-8C1D-7128F0E62A11}" type="presParOf" srcId="{801ECC06-FDBA-40B6-9283-101C3E287E77}" destId="{0402D2A6-F9AE-4E14-BBD0-F0D74CB9E017}"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0583F6-340B-453E-B41F-838BC5F500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02151D8-41A9-4036-81DF-C52591C0AD76}">
      <dgm:prSet/>
      <dgm:spPr/>
      <dgm:t>
        <a:bodyPr/>
        <a:lstStyle/>
        <a:p>
          <a:pPr algn="just"/>
          <a:r>
            <a:rPr lang="ru-RU" dirty="0" err="1"/>
            <a:t>Згідно</a:t>
          </a:r>
          <a:r>
            <a:rPr lang="ru-RU" dirty="0"/>
            <a:t> </a:t>
          </a:r>
          <a:r>
            <a:rPr lang="ru-RU" dirty="0" err="1"/>
            <a:t>зі</a:t>
          </a:r>
          <a:r>
            <a:rPr lang="ru-RU" dirty="0"/>
            <a:t> </a:t>
          </a:r>
          <a:r>
            <a:rPr lang="ru-RU" dirty="0" err="1"/>
            <a:t>своєю</a:t>
          </a:r>
          <a:r>
            <a:rPr lang="ru-RU" dirty="0"/>
            <a:t> практикою, ЄСПЛ </a:t>
          </a:r>
          <a:r>
            <a:rPr lang="ru-RU" dirty="0" err="1"/>
            <a:t>надає</a:t>
          </a:r>
          <a:r>
            <a:rPr lang="ru-RU" dirty="0"/>
            <a:t> державам-</a:t>
          </a:r>
          <a:r>
            <a:rPr lang="ru-RU" dirty="0" err="1"/>
            <a:t>учасницям</a:t>
          </a:r>
          <a:r>
            <a:rPr lang="ru-RU" dirty="0"/>
            <a:t> </a:t>
          </a:r>
          <a:r>
            <a:rPr lang="ru-RU" dirty="0" err="1"/>
            <a:t>Конвенції</a:t>
          </a:r>
          <a:r>
            <a:rPr lang="ru-RU" dirty="0"/>
            <a:t> (</a:t>
          </a:r>
          <a:r>
            <a:rPr lang="ru-RU" dirty="0" err="1"/>
            <a:t>її</a:t>
          </a:r>
          <a:r>
            <a:rPr lang="ru-RU" dirty="0"/>
            <a:t> </a:t>
          </a:r>
          <a:r>
            <a:rPr lang="ru-RU" dirty="0" err="1"/>
            <a:t>судовим</a:t>
          </a:r>
          <a:r>
            <a:rPr lang="ru-RU" dirty="0"/>
            <a:t> органам) </a:t>
          </a:r>
          <a:r>
            <a:rPr lang="ru-RU" dirty="0" err="1"/>
            <a:t>певну</a:t>
          </a:r>
          <a:r>
            <a:rPr lang="ru-RU" dirty="0"/>
            <a:t> свободу </a:t>
          </a:r>
          <a:r>
            <a:rPr lang="ru-RU" dirty="0" err="1"/>
            <a:t>розсуду</a:t>
          </a:r>
          <a:r>
            <a:rPr lang="ru-RU" dirty="0"/>
            <a:t> при </a:t>
          </a:r>
          <a:r>
            <a:rPr lang="ru-RU" dirty="0" err="1"/>
            <a:t>прийнятті</a:t>
          </a:r>
          <a:r>
            <a:rPr lang="ru-RU" dirty="0"/>
            <a:t> </a:t>
          </a:r>
          <a:r>
            <a:rPr lang="ru-RU" dirty="0" err="1"/>
            <a:t>рішення</a:t>
          </a:r>
          <a:r>
            <a:rPr lang="ru-RU" dirty="0"/>
            <a:t> про те, </a:t>
          </a:r>
          <a:r>
            <a:rPr lang="ru-RU" dirty="0" err="1"/>
            <a:t>чи</a:t>
          </a:r>
          <a:r>
            <a:rPr lang="ru-RU" dirty="0"/>
            <a:t> </a:t>
          </a:r>
          <a:r>
            <a:rPr lang="ru-RU" dirty="0" err="1"/>
            <a:t>потрібне</a:t>
          </a:r>
          <a:r>
            <a:rPr lang="ru-RU" dirty="0"/>
            <a:t> </a:t>
          </a:r>
          <a:r>
            <a:rPr lang="ru-RU" dirty="0" err="1"/>
            <a:t>втручання</a:t>
          </a:r>
          <a:r>
            <a:rPr lang="ru-RU" dirty="0"/>
            <a:t>, та, </a:t>
          </a:r>
          <a:r>
            <a:rPr lang="ru-RU" dirty="0" err="1"/>
            <a:t>якщо</a:t>
          </a:r>
          <a:r>
            <a:rPr lang="ru-RU" dirty="0"/>
            <a:t> так, то до </a:t>
          </a:r>
          <a:r>
            <a:rPr lang="ru-RU" dirty="0" err="1"/>
            <a:t>якого</a:t>
          </a:r>
          <a:r>
            <a:rPr lang="ru-RU" dirty="0"/>
            <a:t> </a:t>
          </a:r>
          <a:r>
            <a:rPr lang="ru-RU" dirty="0" err="1"/>
            <a:t>ступеню</a:t>
          </a:r>
          <a:r>
            <a:rPr lang="ru-RU" dirty="0"/>
            <a:t>. </a:t>
          </a:r>
          <a:endParaRPr lang="en-US" dirty="0"/>
        </a:p>
      </dgm:t>
    </dgm:pt>
    <dgm:pt modelId="{E7F7BF83-B1E7-4652-A249-E7F1F14D993C}" type="parTrans" cxnId="{25B7AFB9-669C-47DA-954F-45F6040C9C4F}">
      <dgm:prSet/>
      <dgm:spPr/>
      <dgm:t>
        <a:bodyPr/>
        <a:lstStyle/>
        <a:p>
          <a:endParaRPr lang="en-US"/>
        </a:p>
      </dgm:t>
    </dgm:pt>
    <dgm:pt modelId="{17420971-51BB-480B-A13D-DDFB01890097}" type="sibTrans" cxnId="{25B7AFB9-669C-47DA-954F-45F6040C9C4F}">
      <dgm:prSet/>
      <dgm:spPr/>
      <dgm:t>
        <a:bodyPr/>
        <a:lstStyle/>
        <a:p>
          <a:endParaRPr lang="en-US"/>
        </a:p>
      </dgm:t>
    </dgm:pt>
    <dgm:pt modelId="{2EEFC092-30F0-46F1-8CD1-45BDBCCC8221}">
      <dgm:prSet/>
      <dgm:spPr/>
      <dgm:t>
        <a:bodyPr/>
        <a:lstStyle/>
        <a:p>
          <a:pPr algn="just"/>
          <a:r>
            <a:rPr lang="ru-RU" dirty="0" err="1"/>
            <a:t>Ця</a:t>
          </a:r>
          <a:r>
            <a:rPr lang="ru-RU" dirty="0"/>
            <a:t> свобода </a:t>
          </a:r>
          <a:r>
            <a:rPr lang="ru-RU" dirty="0" err="1"/>
            <a:t>розсуду</a:t>
          </a:r>
          <a:r>
            <a:rPr lang="ru-RU" dirty="0"/>
            <a:t> </a:t>
          </a:r>
          <a:r>
            <a:rPr lang="ru-RU" dirty="0" err="1"/>
            <a:t>йде</a:t>
          </a:r>
          <a:r>
            <a:rPr lang="ru-RU" dirty="0"/>
            <a:t> </a:t>
          </a:r>
          <a:r>
            <a:rPr lang="ru-RU" dirty="0" err="1"/>
            <a:t>пліч-опліч</a:t>
          </a:r>
          <a:r>
            <a:rPr lang="ru-RU" dirty="0"/>
            <a:t> з </a:t>
          </a:r>
          <a:r>
            <a:rPr lang="ru-RU" dirty="0" err="1"/>
            <a:t>європейським</a:t>
          </a:r>
          <a:r>
            <a:rPr lang="ru-RU" dirty="0"/>
            <a:t> контролем та </a:t>
          </a:r>
          <a:r>
            <a:rPr lang="ru-RU" dirty="0" err="1"/>
            <a:t>поширюється</a:t>
          </a:r>
          <a:r>
            <a:rPr lang="ru-RU" dirty="0"/>
            <a:t> як на </a:t>
          </a:r>
          <a:r>
            <a:rPr lang="ru-RU" dirty="0" err="1"/>
            <a:t>законодавство</a:t>
          </a:r>
          <a:r>
            <a:rPr lang="ru-RU" dirty="0"/>
            <a:t>, так і на </a:t>
          </a:r>
          <a:r>
            <a:rPr lang="ru-RU" dirty="0" err="1"/>
            <a:t>рішення</a:t>
          </a:r>
          <a:r>
            <a:rPr lang="ru-RU" dirty="0"/>
            <a:t>, в </a:t>
          </a:r>
          <a:r>
            <a:rPr lang="ru-RU" dirty="0" err="1"/>
            <a:t>яких</a:t>
          </a:r>
          <a:r>
            <a:rPr lang="ru-RU" dirty="0"/>
            <a:t> </a:t>
          </a:r>
          <a:r>
            <a:rPr lang="ru-RU" dirty="0" err="1"/>
            <a:t>воно</a:t>
          </a:r>
          <a:r>
            <a:rPr lang="ru-RU" dirty="0"/>
            <a:t> </a:t>
          </a:r>
          <a:r>
            <a:rPr lang="ru-RU" dirty="0" err="1"/>
            <a:t>застосовується</a:t>
          </a:r>
          <a:r>
            <a:rPr lang="ru-RU" dirty="0"/>
            <a:t>.</a:t>
          </a:r>
          <a:endParaRPr lang="en-US" dirty="0"/>
        </a:p>
      </dgm:t>
    </dgm:pt>
    <dgm:pt modelId="{CB9D4252-8C4A-4D95-BC32-A0C709346B1B}" type="parTrans" cxnId="{E15057A9-87C2-4F18-BFA2-F8BD68F838F4}">
      <dgm:prSet/>
      <dgm:spPr/>
      <dgm:t>
        <a:bodyPr/>
        <a:lstStyle/>
        <a:p>
          <a:endParaRPr lang="en-US"/>
        </a:p>
      </dgm:t>
    </dgm:pt>
    <dgm:pt modelId="{3EE64BC5-0EE1-41D6-B8A9-E8DECE57DE77}" type="sibTrans" cxnId="{E15057A9-87C2-4F18-BFA2-F8BD68F838F4}">
      <dgm:prSet/>
      <dgm:spPr/>
      <dgm:t>
        <a:bodyPr/>
        <a:lstStyle/>
        <a:p>
          <a:endParaRPr lang="en-US"/>
        </a:p>
      </dgm:t>
    </dgm:pt>
    <dgm:pt modelId="{DE04D7B5-5685-4CD0-96B8-9F2267025741}" type="pres">
      <dgm:prSet presAssocID="{200583F6-340B-453E-B41F-838BC5F50039}" presName="vert0" presStyleCnt="0">
        <dgm:presLayoutVars>
          <dgm:dir/>
          <dgm:animOne val="branch"/>
          <dgm:animLvl val="lvl"/>
        </dgm:presLayoutVars>
      </dgm:prSet>
      <dgm:spPr/>
    </dgm:pt>
    <dgm:pt modelId="{34A7FE73-2C29-463D-959E-4ACCCDA007C1}" type="pres">
      <dgm:prSet presAssocID="{F02151D8-41A9-4036-81DF-C52591C0AD76}" presName="thickLine" presStyleLbl="alignNode1" presStyleIdx="0" presStyleCnt="2"/>
      <dgm:spPr/>
    </dgm:pt>
    <dgm:pt modelId="{3493AA26-CB19-4C66-811A-B87F9758BFE6}" type="pres">
      <dgm:prSet presAssocID="{F02151D8-41A9-4036-81DF-C52591C0AD76}" presName="horz1" presStyleCnt="0"/>
      <dgm:spPr/>
    </dgm:pt>
    <dgm:pt modelId="{67CBF74F-9ECA-43F0-9538-E3C9C1D11026}" type="pres">
      <dgm:prSet presAssocID="{F02151D8-41A9-4036-81DF-C52591C0AD76}" presName="tx1" presStyleLbl="revTx" presStyleIdx="0" presStyleCnt="2"/>
      <dgm:spPr/>
    </dgm:pt>
    <dgm:pt modelId="{9D1B8277-FB55-4D69-8E98-D85F74883B2C}" type="pres">
      <dgm:prSet presAssocID="{F02151D8-41A9-4036-81DF-C52591C0AD76}" presName="vert1" presStyleCnt="0"/>
      <dgm:spPr/>
    </dgm:pt>
    <dgm:pt modelId="{5B36B572-19DE-47FC-93AF-9E7682FC49BF}" type="pres">
      <dgm:prSet presAssocID="{2EEFC092-30F0-46F1-8CD1-45BDBCCC8221}" presName="thickLine" presStyleLbl="alignNode1" presStyleIdx="1" presStyleCnt="2"/>
      <dgm:spPr/>
    </dgm:pt>
    <dgm:pt modelId="{C628C713-6EBC-4879-BE34-5F1FEE9557B5}" type="pres">
      <dgm:prSet presAssocID="{2EEFC092-30F0-46F1-8CD1-45BDBCCC8221}" presName="horz1" presStyleCnt="0"/>
      <dgm:spPr/>
    </dgm:pt>
    <dgm:pt modelId="{DD6D1802-2DF7-4B7B-ACA0-713301D6FECE}" type="pres">
      <dgm:prSet presAssocID="{2EEFC092-30F0-46F1-8CD1-45BDBCCC8221}" presName="tx1" presStyleLbl="revTx" presStyleIdx="1" presStyleCnt="2"/>
      <dgm:spPr/>
    </dgm:pt>
    <dgm:pt modelId="{69AA1DDF-85D6-46F8-83E8-ECE9B5E1C522}" type="pres">
      <dgm:prSet presAssocID="{2EEFC092-30F0-46F1-8CD1-45BDBCCC8221}" presName="vert1" presStyleCnt="0"/>
      <dgm:spPr/>
    </dgm:pt>
  </dgm:ptLst>
  <dgm:cxnLst>
    <dgm:cxn modelId="{7F598C05-F5DB-4F46-978C-B7C5900DD9D7}" type="presOf" srcId="{F02151D8-41A9-4036-81DF-C52591C0AD76}" destId="{67CBF74F-9ECA-43F0-9538-E3C9C1D11026}" srcOrd="0" destOrd="0" presId="urn:microsoft.com/office/officeart/2008/layout/LinedList"/>
    <dgm:cxn modelId="{34449A0A-0AEE-4654-8ED9-C91552D9108F}" type="presOf" srcId="{2EEFC092-30F0-46F1-8CD1-45BDBCCC8221}" destId="{DD6D1802-2DF7-4B7B-ACA0-713301D6FECE}" srcOrd="0" destOrd="0" presId="urn:microsoft.com/office/officeart/2008/layout/LinedList"/>
    <dgm:cxn modelId="{4C654E6D-AE87-452D-8DD8-F273C8C23F45}" type="presOf" srcId="{200583F6-340B-453E-B41F-838BC5F50039}" destId="{DE04D7B5-5685-4CD0-96B8-9F2267025741}" srcOrd="0" destOrd="0" presId="urn:microsoft.com/office/officeart/2008/layout/LinedList"/>
    <dgm:cxn modelId="{E15057A9-87C2-4F18-BFA2-F8BD68F838F4}" srcId="{200583F6-340B-453E-B41F-838BC5F50039}" destId="{2EEFC092-30F0-46F1-8CD1-45BDBCCC8221}" srcOrd="1" destOrd="0" parTransId="{CB9D4252-8C4A-4D95-BC32-A0C709346B1B}" sibTransId="{3EE64BC5-0EE1-41D6-B8A9-E8DECE57DE77}"/>
    <dgm:cxn modelId="{25B7AFB9-669C-47DA-954F-45F6040C9C4F}" srcId="{200583F6-340B-453E-B41F-838BC5F50039}" destId="{F02151D8-41A9-4036-81DF-C52591C0AD76}" srcOrd="0" destOrd="0" parTransId="{E7F7BF83-B1E7-4652-A249-E7F1F14D993C}" sibTransId="{17420971-51BB-480B-A13D-DDFB01890097}"/>
    <dgm:cxn modelId="{17192D47-4EB2-4BC1-BAB6-3A170116536C}" type="presParOf" srcId="{DE04D7B5-5685-4CD0-96B8-9F2267025741}" destId="{34A7FE73-2C29-463D-959E-4ACCCDA007C1}" srcOrd="0" destOrd="0" presId="urn:microsoft.com/office/officeart/2008/layout/LinedList"/>
    <dgm:cxn modelId="{1D511F82-A426-4C8C-A68B-B0DB08FE3A0B}" type="presParOf" srcId="{DE04D7B5-5685-4CD0-96B8-9F2267025741}" destId="{3493AA26-CB19-4C66-811A-B87F9758BFE6}" srcOrd="1" destOrd="0" presId="urn:microsoft.com/office/officeart/2008/layout/LinedList"/>
    <dgm:cxn modelId="{676698E8-9315-4541-AD63-B5CF5A1D37C0}" type="presParOf" srcId="{3493AA26-CB19-4C66-811A-B87F9758BFE6}" destId="{67CBF74F-9ECA-43F0-9538-E3C9C1D11026}" srcOrd="0" destOrd="0" presId="urn:microsoft.com/office/officeart/2008/layout/LinedList"/>
    <dgm:cxn modelId="{44707F91-3105-4601-B342-E62C599B0374}" type="presParOf" srcId="{3493AA26-CB19-4C66-811A-B87F9758BFE6}" destId="{9D1B8277-FB55-4D69-8E98-D85F74883B2C}" srcOrd="1" destOrd="0" presId="urn:microsoft.com/office/officeart/2008/layout/LinedList"/>
    <dgm:cxn modelId="{5C9E213F-FBC0-4B12-96B7-85E036A55CA4}" type="presParOf" srcId="{DE04D7B5-5685-4CD0-96B8-9F2267025741}" destId="{5B36B572-19DE-47FC-93AF-9E7682FC49BF}" srcOrd="2" destOrd="0" presId="urn:microsoft.com/office/officeart/2008/layout/LinedList"/>
    <dgm:cxn modelId="{2F4FB072-30DC-4B28-8A6B-E0E8342E5979}" type="presParOf" srcId="{DE04D7B5-5685-4CD0-96B8-9F2267025741}" destId="{C628C713-6EBC-4879-BE34-5F1FEE9557B5}" srcOrd="3" destOrd="0" presId="urn:microsoft.com/office/officeart/2008/layout/LinedList"/>
    <dgm:cxn modelId="{B9695B5A-1162-4C66-909E-DBDEB984FE52}" type="presParOf" srcId="{C628C713-6EBC-4879-BE34-5F1FEE9557B5}" destId="{DD6D1802-2DF7-4B7B-ACA0-713301D6FECE}" srcOrd="0" destOrd="0" presId="urn:microsoft.com/office/officeart/2008/layout/LinedList"/>
    <dgm:cxn modelId="{FBE42F1C-E661-44C2-BFDF-CBF8C23CA7B5}" type="presParOf" srcId="{C628C713-6EBC-4879-BE34-5F1FEE9557B5}" destId="{69AA1DDF-85D6-46F8-83E8-ECE9B5E1C5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3C004-9413-4F42-A93D-8E4FBCD7F558}">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20B56-B409-4FC2-B613-C02663508E55}">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b="1" i="1" kern="1200"/>
            <a:t>зобов'язання поважати права людини,</a:t>
          </a:r>
          <a:r>
            <a:rPr lang="uk-UA" sz="1600" b="0" i="0" kern="1200"/>
            <a:t> що вимагає від державних органів та інших представників держави утримуватися від порушень прав людини;</a:t>
          </a:r>
          <a:endParaRPr lang="en-US" sz="1600" kern="1200"/>
        </a:p>
      </dsp:txBody>
      <dsp:txXfrm>
        <a:off x="378614" y="886531"/>
        <a:ext cx="2810360" cy="1744948"/>
      </dsp:txXfrm>
    </dsp:sp>
    <dsp:sp modelId="{551C36E7-5C49-49CE-BA6E-6AB4C142CC1D}">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2D21A-7D18-4D32-8465-4EEFB049B03C}">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b="1" i="1" kern="1200"/>
            <a:t>зобов'язання захищати права людини,</a:t>
          </a:r>
          <a:r>
            <a:rPr lang="uk-UA" sz="1600" b="0" i="0" kern="1200"/>
            <a:t> що передбачає обов'язок держави захистити носіїв прав людини від протиправного втручання третіх осіб в їх реалізацію і покарати правопорушників;</a:t>
          </a:r>
          <a:endParaRPr lang="en-US" sz="1600" kern="1200"/>
        </a:p>
      </dsp:txBody>
      <dsp:txXfrm>
        <a:off x="3946203" y="886531"/>
        <a:ext cx="2810360" cy="1744948"/>
      </dsp:txXfrm>
    </dsp:sp>
    <dsp:sp modelId="{59DC9E2D-E528-4EA9-81E5-14CE228336B8}">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89C0A0-9453-4B7E-B4E9-25893C4CA16D}">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b="1" i="1" kern="1200"/>
            <a:t>зобов'язання забезпечувати здійснення прав людини,</a:t>
          </a:r>
          <a:r>
            <a:rPr lang="uk-UA" sz="1600" b="0" i="0" kern="1200"/>
            <a:t> що вимагає від держави здійснювати активні дії з метою сприяння повній реалізації прав людини, досягнення їх результату.</a:t>
          </a:r>
          <a:endParaRPr lang="en-US" sz="1600" kern="1200"/>
        </a:p>
      </dsp:txBody>
      <dsp:txXfrm>
        <a:off x="7513791" y="886531"/>
        <a:ext cx="2810360" cy="17449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FBF23-41A4-4C5C-8AA2-66D20C580C49}">
      <dsp:nvSpPr>
        <dsp:cNvPr id="0" name=""/>
        <dsp:cNvSpPr/>
      </dsp:nvSpPr>
      <dsp:spPr>
        <a:xfrm>
          <a:off x="0" y="3601189"/>
          <a:ext cx="5581003" cy="23627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uk-UA" sz="1700" kern="1200" dirty="0"/>
            <a:t>Якщо оскаржувані дії були вчинені приватними особами чи компаніями, а тому не можуть бути безпосередньо пов’язані з діями держави-відповідача (тобто, безпосереднє втручання з боку держави як таке відсутнє), Суд повинен розглянути ці питання з точки зору позитивного зобов’язання державних органів щодо забезпечення прав, передбачених статтями 8 – 11 Конвенції, тим, хто знаходиться під їхньою юрисдикцією.</a:t>
          </a:r>
          <a:endParaRPr lang="en-US" sz="1700" kern="1200" dirty="0"/>
        </a:p>
      </dsp:txBody>
      <dsp:txXfrm>
        <a:off x="0" y="3601189"/>
        <a:ext cx="5581003" cy="2362770"/>
      </dsp:txXfrm>
    </dsp:sp>
    <dsp:sp modelId="{37D4F719-068A-4159-801F-A5B68674E28B}">
      <dsp:nvSpPr>
        <dsp:cNvPr id="0" name=""/>
        <dsp:cNvSpPr/>
      </dsp:nvSpPr>
      <dsp:spPr>
        <a:xfrm rot="10800000">
          <a:off x="0" y="2690"/>
          <a:ext cx="5581003" cy="3633941"/>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uk-UA" sz="2400" kern="1200" dirty="0"/>
            <a:t>щоб визначити, чи були заходи, прийняті на національному рівні, в принципі </a:t>
          </a:r>
          <a:r>
            <a:rPr lang="uk-UA" sz="2400" b="1" kern="1200" dirty="0">
              <a:solidFill>
                <a:schemeClr val="accent1">
                  <a:lumMod val="75000"/>
                </a:schemeClr>
              </a:solidFill>
            </a:rPr>
            <a:t>виправдані та пропорційні</a:t>
          </a:r>
          <a:r>
            <a:rPr lang="uk-UA" sz="2400" kern="1200" dirty="0"/>
            <a:t>. </a:t>
          </a:r>
          <a:endParaRPr lang="en-US" sz="2400" kern="1200" dirty="0"/>
        </a:p>
      </dsp:txBody>
      <dsp:txXfrm rot="10800000">
        <a:off x="0" y="2690"/>
        <a:ext cx="5581003" cy="23612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C2283-500C-47CA-902D-3CCFCA24AF0A}">
      <dsp:nvSpPr>
        <dsp:cNvPr id="0" name=""/>
        <dsp:cNvSpPr/>
      </dsp:nvSpPr>
      <dsp:spPr>
        <a:xfrm>
          <a:off x="9242" y="333305"/>
          <a:ext cx="2762398" cy="36847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Заявники вимагали від Європейського суду 38 розуміння таких зобов’язань, як «обов’язок зробити що-небудь» («</a:t>
          </a:r>
          <a:r>
            <a:rPr lang="pl-PL" sz="1800" kern="1200" dirty="0" err="1"/>
            <a:t>obligations</a:t>
          </a:r>
          <a:r>
            <a:rPr lang="pl-PL" sz="1800" kern="1200" dirty="0"/>
            <a:t> to do </a:t>
          </a:r>
          <a:r>
            <a:rPr lang="pl-PL" sz="1800" kern="1200" dirty="0" err="1"/>
            <a:t>something</a:t>
          </a:r>
          <a:r>
            <a:rPr lang="pl-PL" sz="1800" kern="1200" dirty="0"/>
            <a:t>»). </a:t>
          </a:r>
          <a:endParaRPr lang="en-US" sz="1800" kern="1200" dirty="0"/>
        </a:p>
      </dsp:txBody>
      <dsp:txXfrm>
        <a:off x="90150" y="414213"/>
        <a:ext cx="2600582" cy="3522911"/>
      </dsp:txXfrm>
    </dsp:sp>
    <dsp:sp modelId="{ECC15DFD-D712-461C-A6D2-459634333343}">
      <dsp:nvSpPr>
        <dsp:cNvPr id="0" name=""/>
        <dsp:cNvSpPr/>
      </dsp:nvSpPr>
      <dsp:spPr>
        <a:xfrm rot="15787">
          <a:off x="3047877" y="1842087"/>
          <a:ext cx="585634"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047878" y="1978699"/>
        <a:ext cx="409944" cy="411044"/>
      </dsp:txXfrm>
    </dsp:sp>
    <dsp:sp modelId="{3374C19C-CF44-4AF8-A81C-8C8C694F2685}">
      <dsp:nvSpPr>
        <dsp:cNvPr id="0" name=""/>
        <dsp:cNvSpPr/>
      </dsp:nvSpPr>
      <dsp:spPr>
        <a:xfrm>
          <a:off x="3876600" y="351065"/>
          <a:ext cx="2762398" cy="368472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З моменту ухвалення рішення у цій справі ЄСПЛ послідовно розширяв категорію позитивних зобов’язань держави та додавав до неї нові елементи</a:t>
          </a:r>
          <a:r>
            <a:rPr lang="uk-UA" sz="1500" kern="1200" dirty="0"/>
            <a:t>. </a:t>
          </a:r>
          <a:endParaRPr lang="en-US" sz="1500" kern="1200" dirty="0"/>
        </a:p>
      </dsp:txBody>
      <dsp:txXfrm>
        <a:off x="3957508" y="431973"/>
        <a:ext cx="2600582" cy="3522911"/>
      </dsp:txXfrm>
    </dsp:sp>
    <dsp:sp modelId="{3753EDC0-F341-4AAC-9049-33248566C42C}">
      <dsp:nvSpPr>
        <dsp:cNvPr id="0" name=""/>
        <dsp:cNvSpPr/>
      </dsp:nvSpPr>
      <dsp:spPr>
        <a:xfrm rot="21584213">
          <a:off x="6915236" y="1841935"/>
          <a:ext cx="585634" cy="685074"/>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915237" y="1979353"/>
        <a:ext cx="409944" cy="411044"/>
      </dsp:txXfrm>
    </dsp:sp>
    <dsp:sp modelId="{CFFC6B8B-450F-4887-BA98-A413F4FB8700}">
      <dsp:nvSpPr>
        <dsp:cNvPr id="0" name=""/>
        <dsp:cNvSpPr/>
      </dsp:nvSpPr>
      <dsp:spPr>
        <a:xfrm>
          <a:off x="7743958" y="333305"/>
          <a:ext cx="2762398" cy="368472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dirty="0"/>
            <a:t>Також ЄСПЛ зазначає, що межа між позитивними та негативними зобов’язаннями держави за Конвенцією не піддається точному визначенню. </a:t>
          </a:r>
        </a:p>
        <a:p>
          <a:pPr marL="0" lvl="0" indent="0" algn="ctr" defTabSz="622300">
            <a:lnSpc>
              <a:spcPct val="90000"/>
            </a:lnSpc>
            <a:spcBef>
              <a:spcPct val="0"/>
            </a:spcBef>
            <a:spcAft>
              <a:spcPct val="35000"/>
            </a:spcAft>
            <a:buNone/>
          </a:pPr>
          <a:r>
            <a:rPr lang="uk-UA" sz="1400" kern="1200" dirty="0"/>
            <a:t>Тим не менш, застосовні принципи є схожими. Зокрема, в обох контекстах слід брати до уваги справедливий баланс, який необхідно встановити між конкуруючими інтересами окремого індивіда та суспільства в цілому; при цьому в будь-якому разі береться до уваги свобода розсуду, якою користується держава.</a:t>
          </a:r>
          <a:endParaRPr lang="en-US" sz="1400" kern="1200" dirty="0"/>
        </a:p>
      </dsp:txBody>
      <dsp:txXfrm>
        <a:off x="7824866" y="414213"/>
        <a:ext cx="2600582" cy="35229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CB8AF-42C7-4504-84D4-E3890939DAF4}">
      <dsp:nvSpPr>
        <dsp:cNvPr id="0" name=""/>
        <dsp:cNvSpPr/>
      </dsp:nvSpPr>
      <dsp:spPr>
        <a:xfrm>
          <a:off x="3488152" y="2455457"/>
          <a:ext cx="1917992" cy="912789"/>
        </a:xfrm>
        <a:custGeom>
          <a:avLst/>
          <a:gdLst/>
          <a:ahLst/>
          <a:cxnLst/>
          <a:rect l="0" t="0" r="0" b="0"/>
          <a:pathLst>
            <a:path>
              <a:moveTo>
                <a:pt x="0" y="0"/>
              </a:moveTo>
              <a:lnTo>
                <a:pt x="0" y="622039"/>
              </a:lnTo>
              <a:lnTo>
                <a:pt x="1917992" y="622039"/>
              </a:lnTo>
              <a:lnTo>
                <a:pt x="1917992" y="912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A1F0FC-F806-4CEB-AD02-B4FA85E11041}">
      <dsp:nvSpPr>
        <dsp:cNvPr id="0" name=""/>
        <dsp:cNvSpPr/>
      </dsp:nvSpPr>
      <dsp:spPr>
        <a:xfrm>
          <a:off x="1570160" y="2455457"/>
          <a:ext cx="1917992" cy="912789"/>
        </a:xfrm>
        <a:custGeom>
          <a:avLst/>
          <a:gdLst/>
          <a:ahLst/>
          <a:cxnLst/>
          <a:rect l="0" t="0" r="0" b="0"/>
          <a:pathLst>
            <a:path>
              <a:moveTo>
                <a:pt x="1917992" y="0"/>
              </a:moveTo>
              <a:lnTo>
                <a:pt x="1917992" y="622039"/>
              </a:lnTo>
              <a:lnTo>
                <a:pt x="0" y="622039"/>
              </a:lnTo>
              <a:lnTo>
                <a:pt x="0" y="912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7DA2BD-74B0-4F87-B1A2-F68A74D92054}">
      <dsp:nvSpPr>
        <dsp:cNvPr id="0" name=""/>
        <dsp:cNvSpPr/>
      </dsp:nvSpPr>
      <dsp:spPr>
        <a:xfrm>
          <a:off x="1918886" y="462489"/>
          <a:ext cx="3138532" cy="1992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E451C-18EA-46CE-90A0-41076C06C4C4}">
      <dsp:nvSpPr>
        <dsp:cNvPr id="0" name=""/>
        <dsp:cNvSpPr/>
      </dsp:nvSpPr>
      <dsp:spPr>
        <a:xfrm>
          <a:off x="2267612" y="793778"/>
          <a:ext cx="3138532" cy="19929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b="0" i="0" kern="1200"/>
            <a:t>Внаслідок цього, сьогодні фактично всі положення, які закладають правозахисні стандарти згаданої конвенції, містять «подвійні» вимоги до держави щодо їх реалізації: </a:t>
          </a:r>
          <a:endParaRPr lang="en-US" sz="1800" kern="1200"/>
        </a:p>
      </dsp:txBody>
      <dsp:txXfrm>
        <a:off x="2325984" y="852150"/>
        <a:ext cx="3021788" cy="1876224"/>
      </dsp:txXfrm>
    </dsp:sp>
    <dsp:sp modelId="{64BAB885-15B7-4CE0-AE49-C33394A11796}">
      <dsp:nvSpPr>
        <dsp:cNvPr id="0" name=""/>
        <dsp:cNvSpPr/>
      </dsp:nvSpPr>
      <dsp:spPr>
        <a:xfrm>
          <a:off x="894" y="3368247"/>
          <a:ext cx="3138532" cy="1992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364FC-31B1-48C8-9A23-2165B38B774B}">
      <dsp:nvSpPr>
        <dsp:cNvPr id="0" name=""/>
        <dsp:cNvSpPr/>
      </dsp:nvSpPr>
      <dsp:spPr>
        <a:xfrm>
          <a:off x="349620" y="3699536"/>
          <a:ext cx="3138532" cy="19929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b="0" i="0" kern="1200"/>
            <a:t>негативні та </a:t>
          </a:r>
          <a:endParaRPr lang="en-US" sz="1800" kern="1200"/>
        </a:p>
      </dsp:txBody>
      <dsp:txXfrm>
        <a:off x="407992" y="3757908"/>
        <a:ext cx="3021788" cy="1876224"/>
      </dsp:txXfrm>
    </dsp:sp>
    <dsp:sp modelId="{6B9B6E76-71F5-4C55-A2E7-CF3614414B53}">
      <dsp:nvSpPr>
        <dsp:cNvPr id="0" name=""/>
        <dsp:cNvSpPr/>
      </dsp:nvSpPr>
      <dsp:spPr>
        <a:xfrm>
          <a:off x="3836878" y="3368247"/>
          <a:ext cx="3138532" cy="1992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44FFF-335A-4C79-8BE6-86ED8E9BC970}">
      <dsp:nvSpPr>
        <dsp:cNvPr id="0" name=""/>
        <dsp:cNvSpPr/>
      </dsp:nvSpPr>
      <dsp:spPr>
        <a:xfrm>
          <a:off x="4185604" y="3699536"/>
          <a:ext cx="3138532" cy="19929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b="0" i="0" kern="1200"/>
            <a:t>позитивні.</a:t>
          </a:r>
          <a:endParaRPr lang="en-US" sz="1800" kern="1200"/>
        </a:p>
      </dsp:txBody>
      <dsp:txXfrm>
        <a:off x="4243976" y="3757908"/>
        <a:ext cx="3021788" cy="18762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5DB0D-B769-42CA-961C-79E9C32297C4}">
      <dsp:nvSpPr>
        <dsp:cNvPr id="0" name=""/>
        <dsp:cNvSpPr/>
      </dsp:nvSpPr>
      <dsp:spPr>
        <a:xfrm>
          <a:off x="0" y="196647"/>
          <a:ext cx="5973841" cy="304221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b="1" kern="1200" dirty="0"/>
            <a:t>Негативні права людини </a:t>
          </a:r>
          <a:r>
            <a:rPr lang="uk-UA" sz="1500" kern="1200" dirty="0"/>
            <a:t>визначають негативний аспект свободи та охороняють людину від небажаного втручання з боку держави у сферу її особистих прав і свобод.</a:t>
          </a:r>
        </a:p>
        <a:p>
          <a:pPr marL="0" lvl="0" indent="0" algn="l" defTabSz="666750">
            <a:lnSpc>
              <a:spcPct val="90000"/>
            </a:lnSpc>
            <a:spcBef>
              <a:spcPct val="0"/>
            </a:spcBef>
            <a:spcAft>
              <a:spcPct val="35000"/>
            </a:spcAft>
            <a:buNone/>
          </a:pPr>
          <a:r>
            <a:rPr lang="uk-UA" sz="1500" kern="1200" dirty="0"/>
            <a:t> До них належать більшість громадянських та політичних прав, наприклад: право на життя, свободу думки, слова, віросповідання, право на недискримінацію, право не піддаватися тортурам, право на мирні зібрання та об'єднання тощо. </a:t>
          </a:r>
        </a:p>
        <a:p>
          <a:pPr marL="0" lvl="0" indent="0" algn="l" defTabSz="666750">
            <a:lnSpc>
              <a:spcPct val="90000"/>
            </a:lnSpc>
            <a:spcBef>
              <a:spcPct val="0"/>
            </a:spcBef>
            <a:spcAft>
              <a:spcPct val="35000"/>
            </a:spcAft>
            <a:buNone/>
          </a:pPr>
          <a:r>
            <a:rPr lang="uk-UA" sz="1500" kern="1200" dirty="0"/>
            <a:t>Негативні права людини передбачають негативні зобов'язання держави та її агентів (представників) утримуватися від будь-яких дій, спрямованих на їх порушення або незаконне обмеження.</a:t>
          </a:r>
          <a:endParaRPr lang="en-US" sz="1500" kern="1200" dirty="0"/>
        </a:p>
      </dsp:txBody>
      <dsp:txXfrm>
        <a:off x="148509" y="345156"/>
        <a:ext cx="5676823" cy="2745193"/>
      </dsp:txXfrm>
    </dsp:sp>
    <dsp:sp modelId="{A1A2F53B-A577-4CC7-8272-6543845E27D3}">
      <dsp:nvSpPr>
        <dsp:cNvPr id="0" name=""/>
        <dsp:cNvSpPr/>
      </dsp:nvSpPr>
      <dsp:spPr>
        <a:xfrm>
          <a:off x="0" y="3294538"/>
          <a:ext cx="5973841" cy="30741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b="1" kern="1200" dirty="0"/>
            <a:t>Позитивні права людини </a:t>
          </a:r>
          <a:r>
            <a:rPr lang="uk-UA" sz="1500" kern="1200" dirty="0"/>
            <a:t>закріплюють позитивний аспект свободи, їх реалізація неможлива без відповідної забезпечувальної діяльності з боку державних інституцій.</a:t>
          </a:r>
        </a:p>
        <a:p>
          <a:pPr marL="0" lvl="0" indent="0" algn="l" defTabSz="666750">
            <a:lnSpc>
              <a:spcPct val="90000"/>
            </a:lnSpc>
            <a:spcBef>
              <a:spcPct val="0"/>
            </a:spcBef>
            <a:spcAft>
              <a:spcPct val="35000"/>
            </a:spcAft>
            <a:buNone/>
          </a:pPr>
          <a:r>
            <a:rPr lang="uk-UA" sz="1500" kern="1200" dirty="0"/>
            <a:t> До них включають соціальні права, економічні та окремі культурні права, наприклад: право на працю, відпочинок, соціальний захист, охорону здоров'я, гідний рівень життя та ін. </a:t>
          </a:r>
        </a:p>
        <a:p>
          <a:pPr marL="0" lvl="0" indent="0" algn="l" defTabSz="666750">
            <a:lnSpc>
              <a:spcPct val="90000"/>
            </a:lnSpc>
            <a:spcBef>
              <a:spcPct val="0"/>
            </a:spcBef>
            <a:spcAft>
              <a:spcPct val="35000"/>
            </a:spcAft>
            <a:buNone/>
          </a:pPr>
          <a:r>
            <a:rPr lang="uk-UA" sz="1500" kern="1200" dirty="0"/>
            <a:t>Ці права забезпечені позитивними зобов'язаннями держави, які в найбільш широкому вигляді передбачають активні дії держави, спрямовані на їх утвердження, захист та сприяння реалізації.</a:t>
          </a:r>
          <a:endParaRPr lang="en-US" sz="1500" kern="1200" dirty="0"/>
        </a:p>
      </dsp:txBody>
      <dsp:txXfrm>
        <a:off x="150066" y="3444604"/>
        <a:ext cx="5673709" cy="27739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8AE99-430D-4702-8CE0-CEDBABEC2CB0}">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9DB5E-7557-4A4A-BE3B-838187F22688}">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k-UA" sz="2600" b="0" i="0" kern="1200" dirty="0"/>
            <a:t>держава повинна не тільки володіти законодавством, що найбільш повно забезпечує дотримання як негативних, так і позитивних прав, </a:t>
          </a:r>
          <a:endParaRPr lang="en-US" sz="2600" kern="1200" dirty="0"/>
        </a:p>
      </dsp:txBody>
      <dsp:txXfrm>
        <a:off x="696297" y="538547"/>
        <a:ext cx="4171627" cy="2590157"/>
      </dsp:txXfrm>
    </dsp:sp>
    <dsp:sp modelId="{3861A00B-C319-4D89-847B-213B286AB3EA}">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C4FC9-39A0-4CFB-9BF3-C3219D9CC3A1}">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k-UA" sz="2600" b="0" i="0" kern="1200"/>
            <a:t>але і вживати всіх необхідних заходів для того, щоб воно реально діяло, а не залишалося на папері. </a:t>
          </a:r>
          <a:endParaRPr lang="en-US" sz="2600" kern="1200"/>
        </a:p>
      </dsp:txBody>
      <dsp:txXfrm>
        <a:off x="5991936" y="538547"/>
        <a:ext cx="4171627" cy="25901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2CDAA-DC0C-4731-9B7F-69CE2FC87BC7}">
      <dsp:nvSpPr>
        <dsp:cNvPr id="0" name=""/>
        <dsp:cNvSpPr/>
      </dsp:nvSpPr>
      <dsp:spPr>
        <a:xfrm>
          <a:off x="0" y="5095768"/>
          <a:ext cx="5371404" cy="16725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uk-UA" sz="2200" b="0" i="0" kern="1200"/>
            <a:t>Єдиним критерієм для визначення того, чи дотримувалась держава в особі її органів влади цього обов'язку, є ефективність її дій у конкретній ситуації.</a:t>
          </a:r>
          <a:endParaRPr lang="en-US" sz="2200" kern="1200"/>
        </a:p>
      </dsp:txBody>
      <dsp:txXfrm>
        <a:off x="0" y="5095768"/>
        <a:ext cx="5371404" cy="1672544"/>
      </dsp:txXfrm>
    </dsp:sp>
    <dsp:sp modelId="{71B92B11-AD85-4EBB-AD11-049E8445354F}">
      <dsp:nvSpPr>
        <dsp:cNvPr id="0" name=""/>
        <dsp:cNvSpPr/>
      </dsp:nvSpPr>
      <dsp:spPr>
        <a:xfrm rot="10800000">
          <a:off x="0" y="2548482"/>
          <a:ext cx="5371404" cy="2572374"/>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uk-UA" sz="2200" b="0" i="0" kern="1200"/>
            <a:t>Позитивні зобов'язання держави не можуть тлумачитись як такі, що визначають конкретні засоби чи конкретні дії держави.</a:t>
          </a:r>
          <a:endParaRPr lang="en-US" sz="2200" kern="1200"/>
        </a:p>
      </dsp:txBody>
      <dsp:txXfrm rot="10800000">
        <a:off x="0" y="2548482"/>
        <a:ext cx="5371404" cy="1671451"/>
      </dsp:txXfrm>
    </dsp:sp>
    <dsp:sp modelId="{94EC376F-6E5F-40F9-9294-99D62CCB1133}">
      <dsp:nvSpPr>
        <dsp:cNvPr id="0" name=""/>
        <dsp:cNvSpPr/>
      </dsp:nvSpPr>
      <dsp:spPr>
        <a:xfrm rot="10800000">
          <a:off x="0" y="1196"/>
          <a:ext cx="5371404" cy="2572374"/>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uk-UA" sz="2200" b="0" i="0" kern="1200" dirty="0"/>
            <a:t>Але держава вільна у виборі конкретних заходів, які підлягають застосуванню, щодо повного та ефективного захисту тих чи інших прав людини.</a:t>
          </a:r>
          <a:endParaRPr lang="en-US" sz="2200" kern="1200" dirty="0"/>
        </a:p>
      </dsp:txBody>
      <dsp:txXfrm rot="10800000">
        <a:off x="0" y="1196"/>
        <a:ext cx="5371404" cy="16714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67550-658C-4DC0-BCB4-4BC92D40EE32}">
      <dsp:nvSpPr>
        <dsp:cNvPr id="0" name=""/>
        <dsp:cNvSpPr/>
      </dsp:nvSpPr>
      <dsp:spPr>
        <a:xfrm>
          <a:off x="1275" y="533510"/>
          <a:ext cx="4475267" cy="2841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EB84A-E398-4C2D-B2F7-371B7C553EC5}">
      <dsp:nvSpPr>
        <dsp:cNvPr id="0" name=""/>
        <dsp:cNvSpPr/>
      </dsp:nvSpPr>
      <dsp:spPr>
        <a:xfrm>
          <a:off x="498527" y="1005900"/>
          <a:ext cx="4475267" cy="28417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b="1" i="0" kern="1200" dirty="0"/>
            <a:t>перша</a:t>
          </a:r>
          <a:r>
            <a:rPr lang="uk-UA" sz="1700" b="0" i="0" kern="1200" dirty="0"/>
            <a:t> — коли ці два види зобов'язань принципово відмінні, тобто позитивні зобов'язання відрізняються від негативних тим, що перші вимагають активного втручання держави в реалізацію прав людини, тоді як другі вимагають від неї утриматись від втручання. </a:t>
          </a:r>
        </a:p>
        <a:p>
          <a:pPr marL="0" lvl="0" indent="0" algn="ctr" defTabSz="755650">
            <a:lnSpc>
              <a:spcPct val="90000"/>
            </a:lnSpc>
            <a:spcBef>
              <a:spcPct val="0"/>
            </a:spcBef>
            <a:spcAft>
              <a:spcPct val="35000"/>
            </a:spcAft>
            <a:buNone/>
          </a:pPr>
          <a:r>
            <a:rPr lang="uk-UA" sz="1700" b="0" i="0" kern="1200" dirty="0"/>
            <a:t>Порушення прав людини відбуватиметься через відсутність активних дій із боку держави.</a:t>
          </a:r>
          <a:endParaRPr lang="en-US" sz="1700" kern="1200" dirty="0"/>
        </a:p>
      </dsp:txBody>
      <dsp:txXfrm>
        <a:off x="581760" y="1089133"/>
        <a:ext cx="4308801" cy="2675329"/>
      </dsp:txXfrm>
    </dsp:sp>
    <dsp:sp modelId="{957C4178-04F9-48DB-B9B3-AD95FCF7322A}">
      <dsp:nvSpPr>
        <dsp:cNvPr id="0" name=""/>
        <dsp:cNvSpPr/>
      </dsp:nvSpPr>
      <dsp:spPr>
        <a:xfrm>
          <a:off x="5471046" y="533510"/>
          <a:ext cx="4475267" cy="2841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7F2660-FDD7-43B5-AC7D-7059A8FDAE52}">
      <dsp:nvSpPr>
        <dsp:cNvPr id="0" name=""/>
        <dsp:cNvSpPr/>
      </dsp:nvSpPr>
      <dsp:spPr>
        <a:xfrm>
          <a:off x="5968298" y="1005900"/>
          <a:ext cx="4475267" cy="28417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i="0" kern="1200" dirty="0"/>
            <a:t>друга</a:t>
          </a:r>
          <a:r>
            <a:rPr lang="uk-UA" sz="2000" b="0" i="0" kern="1200" dirty="0"/>
            <a:t> — коли в окремих випадках позитивні та негативні зобов'язання мають схожий підтекст. </a:t>
          </a:r>
        </a:p>
        <a:p>
          <a:pPr marL="0" lvl="0" indent="0" algn="ctr" defTabSz="889000">
            <a:lnSpc>
              <a:spcPct val="90000"/>
            </a:lnSpc>
            <a:spcBef>
              <a:spcPct val="0"/>
            </a:spcBef>
            <a:spcAft>
              <a:spcPct val="35000"/>
            </a:spcAft>
            <a:buNone/>
          </a:pPr>
          <a:r>
            <a:rPr lang="uk-UA" sz="1700" b="0" i="0" kern="1200" dirty="0"/>
            <a:t>Це відбувається в результаті перешкоджання чи обмеження в реалізації прав людини своїми активними діям.</a:t>
          </a:r>
          <a:endParaRPr lang="en-US" sz="1700" kern="1200" dirty="0"/>
        </a:p>
      </dsp:txBody>
      <dsp:txXfrm>
        <a:off x="6051531" y="1089133"/>
        <a:ext cx="4308801" cy="26753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70CFC-28C9-48F7-8E35-F1E19CD5FD2F}">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29FD14ED-F9B7-4594-8031-BB93A0A3B4B0}">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ru-RU" sz="1600" kern="1200"/>
            <a:t>захист осіб;</a:t>
          </a:r>
          <a:endParaRPr lang="en-US" sz="1600" kern="1200"/>
        </a:p>
      </dsp:txBody>
      <dsp:txXfrm>
        <a:off x="8061" y="5979"/>
        <a:ext cx="3034531" cy="1820718"/>
      </dsp:txXfrm>
    </dsp:sp>
    <dsp:sp modelId="{2C160B7B-55E1-4070-B105-1F5BB6D526C3}">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3B44F102-6F7E-488B-8B19-E13879A3D5A6}">
      <dsp:nvSpPr>
        <dsp:cNvPr id="0" name=""/>
        <dsp:cNvSpPr/>
      </dsp:nvSpPr>
      <dsp:spPr>
        <a:xfrm>
          <a:off x="3740534" y="5979"/>
          <a:ext cx="3034531" cy="18207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ru-RU" sz="1600" kern="1200"/>
            <a:t>забезпечення достатніх юридичних засобів реагування на випадки порушення прав людини;</a:t>
          </a:r>
          <a:endParaRPr lang="en-US" sz="1600" kern="1200"/>
        </a:p>
      </dsp:txBody>
      <dsp:txXfrm>
        <a:off x="3740534" y="5979"/>
        <a:ext cx="3034531" cy="1820718"/>
      </dsp:txXfrm>
    </dsp:sp>
    <dsp:sp modelId="{DD32E64E-66CE-43E3-ADA9-BEDA6FD51E79}">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0E57138B-0325-43D7-AF95-252C697198E3}">
      <dsp:nvSpPr>
        <dsp:cNvPr id="0" name=""/>
        <dsp:cNvSpPr/>
      </dsp:nvSpPr>
      <dsp:spPr>
        <a:xfrm>
          <a:off x="7473007" y="5979"/>
          <a:ext cx="3034531" cy="18207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ru-RU" sz="1600" kern="1200"/>
            <a:t>гарантія проведення ефективного, оперативного та невідкладного розслідування випадків порушення прав людини незалежними компетентними особами</a:t>
          </a:r>
          <a:endParaRPr lang="en-US" sz="1600" kern="1200"/>
        </a:p>
      </dsp:txBody>
      <dsp:txXfrm>
        <a:off x="7473007" y="5979"/>
        <a:ext cx="3034531" cy="1820718"/>
      </dsp:txXfrm>
    </dsp:sp>
    <dsp:sp modelId="{77510D86-1975-43AF-BA15-3B5315237B07}">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1C045AB9-9BB7-4026-8264-DAAFF938A75E}">
      <dsp:nvSpPr>
        <dsp:cNvPr id="0" name=""/>
        <dsp:cNvSpPr/>
      </dsp:nvSpPr>
      <dsp:spPr>
        <a:xfrm>
          <a:off x="8061" y="2524640"/>
          <a:ext cx="3034531" cy="182071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ru-RU" sz="1600" kern="1200"/>
            <a:t>сприяння реалізації та забезпечення ефективного механізму юридичного, передусім судового захисту основоположних прав людини;</a:t>
          </a:r>
          <a:endParaRPr lang="en-US" sz="1600" kern="1200"/>
        </a:p>
      </dsp:txBody>
      <dsp:txXfrm>
        <a:off x="8061" y="2524640"/>
        <a:ext cx="3034531" cy="1820718"/>
      </dsp:txXfrm>
    </dsp:sp>
    <dsp:sp modelId="{FF920B54-6C0D-439F-9CCE-396078CA4E47}">
      <dsp:nvSpPr>
        <dsp:cNvPr id="0" name=""/>
        <dsp:cNvSpPr/>
      </dsp:nvSpPr>
      <dsp:spPr>
        <a:xfrm>
          <a:off x="3740534" y="2524640"/>
          <a:ext cx="3034531" cy="182071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ru-RU" sz="1600" kern="1200"/>
            <a:t>запобігання порушення прав людини із боку третіх осіб.</a:t>
          </a:r>
          <a:endParaRPr lang="en-US" sz="1600" kern="1200"/>
        </a:p>
      </dsp:txBody>
      <dsp:txXfrm>
        <a:off x="3740534" y="2524640"/>
        <a:ext cx="3034531" cy="18207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A8043-A3E9-4E26-A992-DA7049A75966}">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37793-0636-4A7C-8828-8C2DB5076B90}">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just" defTabSz="1555750">
            <a:lnSpc>
              <a:spcPct val="90000"/>
            </a:lnSpc>
            <a:spcBef>
              <a:spcPct val="0"/>
            </a:spcBef>
            <a:spcAft>
              <a:spcPct val="35000"/>
            </a:spcAft>
            <a:buNone/>
          </a:pPr>
          <a:r>
            <a:rPr lang="uk-UA" sz="3500" kern="1200" dirty="0"/>
            <a:t>ЄСПЛ провів різницю між основними зобов’язаннями сутнісного (</a:t>
          </a:r>
          <a:r>
            <a:rPr lang="uk-UA" sz="3500" kern="1200" dirty="0" err="1"/>
            <a:t>субстанційного</a:t>
          </a:r>
          <a:r>
            <a:rPr lang="uk-UA" sz="3500" kern="1200" dirty="0"/>
            <a:t>, матеріального) характеру і процедурними. </a:t>
          </a:r>
          <a:endParaRPr lang="en-US" sz="3500" kern="1200" dirty="0"/>
        </a:p>
      </dsp:txBody>
      <dsp:txXfrm>
        <a:off x="0" y="0"/>
        <a:ext cx="6900512" cy="2768070"/>
      </dsp:txXfrm>
    </dsp:sp>
    <dsp:sp modelId="{98DF3781-7D22-4397-825F-3C2E32FA189F}">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8C488-9879-485A-AB39-9974425A5D62}">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just" defTabSz="1555750">
            <a:lnSpc>
              <a:spcPct val="90000"/>
            </a:lnSpc>
            <a:spcBef>
              <a:spcPct val="0"/>
            </a:spcBef>
            <a:spcAft>
              <a:spcPct val="35000"/>
            </a:spcAft>
            <a:buNone/>
          </a:pPr>
          <a:r>
            <a:rPr lang="uk-UA" sz="3500" kern="1200" dirty="0"/>
            <a:t>Критерій відмінності між ними проведений на </a:t>
          </a:r>
          <a:r>
            <a:rPr lang="uk-UA" sz="3500" b="1" kern="1200" dirty="0"/>
            <a:t>підставі очікувань від держави. </a:t>
          </a:r>
          <a:endParaRPr lang="en-US" sz="3500" b="1" kern="1200" dirty="0"/>
        </a:p>
      </dsp:txBody>
      <dsp:txXfrm>
        <a:off x="0" y="2768070"/>
        <a:ext cx="6900512" cy="276807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51B74-B36A-4E9F-8910-B07CAB1FACAE}">
      <dsp:nvSpPr>
        <dsp:cNvPr id="0" name=""/>
        <dsp:cNvSpPr/>
      </dsp:nvSpPr>
      <dsp:spPr>
        <a:xfrm>
          <a:off x="0" y="155064"/>
          <a:ext cx="10791824" cy="19492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kern="1200" dirty="0">
              <a:effectLst>
                <a:outerShdw blurRad="38100" dist="38100" dir="2700000" algn="tl">
                  <a:srgbClr val="000000">
                    <a:alpha val="43137"/>
                  </a:srgbClr>
                </a:outerShdw>
              </a:effectLst>
            </a:rPr>
            <a:t>Сутнісні зобов’язання </a:t>
          </a:r>
          <a:r>
            <a:rPr lang="uk-UA" sz="1900" kern="1200" dirty="0"/>
            <a:t>– це основні заходи, які необхідні з боку держави для повного здійснення гарантованих прав людини, наприклад, встановлення державою відповідних правил, які регулюють втручання з боку поліції, або правил, які забороняють жорстоке поводження або примусову працю тощо. </a:t>
          </a:r>
          <a:endParaRPr lang="en-US" sz="1900" kern="1200" dirty="0"/>
        </a:p>
      </dsp:txBody>
      <dsp:txXfrm>
        <a:off x="95157" y="250221"/>
        <a:ext cx="10601510" cy="1758979"/>
      </dsp:txXfrm>
    </dsp:sp>
    <dsp:sp modelId="{C53897CA-A2FC-4E5D-A267-75E6B21799EC}">
      <dsp:nvSpPr>
        <dsp:cNvPr id="0" name=""/>
        <dsp:cNvSpPr/>
      </dsp:nvSpPr>
      <dsp:spPr>
        <a:xfrm>
          <a:off x="0" y="2159077"/>
          <a:ext cx="10791824" cy="194929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kern="1200" dirty="0">
              <a:effectLst>
                <a:outerShdw blurRad="38100" dist="38100" dir="2700000" algn="tl">
                  <a:srgbClr val="000000">
                    <a:alpha val="43137"/>
                  </a:srgbClr>
                </a:outerShdw>
              </a:effectLst>
            </a:rPr>
            <a:t>Процедурні зобов’язання </a:t>
          </a:r>
          <a:r>
            <a:rPr lang="uk-UA" sz="1900" kern="1200" dirty="0"/>
            <a:t>полягають у встановленні державою внутрішніх процедур, які спрямовані на забезпечення більш ефективного захисту осіб, яке вимагає в кінцевому рахунку достатніх засобів для порушених прав людини. Процедурні зобов’язання створюють тло, на якому певні особи, права яких порушені, наділені також правом на ефективне розслідування в широкому контексті. </a:t>
          </a:r>
          <a:endParaRPr lang="en-US" sz="1900" kern="1200" dirty="0"/>
        </a:p>
      </dsp:txBody>
      <dsp:txXfrm>
        <a:off x="95157" y="2254234"/>
        <a:ext cx="10601510" cy="1758979"/>
      </dsp:txXfrm>
    </dsp:sp>
    <dsp:sp modelId="{AEA10120-7E64-4AF8-9605-08274623C4C6}">
      <dsp:nvSpPr>
        <dsp:cNvPr id="0" name=""/>
        <dsp:cNvSpPr/>
      </dsp:nvSpPr>
      <dsp:spPr>
        <a:xfrm>
          <a:off x="0" y="4163091"/>
          <a:ext cx="10791824" cy="194929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Наприклад, йдеться про обов’язок держави прийняти кримінальне законодавство, яке є одночасно переконливим, ефективним та доступним. На практиці, звісно, нерідко йдеться про комбінацію обох видів позитивних зобов’язань. У справі «Таніш та інші проти Туреччини» (про ефективність розслідування зникнення людини) найбільш повно проявилося поєднання цієї комбінації: ЄСПЛ встановив, що недоліки судової системи призвели до порушення матеріального права (право на життя) і недотримання процедурного зобов’язання (права на ефективний правовий засіб).</a:t>
          </a:r>
          <a:endParaRPr lang="en-US" sz="1900" kern="1200"/>
        </a:p>
      </dsp:txBody>
      <dsp:txXfrm>
        <a:off x="95157" y="4258248"/>
        <a:ext cx="10601510" cy="1758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FA455-2E3C-48A7-9DE8-983234491102}">
      <dsp:nvSpPr>
        <dsp:cNvPr id="0" name=""/>
        <dsp:cNvSpPr/>
      </dsp:nvSpPr>
      <dsp:spPr>
        <a:xfrm rot="5400000">
          <a:off x="5410072" y="-1189323"/>
          <a:ext cx="348107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uk-UA" sz="2600" b="0" i="0" kern="1200"/>
            <a:t>активними діями (зокрема, шляхом судового захисту прав за Конвенцією, втручання в які не йде безпосередньо від держави), </a:t>
          </a:r>
          <a:endParaRPr lang="en-US" sz="2600" kern="1200"/>
        </a:p>
        <a:p>
          <a:pPr marL="228600" lvl="1" indent="-228600" algn="l" defTabSz="1155700">
            <a:lnSpc>
              <a:spcPct val="90000"/>
            </a:lnSpc>
            <a:spcBef>
              <a:spcPct val="0"/>
            </a:spcBef>
            <a:spcAft>
              <a:spcPct val="15000"/>
            </a:spcAft>
            <a:buChar char="•"/>
          </a:pPr>
          <a:r>
            <a:rPr lang="uk-UA" sz="2600" b="0" i="0" kern="1200"/>
            <a:t>так і утриманням від вчинення будь-яких дій (утриманням від втручання безпосередньо держави, її органів та представників в права людини).</a:t>
          </a:r>
          <a:endParaRPr lang="en-US" sz="2600" kern="1200"/>
        </a:p>
      </dsp:txBody>
      <dsp:txXfrm rot="-5400000">
        <a:off x="3785615" y="605066"/>
        <a:ext cx="6560052" cy="3141206"/>
      </dsp:txXfrm>
    </dsp:sp>
    <dsp:sp modelId="{B67B8B1C-6C36-41E5-B29D-7CC03820821B}">
      <dsp:nvSpPr>
        <dsp:cNvPr id="0" name=""/>
        <dsp:cNvSpPr/>
      </dsp:nvSpPr>
      <dsp:spPr>
        <a:xfrm>
          <a:off x="0" y="0"/>
          <a:ext cx="3785616" cy="4351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uk-UA" sz="3900" b="0" i="0" kern="1200"/>
            <a:t>Гарантування прав людини з боку держави може здійснюватися як </a:t>
          </a:r>
          <a:endParaRPr lang="en-US" sz="3900" kern="1200"/>
        </a:p>
      </dsp:txBody>
      <dsp:txXfrm>
        <a:off x="184799" y="184799"/>
        <a:ext cx="3416018" cy="3981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6AD98-001C-43DB-9497-2AD40E17A6CA}">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F960B-96A8-4C6C-AA2F-2D0801926D13}">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ru-RU" sz="5200" kern="1200" dirty="0" err="1"/>
            <a:t>Негативні</a:t>
          </a:r>
          <a:r>
            <a:rPr lang="ru-RU" sz="5200" kern="1200" dirty="0"/>
            <a:t> </a:t>
          </a:r>
          <a:r>
            <a:rPr lang="ru-RU" sz="3200" kern="1200" dirty="0"/>
            <a:t>(</a:t>
          </a:r>
          <a:r>
            <a:rPr lang="ru-RU" sz="3200" kern="1200" dirty="0" err="1"/>
            <a:t>утримання</a:t>
          </a:r>
          <a:r>
            <a:rPr lang="ru-RU" sz="3200" kern="1200" dirty="0"/>
            <a:t> </a:t>
          </a:r>
          <a:r>
            <a:rPr lang="ru-RU" sz="3200" kern="1200" dirty="0" err="1"/>
            <a:t>від</a:t>
          </a:r>
          <a:r>
            <a:rPr lang="ru-RU" sz="3200" kern="1200" dirty="0"/>
            <a:t> </a:t>
          </a:r>
          <a:r>
            <a:rPr lang="ru-RU" sz="3200" kern="1200" dirty="0" err="1"/>
            <a:t>дій</a:t>
          </a:r>
          <a:r>
            <a:rPr lang="ru-RU" sz="3200" kern="1200" dirty="0"/>
            <a:t>) </a:t>
          </a:r>
          <a:endParaRPr lang="en-US" sz="5200" kern="1200" dirty="0"/>
        </a:p>
      </dsp:txBody>
      <dsp:txXfrm>
        <a:off x="696297" y="538547"/>
        <a:ext cx="4171627" cy="2590157"/>
      </dsp:txXfrm>
    </dsp:sp>
    <dsp:sp modelId="{6D8F46BD-CA85-4D3C-A53F-6B8F44773DFE}">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AD13B-5076-41BA-9B56-F369CD0AAEC1}">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ru-RU" sz="5900" kern="1200" dirty="0" err="1"/>
            <a:t>Позитивні</a:t>
          </a:r>
          <a:r>
            <a:rPr lang="ru-RU" sz="5900" kern="1200" dirty="0"/>
            <a:t> </a:t>
          </a:r>
          <a:r>
            <a:rPr lang="ru-RU" sz="3600" kern="1200" dirty="0"/>
            <a:t>(</a:t>
          </a:r>
          <a:r>
            <a:rPr lang="ru-RU" sz="3600" kern="1200" dirty="0" err="1"/>
            <a:t>активні</a:t>
          </a:r>
          <a:r>
            <a:rPr lang="ru-RU" sz="3600" kern="1200" dirty="0"/>
            <a:t> </a:t>
          </a:r>
          <a:r>
            <a:rPr lang="ru-RU" sz="3600" kern="1200" dirty="0" err="1"/>
            <a:t>дії</a:t>
          </a:r>
          <a:r>
            <a:rPr lang="ru-RU" sz="3600" kern="1200" dirty="0"/>
            <a:t>)</a:t>
          </a:r>
          <a:endParaRPr lang="en-US" sz="5900" kern="1200" dirty="0"/>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E45D-BFDD-4B7B-993D-CCEFD3848DC4}">
      <dsp:nvSpPr>
        <dsp:cNvPr id="0" name=""/>
        <dsp:cNvSpPr/>
      </dsp:nvSpPr>
      <dsp:spPr>
        <a:xfrm>
          <a:off x="0" y="382131"/>
          <a:ext cx="5918184" cy="2340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0" i="0" kern="1200" dirty="0"/>
            <a:t>– це зобов’язання держави утримуватися від втручання в права та свободи. </a:t>
          </a:r>
        </a:p>
        <a:p>
          <a:pPr marL="0" lvl="0" indent="0" algn="l" defTabSz="889000">
            <a:lnSpc>
              <a:spcPct val="90000"/>
            </a:lnSpc>
            <a:spcBef>
              <a:spcPct val="0"/>
            </a:spcBef>
            <a:spcAft>
              <a:spcPct val="35000"/>
            </a:spcAft>
            <a:buNone/>
          </a:pPr>
          <a:r>
            <a:rPr lang="uk-UA" sz="2000" b="0" i="0" kern="1200" dirty="0"/>
            <a:t>Наприклад стаття 17 ЄСПЛ забороняє будь-кому зловживати правами за для будь- якого обмеження прав, закріплених в Конвенції:</a:t>
          </a:r>
          <a:endParaRPr lang="en-US" sz="2000" kern="1200" dirty="0"/>
        </a:p>
      </dsp:txBody>
      <dsp:txXfrm>
        <a:off x="114229" y="496360"/>
        <a:ext cx="5689726" cy="2111542"/>
      </dsp:txXfrm>
    </dsp:sp>
    <dsp:sp modelId="{C5D3418E-B370-4EA0-880F-2C45A3201800}">
      <dsp:nvSpPr>
        <dsp:cNvPr id="0" name=""/>
        <dsp:cNvSpPr/>
      </dsp:nvSpPr>
      <dsp:spPr>
        <a:xfrm>
          <a:off x="0" y="2779731"/>
          <a:ext cx="5918184" cy="2340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0" i="0" kern="1200"/>
            <a:t>«Жодне з положень цієї Конвенції не може тлумачитись як таке, що надає будь-якій державі, групі чи особі право займатися будь-якою діяльністю або вчиняти будь-яку дію, спрямовану на скасування будь-яких прав чи свобод, визнаних цією Конвенцією, або на їх обмеження в більшому обсязі, ніж це передбачено в Конвенції».</a:t>
          </a:r>
          <a:endParaRPr lang="en-US" sz="2000" kern="1200"/>
        </a:p>
      </dsp:txBody>
      <dsp:txXfrm>
        <a:off x="114229" y="2893960"/>
        <a:ext cx="5689726" cy="21115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EDCB6-AB97-45C6-AD5A-2CD6B4226AD1}">
      <dsp:nvSpPr>
        <dsp:cNvPr id="0" name=""/>
        <dsp:cNvSpPr/>
      </dsp:nvSpPr>
      <dsp:spPr>
        <a:xfrm>
          <a:off x="2053" y="418471"/>
          <a:ext cx="4379788" cy="386518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0" i="0" kern="1200" dirty="0"/>
            <a:t>Ст. 8 </a:t>
          </a:r>
          <a:r>
            <a:rPr lang="ru-RU" sz="1800" b="0" i="0" kern="1200" dirty="0" err="1"/>
            <a:t>Конвенції</a:t>
          </a:r>
          <a:r>
            <a:rPr lang="ru-RU" sz="1800" b="0" i="0" kern="1200" dirty="0"/>
            <a:t> </a:t>
          </a:r>
          <a:r>
            <a:rPr lang="ru-RU" sz="1800" b="0" i="0" kern="1200" dirty="0" err="1"/>
            <a:t>щодо</a:t>
          </a:r>
          <a:r>
            <a:rPr lang="ru-RU" sz="1800" b="0" i="0" kern="1200" dirty="0"/>
            <a:t> права на </a:t>
          </a:r>
          <a:r>
            <a:rPr lang="ru-RU" sz="1800" b="0" i="0" kern="1200" dirty="0" err="1"/>
            <a:t>повагу</a:t>
          </a:r>
          <a:r>
            <a:rPr lang="ru-RU" sz="1800" b="0" i="0" kern="1200" dirty="0"/>
            <a:t> до приватного та </a:t>
          </a:r>
          <a:r>
            <a:rPr lang="ru-RU" sz="1800" b="0" i="0" kern="1200" dirty="0" err="1"/>
            <a:t>сімейного</a:t>
          </a:r>
          <a:r>
            <a:rPr lang="ru-RU" sz="1800" b="0" i="0" kern="1200" dirty="0"/>
            <a:t> </a:t>
          </a:r>
          <a:r>
            <a:rPr lang="ru-RU" sz="1800" b="0" i="0" kern="1200" dirty="0" err="1"/>
            <a:t>життя</a:t>
          </a:r>
          <a:r>
            <a:rPr lang="ru-RU" sz="1800" b="0" i="0" kern="1200" dirty="0"/>
            <a:t>: на </a:t>
          </a:r>
          <a:r>
            <a:rPr lang="ru-RU" sz="1800" b="0" i="0" kern="1200" dirty="0" err="1"/>
            <a:t>державі</a:t>
          </a:r>
          <a:r>
            <a:rPr lang="ru-RU" sz="1800" b="0" i="0" kern="1200" dirty="0"/>
            <a:t> </a:t>
          </a:r>
          <a:r>
            <a:rPr lang="ru-RU" sz="1800" b="0" i="0" kern="1200" dirty="0" err="1"/>
            <a:t>лежить</a:t>
          </a:r>
          <a:r>
            <a:rPr lang="ru-RU" sz="1800" b="0" i="0" kern="1200" dirty="0"/>
            <a:t> </a:t>
          </a:r>
          <a:r>
            <a:rPr lang="ru-RU" sz="1800" b="0" i="0" kern="1200" dirty="0" err="1"/>
            <a:t>обов’язок</a:t>
          </a:r>
          <a:r>
            <a:rPr lang="ru-RU" sz="1800" b="0" i="0" kern="1200" dirty="0"/>
            <a:t>, </a:t>
          </a:r>
          <a:r>
            <a:rPr lang="ru-RU" sz="1800" b="0" i="0" kern="1200" dirty="0" err="1"/>
            <a:t>згідно</a:t>
          </a:r>
          <a:r>
            <a:rPr lang="ru-RU" sz="1800" b="0" i="0" kern="1200" dirty="0"/>
            <a:t> з </a:t>
          </a:r>
          <a:r>
            <a:rPr lang="ru-RU" sz="1800" b="0" i="0" kern="1200" dirty="0" err="1"/>
            <a:t>яким</a:t>
          </a:r>
          <a:r>
            <a:rPr lang="ru-RU" sz="1800" b="0" i="0" kern="1200" dirty="0"/>
            <a:t> </a:t>
          </a:r>
          <a:r>
            <a:rPr lang="ru-RU" sz="1800" b="0" i="0" kern="1200" dirty="0" err="1"/>
            <a:t>державні</a:t>
          </a:r>
          <a:r>
            <a:rPr lang="ru-RU" sz="1800" b="0" i="0" kern="1200" dirty="0"/>
            <a:t> </a:t>
          </a:r>
          <a:r>
            <a:rPr lang="ru-RU" sz="1800" b="0" i="0" kern="1200" dirty="0" err="1"/>
            <a:t>органи</a:t>
          </a:r>
          <a:r>
            <a:rPr lang="ru-RU" sz="1800" b="0" i="0" kern="1200" dirty="0"/>
            <a:t> та </a:t>
          </a:r>
          <a:r>
            <a:rPr lang="ru-RU" sz="1800" b="0" i="0" kern="1200" dirty="0" err="1"/>
            <a:t>посадовці</a:t>
          </a:r>
          <a:r>
            <a:rPr lang="ru-RU" sz="1800" b="0" i="0" kern="1200" dirty="0"/>
            <a:t> не </a:t>
          </a:r>
          <a:r>
            <a:rPr lang="ru-RU" sz="1800" b="0" i="0" kern="1200" dirty="0" err="1"/>
            <a:t>повинні</a:t>
          </a:r>
          <a:r>
            <a:rPr lang="ru-RU" sz="1800" b="0" i="0" kern="1200" dirty="0"/>
            <a:t> </a:t>
          </a:r>
          <a:r>
            <a:rPr lang="ru-RU" sz="1800" b="0" i="0" kern="1200" dirty="0" err="1"/>
            <a:t>втручатися</a:t>
          </a:r>
          <a:r>
            <a:rPr lang="ru-RU" sz="1800" b="0" i="0" kern="1200" dirty="0"/>
            <a:t> в </a:t>
          </a:r>
          <a:r>
            <a:rPr lang="ru-RU" sz="1800" b="0" i="0" kern="1200" dirty="0" err="1"/>
            <a:t>приватне</a:t>
          </a:r>
          <a:r>
            <a:rPr lang="ru-RU" sz="1800" b="0" i="0" kern="1200" dirty="0"/>
            <a:t> та/</a:t>
          </a:r>
          <a:r>
            <a:rPr lang="ru-RU" sz="1800" b="0" i="0" kern="1200" dirty="0" err="1"/>
            <a:t>або</a:t>
          </a:r>
          <a:r>
            <a:rPr lang="ru-RU" sz="1800" b="0" i="0" kern="1200" dirty="0"/>
            <a:t> </a:t>
          </a:r>
          <a:r>
            <a:rPr lang="ru-RU" sz="1800" b="0" i="0" kern="1200" dirty="0" err="1"/>
            <a:t>сімейне</a:t>
          </a:r>
          <a:r>
            <a:rPr lang="ru-RU" sz="1800" b="0" i="0" kern="1200" dirty="0"/>
            <a:t> </a:t>
          </a:r>
          <a:r>
            <a:rPr lang="ru-RU" sz="1800" b="0" i="0" kern="1200" dirty="0" err="1"/>
            <a:t>життя</a:t>
          </a:r>
          <a:r>
            <a:rPr lang="ru-RU" sz="1800" b="0" i="0" kern="1200" dirty="0"/>
            <a:t> особи, за </a:t>
          </a:r>
          <a:r>
            <a:rPr lang="ru-RU" sz="1800" b="0" i="0" kern="1200" dirty="0" err="1"/>
            <a:t>винятком</a:t>
          </a:r>
          <a:r>
            <a:rPr lang="ru-RU" sz="1800" b="0" i="0" kern="1200" dirty="0"/>
            <a:t> </a:t>
          </a:r>
          <a:r>
            <a:rPr lang="ru-RU" sz="1800" b="0" i="0" kern="1200" dirty="0" err="1"/>
            <a:t>ситуацій</a:t>
          </a:r>
          <a:r>
            <a:rPr lang="ru-RU" sz="1800" b="0" i="0" kern="1200" dirty="0"/>
            <a:t>, в </a:t>
          </a:r>
          <a:r>
            <a:rPr lang="ru-RU" sz="1800" b="0" i="0" kern="1200" dirty="0" err="1"/>
            <a:t>яких</a:t>
          </a:r>
          <a:r>
            <a:rPr lang="ru-RU" sz="1800" b="0" i="0" kern="1200" dirty="0"/>
            <a:t> </a:t>
          </a:r>
          <a:r>
            <a:rPr lang="ru-RU" sz="1800" b="0" i="0" kern="1200" dirty="0" err="1"/>
            <a:t>таке</a:t>
          </a:r>
          <a:r>
            <a:rPr lang="ru-RU" sz="1800" b="0" i="0" kern="1200" dirty="0"/>
            <a:t> </a:t>
          </a:r>
          <a:r>
            <a:rPr lang="ru-RU" sz="1800" b="0" i="0" kern="1200" dirty="0" err="1"/>
            <a:t>втручання</a:t>
          </a:r>
          <a:r>
            <a:rPr lang="ru-RU" sz="1800" b="0" i="0" kern="1200" dirty="0"/>
            <a:t> </a:t>
          </a:r>
          <a:r>
            <a:rPr lang="ru-RU" sz="1800" b="0" i="0" kern="1200" dirty="0" err="1"/>
            <a:t>виправдовується</a:t>
          </a:r>
          <a:r>
            <a:rPr lang="ru-RU" sz="1800" b="0" i="0" kern="1200" dirty="0"/>
            <a:t> </a:t>
          </a:r>
          <a:r>
            <a:rPr lang="ru-RU" sz="1800" b="0" i="0" kern="1200" dirty="0" err="1"/>
            <a:t>положеннями</a:t>
          </a:r>
          <a:r>
            <a:rPr lang="ru-RU" sz="1800" b="0" i="0" kern="1200" dirty="0"/>
            <a:t> </a:t>
          </a:r>
          <a:r>
            <a:rPr lang="ru-RU" sz="1800" b="0" i="0" kern="1200" dirty="0" err="1"/>
            <a:t>частини</a:t>
          </a:r>
          <a:r>
            <a:rPr lang="ru-RU" sz="1800" b="0" i="0" kern="1200" dirty="0"/>
            <a:t> 2 </a:t>
          </a:r>
          <a:r>
            <a:rPr lang="ru-RU" sz="1800" b="0" i="0" kern="1200" dirty="0" err="1"/>
            <a:t>статті</a:t>
          </a:r>
          <a:r>
            <a:rPr lang="ru-RU" sz="1800" kern="1200" dirty="0"/>
            <a:t> 8.</a:t>
          </a:r>
          <a:endParaRPr lang="en-US" sz="1800" kern="1200" dirty="0"/>
        </a:p>
      </dsp:txBody>
      <dsp:txXfrm>
        <a:off x="115260" y="531678"/>
        <a:ext cx="4153374" cy="3638766"/>
      </dsp:txXfrm>
    </dsp:sp>
    <dsp:sp modelId="{75FFD2FA-D5CA-4AEE-8763-7B278F6C85A5}">
      <dsp:nvSpPr>
        <dsp:cNvPr id="0" name=""/>
        <dsp:cNvSpPr/>
      </dsp:nvSpPr>
      <dsp:spPr>
        <a:xfrm>
          <a:off x="4819821" y="1807968"/>
          <a:ext cx="928515" cy="108618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819821" y="2025205"/>
        <a:ext cx="649961" cy="651713"/>
      </dsp:txXfrm>
    </dsp:sp>
    <dsp:sp modelId="{E87071ED-B457-4F97-B72D-FEBA13434429}">
      <dsp:nvSpPr>
        <dsp:cNvPr id="0" name=""/>
        <dsp:cNvSpPr/>
      </dsp:nvSpPr>
      <dsp:spPr>
        <a:xfrm>
          <a:off x="6133757" y="489187"/>
          <a:ext cx="4379788" cy="372374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0" i="0" kern="1200" dirty="0"/>
            <a:t>Те ж </a:t>
          </a:r>
          <a:r>
            <a:rPr lang="ru-RU" sz="1800" b="0" i="0" kern="1200" dirty="0" err="1"/>
            <a:t>саме</a:t>
          </a:r>
          <a:r>
            <a:rPr lang="ru-RU" sz="1800" b="0" i="0" kern="1200" dirty="0"/>
            <a:t> </a:t>
          </a:r>
          <a:r>
            <a:rPr lang="ru-RU" sz="1800" b="0" i="0" kern="1200" dirty="0" err="1"/>
            <a:t>стосується</a:t>
          </a:r>
          <a:r>
            <a:rPr lang="ru-RU" sz="1800" b="0" i="0" kern="1200" dirty="0"/>
            <a:t> </a:t>
          </a:r>
          <a:r>
            <a:rPr lang="ru-RU" sz="1800" b="0" i="0" kern="1200" dirty="0" err="1"/>
            <a:t>положень</a:t>
          </a:r>
          <a:r>
            <a:rPr lang="ru-RU" sz="1800" b="0" i="0" kern="1200" dirty="0"/>
            <a:t> статей 9-11 </a:t>
          </a:r>
          <a:r>
            <a:rPr lang="ru-RU" sz="1800" b="0" i="0" kern="1200" dirty="0" err="1"/>
            <a:t>Конвенції</a:t>
          </a:r>
          <a:r>
            <a:rPr lang="ru-RU" sz="1800" b="0" i="0" kern="1200" dirty="0"/>
            <a:t> та </a:t>
          </a:r>
          <a:r>
            <a:rPr lang="ru-RU" sz="1800" b="0" i="0" kern="1200" dirty="0" err="1"/>
            <a:t>статті</a:t>
          </a:r>
          <a:r>
            <a:rPr lang="ru-RU" sz="1800" b="0" i="0" kern="1200" dirty="0"/>
            <a:t> 1 Протоколу № 1. </a:t>
          </a:r>
          <a:r>
            <a:rPr lang="ru-RU" sz="1800" b="0" i="0" kern="1200" dirty="0" err="1"/>
            <a:t>Тобто</a:t>
          </a:r>
          <a:r>
            <a:rPr lang="ru-RU" sz="1800" b="0" i="0" kern="1200" dirty="0"/>
            <a:t>, держава </a:t>
          </a:r>
          <a:r>
            <a:rPr lang="ru-RU" sz="1800" b="0" i="0" kern="1200" dirty="0" err="1"/>
            <a:t>зобов’язується</a:t>
          </a:r>
          <a:r>
            <a:rPr lang="ru-RU" sz="1800" b="0" i="0" kern="1200" dirty="0"/>
            <a:t> «</a:t>
          </a:r>
          <a:r>
            <a:rPr lang="ru-RU" sz="1800" b="0" i="0" kern="1200" dirty="0" err="1"/>
            <a:t>нічого</a:t>
          </a:r>
          <a:r>
            <a:rPr lang="ru-RU" sz="1800" b="0" i="0" kern="1200" dirty="0"/>
            <a:t> не </a:t>
          </a:r>
          <a:r>
            <a:rPr lang="ru-RU" sz="1800" b="0" i="0" kern="1200" dirty="0" err="1"/>
            <a:t>робити</a:t>
          </a:r>
          <a:r>
            <a:rPr lang="ru-RU" sz="1800" b="0" i="0" kern="1200" dirty="0"/>
            <a:t>», </a:t>
          </a:r>
          <a:r>
            <a:rPr lang="ru-RU" sz="1800" b="0" i="0" kern="1200" dirty="0" err="1"/>
            <a:t>тобто</a:t>
          </a:r>
          <a:r>
            <a:rPr lang="ru-RU" sz="1800" b="0" i="0" kern="1200" dirty="0"/>
            <a:t>, не </a:t>
          </a:r>
          <a:r>
            <a:rPr lang="ru-RU" sz="1800" b="0" i="0" kern="1200" dirty="0" err="1"/>
            <a:t>втручатися</a:t>
          </a:r>
          <a:r>
            <a:rPr lang="ru-RU" sz="1800" b="0" i="0" kern="1200" dirty="0"/>
            <a:t> в </a:t>
          </a:r>
          <a:r>
            <a:rPr lang="ru-RU" sz="1800" b="0" i="0" kern="1200" dirty="0" err="1"/>
            <a:t>користування</a:t>
          </a:r>
          <a:r>
            <a:rPr lang="ru-RU" sz="1800" b="0" i="0" kern="1200" dirty="0"/>
            <a:t> </a:t>
          </a:r>
          <a:r>
            <a:rPr lang="ru-RU" sz="1800" b="0" i="0" kern="1200" dirty="0" err="1"/>
            <a:t>своїми</a:t>
          </a:r>
          <a:r>
            <a:rPr lang="ru-RU" sz="1800" b="0" i="0" kern="1200" dirty="0"/>
            <a:t> особами правами, </a:t>
          </a:r>
          <a:r>
            <a:rPr lang="ru-RU" sz="1800" b="0" i="0" kern="1200" dirty="0" err="1"/>
            <a:t>передбаченими</a:t>
          </a:r>
          <a:r>
            <a:rPr lang="ru-RU" sz="1800" b="0" i="0" kern="1200" dirty="0"/>
            <a:t> в </a:t>
          </a:r>
          <a:r>
            <a:rPr lang="ru-RU" sz="1800" b="0" i="0" kern="1200" dirty="0" err="1"/>
            <a:t>зазначених</a:t>
          </a:r>
          <a:r>
            <a:rPr lang="ru-RU" sz="1800" b="0" i="0" kern="1200" dirty="0"/>
            <a:t> </a:t>
          </a:r>
          <a:r>
            <a:rPr lang="ru-RU" sz="1800" b="0" i="0" kern="1200" dirty="0" err="1"/>
            <a:t>вище</a:t>
          </a:r>
          <a:r>
            <a:rPr lang="ru-RU" sz="1800" b="0" i="0" kern="1200" dirty="0"/>
            <a:t> </a:t>
          </a:r>
          <a:r>
            <a:rPr lang="ru-RU" sz="1800" b="0" i="0" kern="1200" dirty="0" err="1"/>
            <a:t>положеннях</a:t>
          </a:r>
          <a:r>
            <a:rPr lang="ru-RU" sz="1800" b="0" i="0" kern="1200" dirty="0"/>
            <a:t>, а </a:t>
          </a:r>
          <a:r>
            <a:rPr lang="ru-RU" sz="1800" b="0" i="0" kern="1200" dirty="0" err="1"/>
            <a:t>якщо</a:t>
          </a:r>
          <a:r>
            <a:rPr lang="ru-RU" sz="1800" b="0" i="0" kern="1200" dirty="0"/>
            <a:t> ж вона </a:t>
          </a:r>
          <a:r>
            <a:rPr lang="ru-RU" sz="1800" b="0" i="0" kern="1200" dirty="0" err="1"/>
            <a:t>це</a:t>
          </a:r>
          <a:r>
            <a:rPr lang="ru-RU" sz="1800" b="0" i="0" kern="1200" dirty="0"/>
            <a:t> робить, то </a:t>
          </a:r>
          <a:r>
            <a:rPr lang="ru-RU" sz="1800" b="0" i="0" kern="1200" dirty="0" err="1"/>
            <a:t>такі</a:t>
          </a:r>
          <a:r>
            <a:rPr lang="ru-RU" sz="1800" b="0" i="0" kern="1200" dirty="0"/>
            <a:t> </a:t>
          </a:r>
          <a:r>
            <a:rPr lang="ru-RU" sz="1800" b="0" i="0" kern="1200" dirty="0" err="1"/>
            <a:t>дії</a:t>
          </a:r>
          <a:r>
            <a:rPr lang="ru-RU" sz="1800" b="0" i="0" kern="1200" dirty="0"/>
            <a:t> </a:t>
          </a:r>
          <a:r>
            <a:rPr lang="ru-RU" sz="1800" b="0" i="0" kern="1200" dirty="0" err="1"/>
            <a:t>мають</a:t>
          </a:r>
          <a:r>
            <a:rPr lang="ru-RU" sz="1800" b="0" i="0" kern="1200" dirty="0"/>
            <a:t> бути </a:t>
          </a:r>
          <a:r>
            <a:rPr lang="ru-RU" sz="1800" b="0" i="0" kern="1200" dirty="0" err="1"/>
            <a:t>виправдані</a:t>
          </a:r>
          <a:r>
            <a:rPr lang="ru-RU" sz="1800" b="0" i="0" kern="1200" dirty="0"/>
            <a:t> через призму </a:t>
          </a:r>
          <a:r>
            <a:rPr lang="ru-RU" sz="1800" b="0" i="0" kern="1200" dirty="0" err="1"/>
            <a:t>критеріїв</a:t>
          </a:r>
          <a:r>
            <a:rPr lang="ru-RU" sz="1800" b="0" i="0" kern="1200" dirty="0"/>
            <a:t> </a:t>
          </a:r>
          <a:r>
            <a:rPr lang="ru-RU" sz="1800" b="0" i="0" kern="1200" dirty="0" err="1"/>
            <a:t>втручання</a:t>
          </a:r>
          <a:r>
            <a:rPr lang="ru-RU" sz="1800" b="0" i="0" kern="1200" dirty="0"/>
            <a:t>, про </a:t>
          </a:r>
          <a:r>
            <a:rPr lang="ru-RU" sz="1800" b="0" i="0" kern="1200" dirty="0" err="1"/>
            <a:t>які</a:t>
          </a:r>
          <a:r>
            <a:rPr lang="ru-RU" sz="1800" b="0" i="0" kern="1200" dirty="0"/>
            <a:t> й </a:t>
          </a:r>
          <a:r>
            <a:rPr lang="ru-RU" sz="1800" b="0" i="0" kern="1200" dirty="0" err="1"/>
            <a:t>йтиме</a:t>
          </a:r>
          <a:r>
            <a:rPr lang="ru-RU" sz="1800" b="0" i="0" kern="1200" dirty="0"/>
            <a:t> мова у </a:t>
          </a:r>
          <a:r>
            <a:rPr lang="ru-RU" sz="1800" b="0" i="0" kern="1200" dirty="0" err="1"/>
            <a:t>цьому</a:t>
          </a:r>
          <a:r>
            <a:rPr lang="ru-RU" sz="1800" b="0" i="0" kern="1200" dirty="0"/>
            <a:t> </a:t>
          </a:r>
          <a:r>
            <a:rPr lang="ru-RU" sz="1800" b="0" i="0" kern="1200" dirty="0" err="1"/>
            <a:t>занятті</a:t>
          </a:r>
          <a:r>
            <a:rPr lang="ru-RU" sz="1800" b="0" i="0" kern="1200" dirty="0"/>
            <a:t>.</a:t>
          </a:r>
          <a:endParaRPr lang="en-US" sz="1800" kern="1200" dirty="0"/>
        </a:p>
      </dsp:txBody>
      <dsp:txXfrm>
        <a:off x="6242822" y="598252"/>
        <a:ext cx="4161658" cy="3505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1B214-E4A7-4AD1-8720-8FC6CB3291CC}">
      <dsp:nvSpPr>
        <dsp:cNvPr id="0" name=""/>
        <dsp:cNvSpPr/>
      </dsp:nvSpPr>
      <dsp:spPr>
        <a:xfrm>
          <a:off x="0" y="21794"/>
          <a:ext cx="5918184" cy="24333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b="0" i="0" kern="1200"/>
            <a:t>Держава повинна щось зробити, вчинити певні дії, щоб особа могла скористатися своїми правами за конвенцією.</a:t>
          </a:r>
          <a:endParaRPr lang="en-US" sz="2400" kern="1200"/>
        </a:p>
      </dsp:txBody>
      <dsp:txXfrm>
        <a:off x="118784" y="140578"/>
        <a:ext cx="5680616" cy="2195739"/>
      </dsp:txXfrm>
    </dsp:sp>
    <dsp:sp modelId="{2808E504-FCA3-470A-B502-67D43B63E1EF}">
      <dsp:nvSpPr>
        <dsp:cNvPr id="0" name=""/>
        <dsp:cNvSpPr/>
      </dsp:nvSpPr>
      <dsp:spPr>
        <a:xfrm>
          <a:off x="0" y="2524221"/>
          <a:ext cx="5918184" cy="243330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b="0" i="0" kern="1200"/>
            <a:t>Це, наприклад, може включати в себе прийняття законодавства, що допоможе забезпечити користування гарантованими Конвенцією правами, або забезпечення реальних умов для реалізації прав.</a:t>
          </a:r>
          <a:endParaRPr lang="en-US" sz="2400" kern="1200"/>
        </a:p>
      </dsp:txBody>
      <dsp:txXfrm>
        <a:off x="118784" y="2643005"/>
        <a:ext cx="5680616" cy="21957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E3D90-BD83-4337-8CD4-DC5B77A4BD02}">
      <dsp:nvSpPr>
        <dsp:cNvPr id="0" name=""/>
        <dsp:cNvSpPr/>
      </dsp:nvSpPr>
      <dsp:spPr>
        <a:xfrm>
          <a:off x="0" y="71959"/>
          <a:ext cx="6666833" cy="17316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0" i="0" kern="1200" dirty="0" err="1"/>
            <a:t>Хоча</a:t>
          </a:r>
          <a:r>
            <a:rPr lang="ru-RU" sz="2000" b="0" i="0" kern="1200" dirty="0"/>
            <a:t> </a:t>
          </a:r>
          <a:r>
            <a:rPr lang="ru-RU" sz="2000" b="0" i="0" kern="1200" dirty="0" err="1"/>
            <a:t>основна</a:t>
          </a:r>
          <a:r>
            <a:rPr lang="ru-RU" sz="2000" b="0" i="0" kern="1200" dirty="0"/>
            <a:t> мета </a:t>
          </a:r>
          <a:r>
            <a:rPr lang="ru-RU" sz="2000" b="0" i="0" kern="1200" dirty="0" err="1"/>
            <a:t>статті</a:t>
          </a:r>
          <a:r>
            <a:rPr lang="ru-RU" sz="2000" b="0" i="0" kern="1200" dirty="0"/>
            <a:t> 8 </a:t>
          </a:r>
          <a:r>
            <a:rPr lang="ru-RU" sz="2000" b="0" i="0" kern="1200" dirty="0" err="1"/>
            <a:t>полягає</a:t>
          </a:r>
          <a:r>
            <a:rPr lang="ru-RU" sz="2000" b="0" i="0" kern="1200" dirty="0"/>
            <a:t> в </a:t>
          </a:r>
          <a:r>
            <a:rPr lang="ru-RU" sz="2000" b="0" i="0" kern="1200" dirty="0" err="1"/>
            <a:t>захисті</a:t>
          </a:r>
          <a:r>
            <a:rPr lang="ru-RU" sz="2000" b="0" i="0" kern="1200" dirty="0"/>
            <a:t> </a:t>
          </a:r>
          <a:r>
            <a:rPr lang="ru-RU" sz="2000" b="0" i="0" kern="1200" dirty="0" err="1"/>
            <a:t>осіб</a:t>
          </a:r>
          <a:r>
            <a:rPr lang="ru-RU" sz="2000" b="0" i="0" kern="1200" dirty="0"/>
            <a:t> </a:t>
          </a:r>
          <a:r>
            <a:rPr lang="ru-RU" sz="2000" b="0" i="0" kern="1200" dirty="0" err="1"/>
            <a:t>від</a:t>
          </a:r>
          <a:r>
            <a:rPr lang="ru-RU" sz="2000" b="0" i="0" kern="1200" dirty="0"/>
            <a:t> </a:t>
          </a:r>
          <a:r>
            <a:rPr lang="ru-RU" sz="2000" b="0" i="0" kern="1200" dirty="0" err="1"/>
            <a:t>свавільного</a:t>
          </a:r>
          <a:r>
            <a:rPr lang="ru-RU" sz="2000" b="0" i="0" kern="1200" dirty="0"/>
            <a:t> </a:t>
          </a:r>
          <a:r>
            <a:rPr lang="ru-RU" sz="2000" b="0" i="0" kern="1200" dirty="0" err="1"/>
            <a:t>втручання</a:t>
          </a:r>
          <a:r>
            <a:rPr lang="ru-RU" sz="2000" b="0" i="0" kern="1200" dirty="0"/>
            <a:t> з боку </a:t>
          </a:r>
          <a:r>
            <a:rPr lang="ru-RU" sz="2000" b="0" i="0" kern="1200" dirty="0" err="1"/>
            <a:t>державних</a:t>
          </a:r>
          <a:r>
            <a:rPr lang="ru-RU" sz="2000" b="0" i="0" kern="1200" dirty="0"/>
            <a:t> </a:t>
          </a:r>
          <a:r>
            <a:rPr lang="ru-RU" sz="2000" b="0" i="0" kern="1200" dirty="0" err="1"/>
            <a:t>органів</a:t>
          </a:r>
          <a:r>
            <a:rPr lang="ru-RU" sz="2000" b="0" i="0" kern="1200" dirty="0"/>
            <a:t>, вона </a:t>
          </a:r>
          <a:r>
            <a:rPr lang="ru-RU" sz="2000" b="0" i="0" kern="1200" dirty="0" err="1"/>
            <a:t>також</a:t>
          </a:r>
          <a:r>
            <a:rPr lang="ru-RU" sz="2000" b="0" i="0" kern="1200" dirty="0"/>
            <a:t> </a:t>
          </a:r>
          <a:r>
            <a:rPr lang="ru-RU" sz="2000" b="0" i="0" kern="1200" dirty="0" err="1"/>
            <a:t>може</a:t>
          </a:r>
          <a:r>
            <a:rPr lang="ru-RU" sz="2000" b="0" i="0" kern="1200" dirty="0"/>
            <a:t> </a:t>
          </a:r>
          <a:r>
            <a:rPr lang="ru-RU" sz="2000" b="0" i="0" kern="1200" dirty="0" err="1"/>
            <a:t>накладати</a:t>
          </a:r>
          <a:r>
            <a:rPr lang="ru-RU" sz="2000" b="0" i="0" kern="1200" dirty="0"/>
            <a:t> на державу </a:t>
          </a:r>
          <a:r>
            <a:rPr lang="ru-RU" sz="2000" b="0" i="0" kern="1200" dirty="0" err="1"/>
            <a:t>певні</a:t>
          </a:r>
          <a:r>
            <a:rPr lang="ru-RU" sz="2000" b="0" i="0" kern="1200" dirty="0"/>
            <a:t> </a:t>
          </a:r>
          <a:r>
            <a:rPr lang="ru-RU" sz="2000" b="0" i="0" kern="1200" dirty="0" err="1"/>
            <a:t>позитивні</a:t>
          </a:r>
          <a:r>
            <a:rPr lang="ru-RU" sz="2000" b="0" i="0" kern="1200" dirty="0"/>
            <a:t> </a:t>
          </a:r>
          <a:r>
            <a:rPr lang="ru-RU" sz="2000" b="0" i="0" kern="1200" dirty="0" err="1"/>
            <a:t>зобов’язання</a:t>
          </a:r>
          <a:r>
            <a:rPr lang="ru-RU" sz="2000" b="0" i="0" kern="1200" dirty="0"/>
            <a:t> </a:t>
          </a:r>
          <a:r>
            <a:rPr lang="ru-RU" sz="2000" b="0" i="0" kern="1200" dirty="0" err="1"/>
            <a:t>щодо</a:t>
          </a:r>
          <a:r>
            <a:rPr lang="ru-RU" sz="2000" b="0" i="0" kern="1200" dirty="0"/>
            <a:t> </a:t>
          </a:r>
          <a:r>
            <a:rPr lang="ru-RU" sz="2000" b="0" i="0" kern="1200" dirty="0" err="1"/>
            <a:t>забезпечення</a:t>
          </a:r>
          <a:r>
            <a:rPr lang="ru-RU" sz="2000" b="0" i="0" kern="1200" dirty="0"/>
            <a:t> </a:t>
          </a:r>
          <a:r>
            <a:rPr lang="ru-RU" sz="2000" b="0" i="0" kern="1200" dirty="0" err="1"/>
            <a:t>ефективного</a:t>
          </a:r>
          <a:r>
            <a:rPr lang="ru-RU" sz="2000" b="0" i="0" kern="1200" dirty="0"/>
            <a:t> </a:t>
          </a:r>
          <a:r>
            <a:rPr lang="ru-RU" sz="2000" b="0" i="0" kern="1200" dirty="0" err="1"/>
            <a:t>дотримання</a:t>
          </a:r>
          <a:r>
            <a:rPr lang="ru-RU" sz="2000" b="0" i="0" kern="1200" dirty="0"/>
            <a:t> прав, </a:t>
          </a:r>
          <a:r>
            <a:rPr lang="ru-RU" sz="2000" b="0" i="0" kern="1200" dirty="0" err="1"/>
            <a:t>закріплених</a:t>
          </a:r>
          <a:r>
            <a:rPr lang="ru-RU" sz="2000" b="0" i="0" kern="1200" dirty="0"/>
            <a:t> у </a:t>
          </a:r>
          <a:r>
            <a:rPr lang="ru-RU" sz="2000" b="0" i="0" kern="1200" dirty="0" err="1"/>
            <a:t>ній</a:t>
          </a:r>
          <a:r>
            <a:rPr lang="ru-RU" sz="2000" b="0" i="0" kern="1200" dirty="0"/>
            <a:t>. </a:t>
          </a:r>
          <a:endParaRPr lang="en-US" sz="2000" kern="1200" dirty="0"/>
        </a:p>
      </dsp:txBody>
      <dsp:txXfrm>
        <a:off x="84530" y="156489"/>
        <a:ext cx="6497773" cy="1562540"/>
      </dsp:txXfrm>
    </dsp:sp>
    <dsp:sp modelId="{2B44D485-ACED-4562-A923-C646F6C7BA21}">
      <dsp:nvSpPr>
        <dsp:cNvPr id="0" name=""/>
        <dsp:cNvSpPr/>
      </dsp:nvSpPr>
      <dsp:spPr>
        <a:xfrm>
          <a:off x="0" y="1861160"/>
          <a:ext cx="6666833" cy="17316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0" i="0" kern="1200"/>
            <a:t>Так, стаття 8 накладає на держави позитивне зобов’язання щодо забезпечення своїм громадянам права на ефективну повагу до їхньої фізичної та психологічної цілісності, що захищаються статтею 8. </a:t>
          </a:r>
          <a:endParaRPr lang="en-US" sz="2000" kern="1200"/>
        </a:p>
      </dsp:txBody>
      <dsp:txXfrm>
        <a:off x="84530" y="1945690"/>
        <a:ext cx="6497773" cy="1562540"/>
      </dsp:txXfrm>
    </dsp:sp>
    <dsp:sp modelId="{66CA6CA1-BC7A-4C5E-8726-E87B3C78F173}">
      <dsp:nvSpPr>
        <dsp:cNvPr id="0" name=""/>
        <dsp:cNvSpPr/>
      </dsp:nvSpPr>
      <dsp:spPr>
        <a:xfrm>
          <a:off x="0" y="3650360"/>
          <a:ext cx="6666833" cy="17316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0" i="0" kern="1200"/>
            <a:t>Крім того, це зобов’язання може включати в себе прийняття конкретних заходів, у тому числі надання ефективних та доступних засобів захисту права на повагу до приватного життя.</a:t>
          </a:r>
          <a:endParaRPr lang="en-US" sz="2000" kern="1200"/>
        </a:p>
      </dsp:txBody>
      <dsp:txXfrm>
        <a:off x="84530" y="3734890"/>
        <a:ext cx="6497773" cy="1562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F238D-18CF-4BAF-8E26-249B52E6A4BF}">
      <dsp:nvSpPr>
        <dsp:cNvPr id="0" name=""/>
        <dsp:cNvSpPr/>
      </dsp:nvSpPr>
      <dsp:spPr>
        <a:xfrm>
          <a:off x="137498" y="0"/>
          <a:ext cx="5866022" cy="5866022"/>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C9D7E-8C6A-4377-BE4C-3E2C1AB0ACC4}">
      <dsp:nvSpPr>
        <dsp:cNvPr id="0" name=""/>
        <dsp:cNvSpPr/>
      </dsp:nvSpPr>
      <dsp:spPr>
        <a:xfrm>
          <a:off x="518790" y="381291"/>
          <a:ext cx="2346408" cy="23464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err="1"/>
            <a:t>положення</a:t>
          </a:r>
          <a:r>
            <a:rPr lang="ru-RU" sz="1500" kern="1200" dirty="0"/>
            <a:t> </a:t>
          </a:r>
          <a:r>
            <a:rPr lang="ru-RU" sz="1500" kern="1200" dirty="0" err="1"/>
            <a:t>щодо</a:t>
          </a:r>
          <a:r>
            <a:rPr lang="ru-RU" sz="1500" kern="1200" dirty="0"/>
            <a:t> </a:t>
          </a:r>
          <a:r>
            <a:rPr lang="ru-RU" sz="1500" kern="1200" dirty="0" err="1"/>
            <a:t>охорони</a:t>
          </a:r>
          <a:r>
            <a:rPr lang="ru-RU" sz="1500" kern="1200" dirty="0"/>
            <a:t> законом права кожного на </a:t>
          </a:r>
          <a:r>
            <a:rPr lang="ru-RU" sz="1500" kern="1200" dirty="0" err="1"/>
            <a:t>життя</a:t>
          </a:r>
          <a:r>
            <a:rPr lang="ru-RU" sz="1500" kern="1200" dirty="0"/>
            <a:t> (ст. 2 </a:t>
          </a:r>
          <a:r>
            <a:rPr lang="ru-RU" sz="1500" kern="1200" dirty="0" err="1"/>
            <a:t>Конвенції</a:t>
          </a:r>
          <a:r>
            <a:rPr lang="ru-RU" sz="1500" kern="1200" dirty="0"/>
            <a:t>), </a:t>
          </a:r>
          <a:endParaRPr lang="en-US" sz="1500" kern="1200" dirty="0"/>
        </a:p>
      </dsp:txBody>
      <dsp:txXfrm>
        <a:off x="633332" y="495833"/>
        <a:ext cx="2117324" cy="2117324"/>
      </dsp:txXfrm>
    </dsp:sp>
    <dsp:sp modelId="{78BEF5B4-A7FE-4052-94F6-9B7BEEA0BFC3}">
      <dsp:nvSpPr>
        <dsp:cNvPr id="0" name=""/>
        <dsp:cNvSpPr/>
      </dsp:nvSpPr>
      <dsp:spPr>
        <a:xfrm>
          <a:off x="3275820" y="381291"/>
          <a:ext cx="2346408" cy="234640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a:t>щодо забезпечення умов у місцях позбавлення волі, які не можуть бути нелюдськими (ст. 3 Конвенції), </a:t>
          </a:r>
          <a:endParaRPr lang="en-US" sz="1500" kern="1200"/>
        </a:p>
      </dsp:txBody>
      <dsp:txXfrm>
        <a:off x="3390362" y="495833"/>
        <a:ext cx="2117324" cy="2117324"/>
      </dsp:txXfrm>
    </dsp:sp>
    <dsp:sp modelId="{FD2556D8-A093-4791-8AA6-0B0E4CE12FA1}">
      <dsp:nvSpPr>
        <dsp:cNvPr id="0" name=""/>
        <dsp:cNvSpPr/>
      </dsp:nvSpPr>
      <dsp:spPr>
        <a:xfrm>
          <a:off x="518790" y="3138321"/>
          <a:ext cx="2346408" cy="234640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a:t>щодо надання в окремих випадах безоплатної правової допомоги та забезпечення безоплатного перекладу у контексті права на справедливий суд (ст. 6 Конвенції), </a:t>
          </a:r>
          <a:endParaRPr lang="en-US" sz="1500" kern="1200"/>
        </a:p>
      </dsp:txBody>
      <dsp:txXfrm>
        <a:off x="633332" y="3252863"/>
        <a:ext cx="2117324" cy="2117324"/>
      </dsp:txXfrm>
    </dsp:sp>
    <dsp:sp modelId="{0402D2A6-F9AE-4E14-BBD0-F0D74CB9E017}">
      <dsp:nvSpPr>
        <dsp:cNvPr id="0" name=""/>
        <dsp:cNvSpPr/>
      </dsp:nvSpPr>
      <dsp:spPr>
        <a:xfrm>
          <a:off x="3275820" y="3138321"/>
          <a:ext cx="2346408" cy="234640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a:t>щодо проведення вільних виборів (ст. 3 Першого протоколу до Конвенції)</a:t>
          </a:r>
          <a:endParaRPr lang="en-US" sz="1500" kern="1200"/>
        </a:p>
      </dsp:txBody>
      <dsp:txXfrm>
        <a:off x="3390362" y="3252863"/>
        <a:ext cx="2117324" cy="21173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7FE73-2C29-463D-959E-4ACCCDA007C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BF74F-9ECA-43F0-9538-E3C9C1D11026}">
      <dsp:nvSpPr>
        <dsp:cNvPr id="0" name=""/>
        <dsp:cNvSpPr/>
      </dsp:nvSpPr>
      <dsp:spPr>
        <a:xfrm>
          <a:off x="0" y="0"/>
          <a:ext cx="10515600" cy="174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ru-RU" sz="2700" kern="1200" dirty="0" err="1"/>
            <a:t>Згідно</a:t>
          </a:r>
          <a:r>
            <a:rPr lang="ru-RU" sz="2700" kern="1200" dirty="0"/>
            <a:t> </a:t>
          </a:r>
          <a:r>
            <a:rPr lang="ru-RU" sz="2700" kern="1200" dirty="0" err="1"/>
            <a:t>зі</a:t>
          </a:r>
          <a:r>
            <a:rPr lang="ru-RU" sz="2700" kern="1200" dirty="0"/>
            <a:t> </a:t>
          </a:r>
          <a:r>
            <a:rPr lang="ru-RU" sz="2700" kern="1200" dirty="0" err="1"/>
            <a:t>своєю</a:t>
          </a:r>
          <a:r>
            <a:rPr lang="ru-RU" sz="2700" kern="1200" dirty="0"/>
            <a:t> практикою, ЄСПЛ </a:t>
          </a:r>
          <a:r>
            <a:rPr lang="ru-RU" sz="2700" kern="1200" dirty="0" err="1"/>
            <a:t>надає</a:t>
          </a:r>
          <a:r>
            <a:rPr lang="ru-RU" sz="2700" kern="1200" dirty="0"/>
            <a:t> державам-</a:t>
          </a:r>
          <a:r>
            <a:rPr lang="ru-RU" sz="2700" kern="1200" dirty="0" err="1"/>
            <a:t>учасницям</a:t>
          </a:r>
          <a:r>
            <a:rPr lang="ru-RU" sz="2700" kern="1200" dirty="0"/>
            <a:t> </a:t>
          </a:r>
          <a:r>
            <a:rPr lang="ru-RU" sz="2700" kern="1200" dirty="0" err="1"/>
            <a:t>Конвенції</a:t>
          </a:r>
          <a:r>
            <a:rPr lang="ru-RU" sz="2700" kern="1200" dirty="0"/>
            <a:t> (</a:t>
          </a:r>
          <a:r>
            <a:rPr lang="ru-RU" sz="2700" kern="1200" dirty="0" err="1"/>
            <a:t>її</a:t>
          </a:r>
          <a:r>
            <a:rPr lang="ru-RU" sz="2700" kern="1200" dirty="0"/>
            <a:t> </a:t>
          </a:r>
          <a:r>
            <a:rPr lang="ru-RU" sz="2700" kern="1200" dirty="0" err="1"/>
            <a:t>судовим</a:t>
          </a:r>
          <a:r>
            <a:rPr lang="ru-RU" sz="2700" kern="1200" dirty="0"/>
            <a:t> органам) </a:t>
          </a:r>
          <a:r>
            <a:rPr lang="ru-RU" sz="2700" kern="1200" dirty="0" err="1"/>
            <a:t>певну</a:t>
          </a:r>
          <a:r>
            <a:rPr lang="ru-RU" sz="2700" kern="1200" dirty="0"/>
            <a:t> свободу </a:t>
          </a:r>
          <a:r>
            <a:rPr lang="ru-RU" sz="2700" kern="1200" dirty="0" err="1"/>
            <a:t>розсуду</a:t>
          </a:r>
          <a:r>
            <a:rPr lang="ru-RU" sz="2700" kern="1200" dirty="0"/>
            <a:t> при </a:t>
          </a:r>
          <a:r>
            <a:rPr lang="ru-RU" sz="2700" kern="1200" dirty="0" err="1"/>
            <a:t>прийнятті</a:t>
          </a:r>
          <a:r>
            <a:rPr lang="ru-RU" sz="2700" kern="1200" dirty="0"/>
            <a:t> </a:t>
          </a:r>
          <a:r>
            <a:rPr lang="ru-RU" sz="2700" kern="1200" dirty="0" err="1"/>
            <a:t>рішення</a:t>
          </a:r>
          <a:r>
            <a:rPr lang="ru-RU" sz="2700" kern="1200" dirty="0"/>
            <a:t> про те, </a:t>
          </a:r>
          <a:r>
            <a:rPr lang="ru-RU" sz="2700" kern="1200" dirty="0" err="1"/>
            <a:t>чи</a:t>
          </a:r>
          <a:r>
            <a:rPr lang="ru-RU" sz="2700" kern="1200" dirty="0"/>
            <a:t> </a:t>
          </a:r>
          <a:r>
            <a:rPr lang="ru-RU" sz="2700" kern="1200" dirty="0" err="1"/>
            <a:t>потрібне</a:t>
          </a:r>
          <a:r>
            <a:rPr lang="ru-RU" sz="2700" kern="1200" dirty="0"/>
            <a:t> </a:t>
          </a:r>
          <a:r>
            <a:rPr lang="ru-RU" sz="2700" kern="1200" dirty="0" err="1"/>
            <a:t>втручання</a:t>
          </a:r>
          <a:r>
            <a:rPr lang="ru-RU" sz="2700" kern="1200" dirty="0"/>
            <a:t>, та, </a:t>
          </a:r>
          <a:r>
            <a:rPr lang="ru-RU" sz="2700" kern="1200" dirty="0" err="1"/>
            <a:t>якщо</a:t>
          </a:r>
          <a:r>
            <a:rPr lang="ru-RU" sz="2700" kern="1200" dirty="0"/>
            <a:t> так, то до </a:t>
          </a:r>
          <a:r>
            <a:rPr lang="ru-RU" sz="2700" kern="1200" dirty="0" err="1"/>
            <a:t>якого</a:t>
          </a:r>
          <a:r>
            <a:rPr lang="ru-RU" sz="2700" kern="1200" dirty="0"/>
            <a:t> </a:t>
          </a:r>
          <a:r>
            <a:rPr lang="ru-RU" sz="2700" kern="1200" dirty="0" err="1"/>
            <a:t>ступеню</a:t>
          </a:r>
          <a:r>
            <a:rPr lang="ru-RU" sz="2700" kern="1200" dirty="0"/>
            <a:t>. </a:t>
          </a:r>
          <a:endParaRPr lang="en-US" sz="2700" kern="1200" dirty="0"/>
        </a:p>
      </dsp:txBody>
      <dsp:txXfrm>
        <a:off x="0" y="0"/>
        <a:ext cx="10515600" cy="1746378"/>
      </dsp:txXfrm>
    </dsp:sp>
    <dsp:sp modelId="{5B36B572-19DE-47FC-93AF-9E7682FC49BF}">
      <dsp:nvSpPr>
        <dsp:cNvPr id="0" name=""/>
        <dsp:cNvSpPr/>
      </dsp:nvSpPr>
      <dsp:spPr>
        <a:xfrm>
          <a:off x="0" y="174637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D1802-2DF7-4B7B-ACA0-713301D6FECE}">
      <dsp:nvSpPr>
        <dsp:cNvPr id="0" name=""/>
        <dsp:cNvSpPr/>
      </dsp:nvSpPr>
      <dsp:spPr>
        <a:xfrm>
          <a:off x="0" y="1746378"/>
          <a:ext cx="10515600" cy="174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ru-RU" sz="2700" kern="1200" dirty="0" err="1"/>
            <a:t>Ця</a:t>
          </a:r>
          <a:r>
            <a:rPr lang="ru-RU" sz="2700" kern="1200" dirty="0"/>
            <a:t> свобода </a:t>
          </a:r>
          <a:r>
            <a:rPr lang="ru-RU" sz="2700" kern="1200" dirty="0" err="1"/>
            <a:t>розсуду</a:t>
          </a:r>
          <a:r>
            <a:rPr lang="ru-RU" sz="2700" kern="1200" dirty="0"/>
            <a:t> </a:t>
          </a:r>
          <a:r>
            <a:rPr lang="ru-RU" sz="2700" kern="1200" dirty="0" err="1"/>
            <a:t>йде</a:t>
          </a:r>
          <a:r>
            <a:rPr lang="ru-RU" sz="2700" kern="1200" dirty="0"/>
            <a:t> </a:t>
          </a:r>
          <a:r>
            <a:rPr lang="ru-RU" sz="2700" kern="1200" dirty="0" err="1"/>
            <a:t>пліч-опліч</a:t>
          </a:r>
          <a:r>
            <a:rPr lang="ru-RU" sz="2700" kern="1200" dirty="0"/>
            <a:t> з </a:t>
          </a:r>
          <a:r>
            <a:rPr lang="ru-RU" sz="2700" kern="1200" dirty="0" err="1"/>
            <a:t>європейським</a:t>
          </a:r>
          <a:r>
            <a:rPr lang="ru-RU" sz="2700" kern="1200" dirty="0"/>
            <a:t> контролем та </a:t>
          </a:r>
          <a:r>
            <a:rPr lang="ru-RU" sz="2700" kern="1200" dirty="0" err="1"/>
            <a:t>поширюється</a:t>
          </a:r>
          <a:r>
            <a:rPr lang="ru-RU" sz="2700" kern="1200" dirty="0"/>
            <a:t> як на </a:t>
          </a:r>
          <a:r>
            <a:rPr lang="ru-RU" sz="2700" kern="1200" dirty="0" err="1"/>
            <a:t>законодавство</a:t>
          </a:r>
          <a:r>
            <a:rPr lang="ru-RU" sz="2700" kern="1200" dirty="0"/>
            <a:t>, так і на </a:t>
          </a:r>
          <a:r>
            <a:rPr lang="ru-RU" sz="2700" kern="1200" dirty="0" err="1"/>
            <a:t>рішення</a:t>
          </a:r>
          <a:r>
            <a:rPr lang="ru-RU" sz="2700" kern="1200" dirty="0"/>
            <a:t>, в </a:t>
          </a:r>
          <a:r>
            <a:rPr lang="ru-RU" sz="2700" kern="1200" dirty="0" err="1"/>
            <a:t>яких</a:t>
          </a:r>
          <a:r>
            <a:rPr lang="ru-RU" sz="2700" kern="1200" dirty="0"/>
            <a:t> </a:t>
          </a:r>
          <a:r>
            <a:rPr lang="ru-RU" sz="2700" kern="1200" dirty="0" err="1"/>
            <a:t>воно</a:t>
          </a:r>
          <a:r>
            <a:rPr lang="ru-RU" sz="2700" kern="1200" dirty="0"/>
            <a:t> </a:t>
          </a:r>
          <a:r>
            <a:rPr lang="ru-RU" sz="2700" kern="1200" dirty="0" err="1"/>
            <a:t>застосовується</a:t>
          </a:r>
          <a:r>
            <a:rPr lang="ru-RU" sz="2700" kern="1200" dirty="0"/>
            <a:t>.</a:t>
          </a:r>
          <a:endParaRPr lang="en-US" sz="2700" kern="1200" dirty="0"/>
        </a:p>
      </dsp:txBody>
      <dsp:txXfrm>
        <a:off x="0" y="1746378"/>
        <a:ext cx="10515600" cy="17463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0BDD37-0243-A27D-164D-3CDBAB4F3091}"/>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0156F71F-CC04-3F5B-B7B3-EBD817CFBD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2A29D42D-BECA-A23D-4306-992ED62EA3C0}"/>
              </a:ext>
            </a:extLst>
          </p:cNvPr>
          <p:cNvSpPr>
            <a:spLocks noGrp="1"/>
          </p:cNvSpPr>
          <p:nvPr>
            <p:ph type="dt" sz="half" idx="10"/>
          </p:nvPr>
        </p:nvSpPr>
        <p:spPr/>
        <p:txBody>
          <a:bodyPr/>
          <a:lstStyle/>
          <a:p>
            <a:fld id="{7CD3313F-EA24-4414-99B1-73D3AB63A1AE}" type="datetimeFigureOut">
              <a:rPr lang="uk-UA" smtClean="0"/>
              <a:t>28.03.2023</a:t>
            </a:fld>
            <a:endParaRPr lang="uk-UA"/>
          </a:p>
        </p:txBody>
      </p:sp>
      <p:sp>
        <p:nvSpPr>
          <p:cNvPr id="5" name="Місце для нижнього колонтитула 4">
            <a:extLst>
              <a:ext uri="{FF2B5EF4-FFF2-40B4-BE49-F238E27FC236}">
                <a16:creationId xmlns:a16="http://schemas.microsoft.com/office/drawing/2014/main" id="{E0B008A1-981D-AF5A-8976-3314EC0F3C0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B92AB72-3695-F867-E317-8D14BE8CF85E}"/>
              </a:ext>
            </a:extLst>
          </p:cNvPr>
          <p:cNvSpPr>
            <a:spLocks noGrp="1"/>
          </p:cNvSpPr>
          <p:nvPr>
            <p:ph type="sldNum" sz="quarter" idx="12"/>
          </p:nvPr>
        </p:nvSpPr>
        <p:spPr/>
        <p:txBody>
          <a:bodyPr/>
          <a:lstStyle/>
          <a:p>
            <a:fld id="{74AAAF29-D054-49E9-BB90-E2713A16C2A3}" type="slidenum">
              <a:rPr lang="uk-UA" smtClean="0"/>
              <a:t>‹№›</a:t>
            </a:fld>
            <a:endParaRPr lang="uk-UA"/>
          </a:p>
        </p:txBody>
      </p:sp>
    </p:spTree>
    <p:extLst>
      <p:ext uri="{BB962C8B-B14F-4D97-AF65-F5344CB8AC3E}">
        <p14:creationId xmlns:p14="http://schemas.microsoft.com/office/powerpoint/2010/main" val="12288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70FF4C-6B91-7305-75E6-D8AB975FAB3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CE09FDB9-2216-248A-9941-C5F33F313643}"/>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CBCE740-A3CB-2874-F188-4CCB9130F781}"/>
              </a:ext>
            </a:extLst>
          </p:cNvPr>
          <p:cNvSpPr>
            <a:spLocks noGrp="1"/>
          </p:cNvSpPr>
          <p:nvPr>
            <p:ph type="dt" sz="half" idx="10"/>
          </p:nvPr>
        </p:nvSpPr>
        <p:spPr/>
        <p:txBody>
          <a:bodyPr/>
          <a:lstStyle/>
          <a:p>
            <a:fld id="{7CD3313F-EA24-4414-99B1-73D3AB63A1AE}" type="datetimeFigureOut">
              <a:rPr lang="uk-UA" smtClean="0"/>
              <a:t>28.03.2023</a:t>
            </a:fld>
            <a:endParaRPr lang="uk-UA"/>
          </a:p>
        </p:txBody>
      </p:sp>
      <p:sp>
        <p:nvSpPr>
          <p:cNvPr id="5" name="Місце для нижнього колонтитула 4">
            <a:extLst>
              <a:ext uri="{FF2B5EF4-FFF2-40B4-BE49-F238E27FC236}">
                <a16:creationId xmlns:a16="http://schemas.microsoft.com/office/drawing/2014/main" id="{3314F35C-8395-8549-7428-0F5FA27E620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7E12AEA-A2FE-ACC4-6832-EC294C5A8E37}"/>
              </a:ext>
            </a:extLst>
          </p:cNvPr>
          <p:cNvSpPr>
            <a:spLocks noGrp="1"/>
          </p:cNvSpPr>
          <p:nvPr>
            <p:ph type="sldNum" sz="quarter" idx="12"/>
          </p:nvPr>
        </p:nvSpPr>
        <p:spPr/>
        <p:txBody>
          <a:bodyPr/>
          <a:lstStyle/>
          <a:p>
            <a:fld id="{74AAAF29-D054-49E9-BB90-E2713A16C2A3}" type="slidenum">
              <a:rPr lang="uk-UA" smtClean="0"/>
              <a:t>‹№›</a:t>
            </a:fld>
            <a:endParaRPr lang="uk-UA"/>
          </a:p>
        </p:txBody>
      </p:sp>
    </p:spTree>
    <p:extLst>
      <p:ext uri="{BB962C8B-B14F-4D97-AF65-F5344CB8AC3E}">
        <p14:creationId xmlns:p14="http://schemas.microsoft.com/office/powerpoint/2010/main" val="234557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8021B76D-A88E-EAF2-A561-09850154564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49F128DB-265E-9ED7-7D74-9ED7912AB8F6}"/>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FE1279D-5F8D-2D7C-2925-A7D5FA8C3E67}"/>
              </a:ext>
            </a:extLst>
          </p:cNvPr>
          <p:cNvSpPr>
            <a:spLocks noGrp="1"/>
          </p:cNvSpPr>
          <p:nvPr>
            <p:ph type="dt" sz="half" idx="10"/>
          </p:nvPr>
        </p:nvSpPr>
        <p:spPr/>
        <p:txBody>
          <a:bodyPr/>
          <a:lstStyle/>
          <a:p>
            <a:fld id="{7CD3313F-EA24-4414-99B1-73D3AB63A1AE}" type="datetimeFigureOut">
              <a:rPr lang="uk-UA" smtClean="0"/>
              <a:t>28.03.2023</a:t>
            </a:fld>
            <a:endParaRPr lang="uk-UA"/>
          </a:p>
        </p:txBody>
      </p:sp>
      <p:sp>
        <p:nvSpPr>
          <p:cNvPr id="5" name="Місце для нижнього колонтитула 4">
            <a:extLst>
              <a:ext uri="{FF2B5EF4-FFF2-40B4-BE49-F238E27FC236}">
                <a16:creationId xmlns:a16="http://schemas.microsoft.com/office/drawing/2014/main" id="{F80E37C5-C5B0-114D-AD86-EEFD6512DCB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2435F9B-A85C-9E5C-69E5-670F4879F7C8}"/>
              </a:ext>
            </a:extLst>
          </p:cNvPr>
          <p:cNvSpPr>
            <a:spLocks noGrp="1"/>
          </p:cNvSpPr>
          <p:nvPr>
            <p:ph type="sldNum" sz="quarter" idx="12"/>
          </p:nvPr>
        </p:nvSpPr>
        <p:spPr/>
        <p:txBody>
          <a:bodyPr/>
          <a:lstStyle/>
          <a:p>
            <a:fld id="{74AAAF29-D054-49E9-BB90-E2713A16C2A3}" type="slidenum">
              <a:rPr lang="uk-UA" smtClean="0"/>
              <a:t>‹№›</a:t>
            </a:fld>
            <a:endParaRPr lang="uk-UA"/>
          </a:p>
        </p:txBody>
      </p:sp>
    </p:spTree>
    <p:extLst>
      <p:ext uri="{BB962C8B-B14F-4D97-AF65-F5344CB8AC3E}">
        <p14:creationId xmlns:p14="http://schemas.microsoft.com/office/powerpoint/2010/main" val="169623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B08512-314D-CF4A-910E-E0CF9F1E94F9}"/>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ACAC1A2-F586-D89C-F1EE-D76178229D2B}"/>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E162DACC-A4CB-0994-4C1F-68B11695F452}"/>
              </a:ext>
            </a:extLst>
          </p:cNvPr>
          <p:cNvSpPr>
            <a:spLocks noGrp="1"/>
          </p:cNvSpPr>
          <p:nvPr>
            <p:ph type="dt" sz="half" idx="10"/>
          </p:nvPr>
        </p:nvSpPr>
        <p:spPr/>
        <p:txBody>
          <a:bodyPr/>
          <a:lstStyle/>
          <a:p>
            <a:fld id="{7CD3313F-EA24-4414-99B1-73D3AB63A1AE}" type="datetimeFigureOut">
              <a:rPr lang="uk-UA" smtClean="0"/>
              <a:t>28.03.2023</a:t>
            </a:fld>
            <a:endParaRPr lang="uk-UA"/>
          </a:p>
        </p:txBody>
      </p:sp>
      <p:sp>
        <p:nvSpPr>
          <p:cNvPr id="5" name="Місце для нижнього колонтитула 4">
            <a:extLst>
              <a:ext uri="{FF2B5EF4-FFF2-40B4-BE49-F238E27FC236}">
                <a16:creationId xmlns:a16="http://schemas.microsoft.com/office/drawing/2014/main" id="{11EA05A1-8715-F8F4-B152-7C7961B0957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A5C2C13-713A-201D-B7D8-8FB67F6B18D5}"/>
              </a:ext>
            </a:extLst>
          </p:cNvPr>
          <p:cNvSpPr>
            <a:spLocks noGrp="1"/>
          </p:cNvSpPr>
          <p:nvPr>
            <p:ph type="sldNum" sz="quarter" idx="12"/>
          </p:nvPr>
        </p:nvSpPr>
        <p:spPr/>
        <p:txBody>
          <a:bodyPr/>
          <a:lstStyle/>
          <a:p>
            <a:fld id="{74AAAF29-D054-49E9-BB90-E2713A16C2A3}" type="slidenum">
              <a:rPr lang="uk-UA" smtClean="0"/>
              <a:t>‹№›</a:t>
            </a:fld>
            <a:endParaRPr lang="uk-UA"/>
          </a:p>
        </p:txBody>
      </p:sp>
    </p:spTree>
    <p:extLst>
      <p:ext uri="{BB962C8B-B14F-4D97-AF65-F5344CB8AC3E}">
        <p14:creationId xmlns:p14="http://schemas.microsoft.com/office/powerpoint/2010/main" val="70587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2ABA70-B0C9-1EDC-0271-3197B49EDA84}"/>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718AD8E-C4EE-9E0C-376D-08267D4ACF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46DE47BE-1102-883F-B857-8CDC8D902171}"/>
              </a:ext>
            </a:extLst>
          </p:cNvPr>
          <p:cNvSpPr>
            <a:spLocks noGrp="1"/>
          </p:cNvSpPr>
          <p:nvPr>
            <p:ph type="dt" sz="half" idx="10"/>
          </p:nvPr>
        </p:nvSpPr>
        <p:spPr/>
        <p:txBody>
          <a:bodyPr/>
          <a:lstStyle/>
          <a:p>
            <a:fld id="{7CD3313F-EA24-4414-99B1-73D3AB63A1AE}" type="datetimeFigureOut">
              <a:rPr lang="uk-UA" smtClean="0"/>
              <a:t>28.03.2023</a:t>
            </a:fld>
            <a:endParaRPr lang="uk-UA"/>
          </a:p>
        </p:txBody>
      </p:sp>
      <p:sp>
        <p:nvSpPr>
          <p:cNvPr id="5" name="Місце для нижнього колонтитула 4">
            <a:extLst>
              <a:ext uri="{FF2B5EF4-FFF2-40B4-BE49-F238E27FC236}">
                <a16:creationId xmlns:a16="http://schemas.microsoft.com/office/drawing/2014/main" id="{5148D3C5-609D-5201-4315-2BB5B55327D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93A6688-10D1-00C2-F63D-1B162228A658}"/>
              </a:ext>
            </a:extLst>
          </p:cNvPr>
          <p:cNvSpPr>
            <a:spLocks noGrp="1"/>
          </p:cNvSpPr>
          <p:nvPr>
            <p:ph type="sldNum" sz="quarter" idx="12"/>
          </p:nvPr>
        </p:nvSpPr>
        <p:spPr/>
        <p:txBody>
          <a:bodyPr/>
          <a:lstStyle/>
          <a:p>
            <a:fld id="{74AAAF29-D054-49E9-BB90-E2713A16C2A3}" type="slidenum">
              <a:rPr lang="uk-UA" smtClean="0"/>
              <a:t>‹№›</a:t>
            </a:fld>
            <a:endParaRPr lang="uk-UA"/>
          </a:p>
        </p:txBody>
      </p:sp>
    </p:spTree>
    <p:extLst>
      <p:ext uri="{BB962C8B-B14F-4D97-AF65-F5344CB8AC3E}">
        <p14:creationId xmlns:p14="http://schemas.microsoft.com/office/powerpoint/2010/main" val="323878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EBD06B-8CBF-3A9A-F415-F59B0D04F67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F7044AC-838C-1D02-7CD4-CDC6B37B9ABE}"/>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A2455E4E-8576-E580-6CA9-96F347232C13}"/>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440D4D39-E234-5D2C-8146-5A1E691B7495}"/>
              </a:ext>
            </a:extLst>
          </p:cNvPr>
          <p:cNvSpPr>
            <a:spLocks noGrp="1"/>
          </p:cNvSpPr>
          <p:nvPr>
            <p:ph type="dt" sz="half" idx="10"/>
          </p:nvPr>
        </p:nvSpPr>
        <p:spPr/>
        <p:txBody>
          <a:bodyPr/>
          <a:lstStyle/>
          <a:p>
            <a:fld id="{7CD3313F-EA24-4414-99B1-73D3AB63A1AE}" type="datetimeFigureOut">
              <a:rPr lang="uk-UA" smtClean="0"/>
              <a:t>28.03.2023</a:t>
            </a:fld>
            <a:endParaRPr lang="uk-UA"/>
          </a:p>
        </p:txBody>
      </p:sp>
      <p:sp>
        <p:nvSpPr>
          <p:cNvPr id="6" name="Місце для нижнього колонтитула 5">
            <a:extLst>
              <a:ext uri="{FF2B5EF4-FFF2-40B4-BE49-F238E27FC236}">
                <a16:creationId xmlns:a16="http://schemas.microsoft.com/office/drawing/2014/main" id="{3192B602-D717-E711-71A9-766E822A6015}"/>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1F2291E5-EFBD-7DEE-6479-554613E42295}"/>
              </a:ext>
            </a:extLst>
          </p:cNvPr>
          <p:cNvSpPr>
            <a:spLocks noGrp="1"/>
          </p:cNvSpPr>
          <p:nvPr>
            <p:ph type="sldNum" sz="quarter" idx="12"/>
          </p:nvPr>
        </p:nvSpPr>
        <p:spPr/>
        <p:txBody>
          <a:bodyPr/>
          <a:lstStyle/>
          <a:p>
            <a:fld id="{74AAAF29-D054-49E9-BB90-E2713A16C2A3}" type="slidenum">
              <a:rPr lang="uk-UA" smtClean="0"/>
              <a:t>‹№›</a:t>
            </a:fld>
            <a:endParaRPr lang="uk-UA"/>
          </a:p>
        </p:txBody>
      </p:sp>
    </p:spTree>
    <p:extLst>
      <p:ext uri="{BB962C8B-B14F-4D97-AF65-F5344CB8AC3E}">
        <p14:creationId xmlns:p14="http://schemas.microsoft.com/office/powerpoint/2010/main" val="232533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E4B03C-E44F-B26F-4062-EC8212EEFC5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5CF3000-B13B-F5D3-1ABF-6399D9F31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98617EF8-F227-C926-CB6C-1683FBE8789C}"/>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FB74E505-4B90-7446-A6A8-C8235457C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449C6202-0DD3-7E14-0DD6-DC61EC181425}"/>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63139987-6760-CBB3-10E6-1B533F8E5D12}"/>
              </a:ext>
            </a:extLst>
          </p:cNvPr>
          <p:cNvSpPr>
            <a:spLocks noGrp="1"/>
          </p:cNvSpPr>
          <p:nvPr>
            <p:ph type="dt" sz="half" idx="10"/>
          </p:nvPr>
        </p:nvSpPr>
        <p:spPr/>
        <p:txBody>
          <a:bodyPr/>
          <a:lstStyle/>
          <a:p>
            <a:fld id="{7CD3313F-EA24-4414-99B1-73D3AB63A1AE}" type="datetimeFigureOut">
              <a:rPr lang="uk-UA" smtClean="0"/>
              <a:t>28.03.2023</a:t>
            </a:fld>
            <a:endParaRPr lang="uk-UA"/>
          </a:p>
        </p:txBody>
      </p:sp>
      <p:sp>
        <p:nvSpPr>
          <p:cNvPr id="8" name="Місце для нижнього колонтитула 7">
            <a:extLst>
              <a:ext uri="{FF2B5EF4-FFF2-40B4-BE49-F238E27FC236}">
                <a16:creationId xmlns:a16="http://schemas.microsoft.com/office/drawing/2014/main" id="{8861E102-B540-A1C9-1C41-1C54CB9E777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57DA25ED-A150-610F-99B1-B98E9A3A9C36}"/>
              </a:ext>
            </a:extLst>
          </p:cNvPr>
          <p:cNvSpPr>
            <a:spLocks noGrp="1"/>
          </p:cNvSpPr>
          <p:nvPr>
            <p:ph type="sldNum" sz="quarter" idx="12"/>
          </p:nvPr>
        </p:nvSpPr>
        <p:spPr/>
        <p:txBody>
          <a:bodyPr/>
          <a:lstStyle/>
          <a:p>
            <a:fld id="{74AAAF29-D054-49E9-BB90-E2713A16C2A3}" type="slidenum">
              <a:rPr lang="uk-UA" smtClean="0"/>
              <a:t>‹№›</a:t>
            </a:fld>
            <a:endParaRPr lang="uk-UA"/>
          </a:p>
        </p:txBody>
      </p:sp>
    </p:spTree>
    <p:extLst>
      <p:ext uri="{BB962C8B-B14F-4D97-AF65-F5344CB8AC3E}">
        <p14:creationId xmlns:p14="http://schemas.microsoft.com/office/powerpoint/2010/main" val="3619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4EDCFF-ED58-E5B5-EC18-831BD863AF7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110CAA42-3ED9-6A10-0FB1-E0ACA68416A2}"/>
              </a:ext>
            </a:extLst>
          </p:cNvPr>
          <p:cNvSpPr>
            <a:spLocks noGrp="1"/>
          </p:cNvSpPr>
          <p:nvPr>
            <p:ph type="dt" sz="half" idx="10"/>
          </p:nvPr>
        </p:nvSpPr>
        <p:spPr/>
        <p:txBody>
          <a:bodyPr/>
          <a:lstStyle/>
          <a:p>
            <a:fld id="{7CD3313F-EA24-4414-99B1-73D3AB63A1AE}" type="datetimeFigureOut">
              <a:rPr lang="uk-UA" smtClean="0"/>
              <a:t>28.03.2023</a:t>
            </a:fld>
            <a:endParaRPr lang="uk-UA"/>
          </a:p>
        </p:txBody>
      </p:sp>
      <p:sp>
        <p:nvSpPr>
          <p:cNvPr id="4" name="Місце для нижнього колонтитула 3">
            <a:extLst>
              <a:ext uri="{FF2B5EF4-FFF2-40B4-BE49-F238E27FC236}">
                <a16:creationId xmlns:a16="http://schemas.microsoft.com/office/drawing/2014/main" id="{1E9E0FEF-C845-2D96-20CB-A7E46110B741}"/>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93D7399D-2506-0B4D-7302-9921B3169B33}"/>
              </a:ext>
            </a:extLst>
          </p:cNvPr>
          <p:cNvSpPr>
            <a:spLocks noGrp="1"/>
          </p:cNvSpPr>
          <p:nvPr>
            <p:ph type="sldNum" sz="quarter" idx="12"/>
          </p:nvPr>
        </p:nvSpPr>
        <p:spPr/>
        <p:txBody>
          <a:bodyPr/>
          <a:lstStyle/>
          <a:p>
            <a:fld id="{74AAAF29-D054-49E9-BB90-E2713A16C2A3}" type="slidenum">
              <a:rPr lang="uk-UA" smtClean="0"/>
              <a:t>‹№›</a:t>
            </a:fld>
            <a:endParaRPr lang="uk-UA"/>
          </a:p>
        </p:txBody>
      </p:sp>
    </p:spTree>
    <p:extLst>
      <p:ext uri="{BB962C8B-B14F-4D97-AF65-F5344CB8AC3E}">
        <p14:creationId xmlns:p14="http://schemas.microsoft.com/office/powerpoint/2010/main" val="264606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5904881F-ABAB-0CD6-F954-5258DCA059DE}"/>
              </a:ext>
            </a:extLst>
          </p:cNvPr>
          <p:cNvSpPr>
            <a:spLocks noGrp="1"/>
          </p:cNvSpPr>
          <p:nvPr>
            <p:ph type="dt" sz="half" idx="10"/>
          </p:nvPr>
        </p:nvSpPr>
        <p:spPr/>
        <p:txBody>
          <a:bodyPr/>
          <a:lstStyle/>
          <a:p>
            <a:fld id="{7CD3313F-EA24-4414-99B1-73D3AB63A1AE}" type="datetimeFigureOut">
              <a:rPr lang="uk-UA" smtClean="0"/>
              <a:t>28.03.2023</a:t>
            </a:fld>
            <a:endParaRPr lang="uk-UA"/>
          </a:p>
        </p:txBody>
      </p:sp>
      <p:sp>
        <p:nvSpPr>
          <p:cNvPr id="3" name="Місце для нижнього колонтитула 2">
            <a:extLst>
              <a:ext uri="{FF2B5EF4-FFF2-40B4-BE49-F238E27FC236}">
                <a16:creationId xmlns:a16="http://schemas.microsoft.com/office/drawing/2014/main" id="{F82B9E38-E860-8F64-455A-E86307240DBD}"/>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89B235F4-A60D-8EB4-60AA-7536CED01EAA}"/>
              </a:ext>
            </a:extLst>
          </p:cNvPr>
          <p:cNvSpPr>
            <a:spLocks noGrp="1"/>
          </p:cNvSpPr>
          <p:nvPr>
            <p:ph type="sldNum" sz="quarter" idx="12"/>
          </p:nvPr>
        </p:nvSpPr>
        <p:spPr/>
        <p:txBody>
          <a:bodyPr/>
          <a:lstStyle/>
          <a:p>
            <a:fld id="{74AAAF29-D054-49E9-BB90-E2713A16C2A3}" type="slidenum">
              <a:rPr lang="uk-UA" smtClean="0"/>
              <a:t>‹№›</a:t>
            </a:fld>
            <a:endParaRPr lang="uk-UA"/>
          </a:p>
        </p:txBody>
      </p:sp>
    </p:spTree>
    <p:extLst>
      <p:ext uri="{BB962C8B-B14F-4D97-AF65-F5344CB8AC3E}">
        <p14:creationId xmlns:p14="http://schemas.microsoft.com/office/powerpoint/2010/main" val="253218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22DBC6-5770-A470-C318-86F56432723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132C4463-3819-D015-0D74-D225D71317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A38CD497-00E5-0D7C-2743-2E83080AD9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2448D6F6-05E7-CBD2-310E-93990B5A0285}"/>
              </a:ext>
            </a:extLst>
          </p:cNvPr>
          <p:cNvSpPr>
            <a:spLocks noGrp="1"/>
          </p:cNvSpPr>
          <p:nvPr>
            <p:ph type="dt" sz="half" idx="10"/>
          </p:nvPr>
        </p:nvSpPr>
        <p:spPr/>
        <p:txBody>
          <a:bodyPr/>
          <a:lstStyle/>
          <a:p>
            <a:fld id="{7CD3313F-EA24-4414-99B1-73D3AB63A1AE}" type="datetimeFigureOut">
              <a:rPr lang="uk-UA" smtClean="0"/>
              <a:t>28.03.2023</a:t>
            </a:fld>
            <a:endParaRPr lang="uk-UA"/>
          </a:p>
        </p:txBody>
      </p:sp>
      <p:sp>
        <p:nvSpPr>
          <p:cNvPr id="6" name="Місце для нижнього колонтитула 5">
            <a:extLst>
              <a:ext uri="{FF2B5EF4-FFF2-40B4-BE49-F238E27FC236}">
                <a16:creationId xmlns:a16="http://schemas.microsoft.com/office/drawing/2014/main" id="{64852D00-18C8-F79C-27B8-DECCDD6B535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AB9B4B8-09D1-759A-98BE-DE0F67EE03AE}"/>
              </a:ext>
            </a:extLst>
          </p:cNvPr>
          <p:cNvSpPr>
            <a:spLocks noGrp="1"/>
          </p:cNvSpPr>
          <p:nvPr>
            <p:ph type="sldNum" sz="quarter" idx="12"/>
          </p:nvPr>
        </p:nvSpPr>
        <p:spPr/>
        <p:txBody>
          <a:bodyPr/>
          <a:lstStyle/>
          <a:p>
            <a:fld id="{74AAAF29-D054-49E9-BB90-E2713A16C2A3}" type="slidenum">
              <a:rPr lang="uk-UA" smtClean="0"/>
              <a:t>‹№›</a:t>
            </a:fld>
            <a:endParaRPr lang="uk-UA"/>
          </a:p>
        </p:txBody>
      </p:sp>
    </p:spTree>
    <p:extLst>
      <p:ext uri="{BB962C8B-B14F-4D97-AF65-F5344CB8AC3E}">
        <p14:creationId xmlns:p14="http://schemas.microsoft.com/office/powerpoint/2010/main" val="85832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86CA6A-3EED-036F-8BC2-D7FC05228A93}"/>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55F946D7-5F8B-71C4-05E6-E699332299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86F34D4C-94D4-A193-63DD-ECBEFCC8F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A00AF59A-66B0-583A-B7DD-161FDAA3F388}"/>
              </a:ext>
            </a:extLst>
          </p:cNvPr>
          <p:cNvSpPr>
            <a:spLocks noGrp="1"/>
          </p:cNvSpPr>
          <p:nvPr>
            <p:ph type="dt" sz="half" idx="10"/>
          </p:nvPr>
        </p:nvSpPr>
        <p:spPr/>
        <p:txBody>
          <a:bodyPr/>
          <a:lstStyle/>
          <a:p>
            <a:fld id="{7CD3313F-EA24-4414-99B1-73D3AB63A1AE}" type="datetimeFigureOut">
              <a:rPr lang="uk-UA" smtClean="0"/>
              <a:t>28.03.2023</a:t>
            </a:fld>
            <a:endParaRPr lang="uk-UA"/>
          </a:p>
        </p:txBody>
      </p:sp>
      <p:sp>
        <p:nvSpPr>
          <p:cNvPr id="6" name="Місце для нижнього колонтитула 5">
            <a:extLst>
              <a:ext uri="{FF2B5EF4-FFF2-40B4-BE49-F238E27FC236}">
                <a16:creationId xmlns:a16="http://schemas.microsoft.com/office/drawing/2014/main" id="{C359F16B-AC9F-3BFC-C08A-61071956AD41}"/>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C9B835F-D5BE-C46C-9752-C6CAECB8B2C3}"/>
              </a:ext>
            </a:extLst>
          </p:cNvPr>
          <p:cNvSpPr>
            <a:spLocks noGrp="1"/>
          </p:cNvSpPr>
          <p:nvPr>
            <p:ph type="sldNum" sz="quarter" idx="12"/>
          </p:nvPr>
        </p:nvSpPr>
        <p:spPr/>
        <p:txBody>
          <a:bodyPr/>
          <a:lstStyle/>
          <a:p>
            <a:fld id="{74AAAF29-D054-49E9-BB90-E2713A16C2A3}" type="slidenum">
              <a:rPr lang="uk-UA" smtClean="0"/>
              <a:t>‹№›</a:t>
            </a:fld>
            <a:endParaRPr lang="uk-UA"/>
          </a:p>
        </p:txBody>
      </p:sp>
    </p:spTree>
    <p:extLst>
      <p:ext uri="{BB962C8B-B14F-4D97-AF65-F5344CB8AC3E}">
        <p14:creationId xmlns:p14="http://schemas.microsoft.com/office/powerpoint/2010/main" val="150230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26BFF0FF-19AB-AE35-785D-99251D2DCF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9838709-64B3-4F17-B8C9-7D454D386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5BC3D33-836C-4A54-9578-EEC7F4691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3313F-EA24-4414-99B1-73D3AB63A1AE}" type="datetimeFigureOut">
              <a:rPr lang="uk-UA" smtClean="0"/>
              <a:t>28.03.2023</a:t>
            </a:fld>
            <a:endParaRPr lang="uk-UA"/>
          </a:p>
        </p:txBody>
      </p:sp>
      <p:sp>
        <p:nvSpPr>
          <p:cNvPr id="5" name="Місце для нижнього колонтитула 4">
            <a:extLst>
              <a:ext uri="{FF2B5EF4-FFF2-40B4-BE49-F238E27FC236}">
                <a16:creationId xmlns:a16="http://schemas.microsoft.com/office/drawing/2014/main" id="{FE20010F-681B-354C-5F7A-9FE50A4BA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1079CAC8-3E7E-318C-7B1B-89224B10F6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AAF29-D054-49E9-BB90-E2713A16C2A3}" type="slidenum">
              <a:rPr lang="uk-UA" smtClean="0"/>
              <a:t>‹№›</a:t>
            </a:fld>
            <a:endParaRPr lang="uk-UA"/>
          </a:p>
        </p:txBody>
      </p:sp>
    </p:spTree>
    <p:extLst>
      <p:ext uri="{BB962C8B-B14F-4D97-AF65-F5344CB8AC3E}">
        <p14:creationId xmlns:p14="http://schemas.microsoft.com/office/powerpoint/2010/main" val="413708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vaByxybBaQ0" TargetMode="External"/><Relationship Id="rId2" Type="http://schemas.openxmlformats.org/officeDocument/2006/relationships/hyperlink" Target="https://www.youtube.com/watch?v=eHCk28PM-A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ud.ua/ru/news/blog/182593-kategoriya-yakist-zakonu-yak-skladova-printsipu-verkhovenstva-prava-ta-garantiya-zastosuvannya-sudom-naybilsh-spriyatlivogo-dlya-osobi-tlumachennya-zakonu" TargetMode="External"/><Relationship Id="rId2" Type="http://schemas.openxmlformats.org/officeDocument/2006/relationships/hyperlink" Target="https://www.youtube.com/watch?v=ylUYAGsB930" TargetMode="External"/><Relationship Id="rId1" Type="http://schemas.openxmlformats.org/officeDocument/2006/relationships/slideLayout" Target="../slideLayouts/slideLayout2.xml"/><Relationship Id="rId4" Type="http://schemas.openxmlformats.org/officeDocument/2006/relationships/hyperlink" Target="https://www.youtube.com/watch?v=8bUL_TLIvZ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VHL_sgXVHi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03405C2-A59F-F968-2ACD-F7CFEB47AE20}"/>
              </a:ext>
            </a:extLst>
          </p:cNvPr>
          <p:cNvSpPr>
            <a:spLocks noGrp="1"/>
          </p:cNvSpPr>
          <p:nvPr>
            <p:ph type="ctrTitle"/>
          </p:nvPr>
        </p:nvSpPr>
        <p:spPr>
          <a:xfrm>
            <a:off x="7488936" y="1122363"/>
            <a:ext cx="4337304" cy="4098566"/>
          </a:xfrm>
        </p:spPr>
        <p:txBody>
          <a:bodyPr anchor="b">
            <a:normAutofit/>
          </a:bodyPr>
          <a:lstStyle/>
          <a:p>
            <a:r>
              <a:rPr lang="uk-UA" sz="5400" b="1" dirty="0">
                <a:solidFill>
                  <a:schemeClr val="accent1">
                    <a:lumMod val="75000"/>
                  </a:schemeClr>
                </a:solidFill>
              </a:rPr>
              <a:t>Позитивні та негативні зобов'язання держави</a:t>
            </a:r>
          </a:p>
        </p:txBody>
      </p:sp>
      <p:pic>
        <p:nvPicPr>
          <p:cNvPr id="38" name="Picture 37">
            <a:extLst>
              <a:ext uri="{FF2B5EF4-FFF2-40B4-BE49-F238E27FC236}">
                <a16:creationId xmlns:a16="http://schemas.microsoft.com/office/drawing/2014/main" id="{584EAE36-3F7A-86B4-7D64-0F97ECBA6E75}"/>
              </a:ext>
            </a:extLst>
          </p:cNvPr>
          <p:cNvPicPr>
            <a:picLocks noChangeAspect="1"/>
          </p:cNvPicPr>
          <p:nvPr/>
        </p:nvPicPr>
        <p:blipFill rotWithShape="1">
          <a:blip r:embed="rId2"/>
          <a:srcRect l="17955" r="27778"/>
          <a:stretch/>
        </p:blipFill>
        <p:spPr>
          <a:xfrm>
            <a:off x="20" y="10"/>
            <a:ext cx="7443196" cy="6857990"/>
          </a:xfrm>
          <a:prstGeom prst="rect">
            <a:avLst/>
          </a:prstGeom>
        </p:spPr>
      </p:pic>
      <p:sp>
        <p:nvSpPr>
          <p:cNvPr id="44" name="Rectangle 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48856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32F31A-239A-63D7-81FE-FDA488121802}"/>
              </a:ext>
            </a:extLst>
          </p:cNvPr>
          <p:cNvPicPr>
            <a:picLocks noChangeAspect="1"/>
          </p:cNvPicPr>
          <p:nvPr/>
        </p:nvPicPr>
        <p:blipFill rotWithShape="1">
          <a:blip r:embed="rId2">
            <a:duotone>
              <a:schemeClr val="bg2">
                <a:shade val="45000"/>
                <a:satMod val="135000"/>
              </a:schemeClr>
              <a:prstClr val="white"/>
            </a:duotone>
          </a:blip>
          <a:srcRect t="15188" b="54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C937153-F3D0-7DB9-C011-CE1158E0C2B9}"/>
              </a:ext>
            </a:extLst>
          </p:cNvPr>
          <p:cNvSpPr>
            <a:spLocks noGrp="1"/>
          </p:cNvSpPr>
          <p:nvPr>
            <p:ph type="title"/>
          </p:nvPr>
        </p:nvSpPr>
        <p:spPr>
          <a:xfrm>
            <a:off x="838200" y="365126"/>
            <a:ext cx="10515600" cy="981894"/>
          </a:xfrm>
        </p:spPr>
        <p:txBody>
          <a:bodyPr>
            <a:normAutofit/>
          </a:bodyPr>
          <a:lstStyle/>
          <a:p>
            <a:pPr algn="ctr"/>
            <a:r>
              <a:rPr lang="ru-RU" dirty="0">
                <a:latin typeface="Helvetica" panose="020B0604020202020204" pitchFamily="34" charset="0"/>
              </a:rPr>
              <a:t>Як приклад </a:t>
            </a:r>
            <a:endParaRPr lang="uk-UA" dirty="0"/>
          </a:p>
        </p:txBody>
      </p:sp>
      <p:graphicFrame>
        <p:nvGraphicFramePr>
          <p:cNvPr id="5" name="Місце для вмісту 2">
            <a:extLst>
              <a:ext uri="{FF2B5EF4-FFF2-40B4-BE49-F238E27FC236}">
                <a16:creationId xmlns:a16="http://schemas.microsoft.com/office/drawing/2014/main" id="{442410C2-3B5E-53FF-BCD6-3D9A1E9827A8}"/>
              </a:ext>
            </a:extLst>
          </p:cNvPr>
          <p:cNvGraphicFramePr>
            <a:graphicFrameLocks noGrp="1"/>
          </p:cNvGraphicFramePr>
          <p:nvPr>
            <p:ph idx="1"/>
            <p:extLst>
              <p:ext uri="{D42A27DB-BD31-4B8C-83A1-F6EECF244321}">
                <p14:modId xmlns:p14="http://schemas.microsoft.com/office/powerpoint/2010/main" val="448906054"/>
              </p:ext>
            </p:extLst>
          </p:nvPr>
        </p:nvGraphicFramePr>
        <p:xfrm>
          <a:off x="838200" y="1474839"/>
          <a:ext cx="10515600" cy="4702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4927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1C20FEE-F988-5833-B3FC-261B82542DF5}"/>
              </a:ext>
            </a:extLst>
          </p:cNvPr>
          <p:cNvSpPr>
            <a:spLocks noGrp="1"/>
          </p:cNvSpPr>
          <p:nvPr>
            <p:ph type="title"/>
          </p:nvPr>
        </p:nvSpPr>
        <p:spPr>
          <a:xfrm>
            <a:off x="234958" y="1097280"/>
            <a:ext cx="4206413" cy="4666207"/>
          </a:xfrm>
        </p:spPr>
        <p:txBody>
          <a:bodyPr anchor="ctr">
            <a:normAutofit/>
          </a:bodyPr>
          <a:lstStyle/>
          <a:p>
            <a:pPr algn="ctr"/>
            <a:r>
              <a:rPr lang="ru-RU" sz="4800" dirty="0" err="1">
                <a:solidFill>
                  <a:schemeClr val="accent1">
                    <a:lumMod val="75000"/>
                  </a:schemeClr>
                </a:solidFill>
                <a:latin typeface="Helvetica" panose="020B0604020202020204" pitchFamily="34" charset="0"/>
              </a:rPr>
              <a:t>Позитивні</a:t>
            </a:r>
            <a:r>
              <a:rPr lang="ru-RU" sz="4800" dirty="0">
                <a:solidFill>
                  <a:schemeClr val="accent1">
                    <a:lumMod val="75000"/>
                  </a:schemeClr>
                </a:solidFill>
                <a:latin typeface="Helvetica" panose="020B0604020202020204" pitchFamily="34" charset="0"/>
              </a:rPr>
              <a:t> </a:t>
            </a:r>
            <a:r>
              <a:rPr lang="ru-RU" sz="4800" dirty="0" err="1">
                <a:solidFill>
                  <a:schemeClr val="accent1">
                    <a:lumMod val="75000"/>
                  </a:schemeClr>
                </a:solidFill>
                <a:latin typeface="Helvetica" panose="020B0604020202020204" pitchFamily="34" charset="0"/>
              </a:rPr>
              <a:t>зобов’язання</a:t>
            </a:r>
            <a:r>
              <a:rPr lang="ru-RU" sz="4800" dirty="0">
                <a:solidFill>
                  <a:schemeClr val="accent1">
                    <a:lumMod val="75000"/>
                  </a:schemeClr>
                </a:solidFill>
                <a:latin typeface="Helvetica" panose="020B0604020202020204" pitchFamily="34" charset="0"/>
              </a:rPr>
              <a:t> </a:t>
            </a:r>
            <a:endParaRPr lang="uk-UA" sz="4800" dirty="0">
              <a:solidFill>
                <a:schemeClr val="accent1">
                  <a:lumMod val="75000"/>
                </a:schemeClr>
              </a:solidFill>
            </a:endParaRP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Місце для вмісту 2">
            <a:extLst>
              <a:ext uri="{FF2B5EF4-FFF2-40B4-BE49-F238E27FC236}">
                <a16:creationId xmlns:a16="http://schemas.microsoft.com/office/drawing/2014/main" id="{4DFED6BD-8C4C-8902-B03B-C40DD8ED27AC}"/>
              </a:ext>
            </a:extLst>
          </p:cNvPr>
          <p:cNvGraphicFramePr>
            <a:graphicFrameLocks noGrp="1"/>
          </p:cNvGraphicFramePr>
          <p:nvPr>
            <p:ph idx="1"/>
            <p:extLst>
              <p:ext uri="{D42A27DB-BD31-4B8C-83A1-F6EECF244321}">
                <p14:modId xmlns:p14="http://schemas.microsoft.com/office/powerpoint/2010/main" val="5040014"/>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977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C2B4E4E-BC52-838E-24C0-9E1B1D7F328B}"/>
              </a:ext>
            </a:extLst>
          </p:cNvPr>
          <p:cNvSpPr>
            <a:spLocks noGrp="1"/>
          </p:cNvSpPr>
          <p:nvPr>
            <p:ph type="title"/>
          </p:nvPr>
        </p:nvSpPr>
        <p:spPr>
          <a:xfrm>
            <a:off x="0" y="875072"/>
            <a:ext cx="3900973" cy="3932902"/>
          </a:xfrm>
        </p:spPr>
        <p:txBody>
          <a:bodyPr anchor="b">
            <a:normAutofit/>
          </a:bodyPr>
          <a:lstStyle/>
          <a:p>
            <a:pPr algn="r"/>
            <a:r>
              <a:rPr lang="ru-RU" sz="3200" dirty="0" err="1">
                <a:solidFill>
                  <a:srgbClr val="FFFFFF"/>
                </a:solidFill>
                <a:latin typeface="Helvetica" panose="020B0604020202020204" pitchFamily="34" charset="0"/>
              </a:rPr>
              <a:t>Зазначене</a:t>
            </a:r>
            <a:r>
              <a:rPr lang="ru-RU" sz="3200" dirty="0">
                <a:solidFill>
                  <a:srgbClr val="FFFFFF"/>
                </a:solidFill>
                <a:latin typeface="Helvetica" panose="020B0604020202020204" pitchFamily="34" charset="0"/>
              </a:rPr>
              <a:t> </a:t>
            </a:r>
            <a:r>
              <a:rPr lang="ru-RU" sz="3200" dirty="0" err="1">
                <a:solidFill>
                  <a:srgbClr val="FFFFFF"/>
                </a:solidFill>
                <a:latin typeface="Helvetica" panose="020B0604020202020204" pitchFamily="34" charset="0"/>
              </a:rPr>
              <a:t>можна</a:t>
            </a:r>
            <a:r>
              <a:rPr lang="ru-RU" sz="3200" dirty="0">
                <a:solidFill>
                  <a:srgbClr val="FFFFFF"/>
                </a:solidFill>
                <a:latin typeface="Helvetica" panose="020B0604020202020204" pitchFamily="34" charset="0"/>
              </a:rPr>
              <a:t> </a:t>
            </a:r>
            <a:r>
              <a:rPr lang="ru-RU" sz="3200" dirty="0" err="1">
                <a:solidFill>
                  <a:srgbClr val="FFFFFF"/>
                </a:solidFill>
                <a:latin typeface="Helvetica" panose="020B0604020202020204" pitchFamily="34" charset="0"/>
              </a:rPr>
              <a:t>продемонструвати</a:t>
            </a:r>
            <a:r>
              <a:rPr lang="ru-RU" sz="3200" dirty="0">
                <a:solidFill>
                  <a:srgbClr val="FFFFFF"/>
                </a:solidFill>
                <a:latin typeface="Helvetica" panose="020B0604020202020204" pitchFamily="34" charset="0"/>
              </a:rPr>
              <a:t> на </a:t>
            </a:r>
            <a:r>
              <a:rPr lang="ru-RU" sz="3200" dirty="0" err="1">
                <a:solidFill>
                  <a:srgbClr val="FFFFFF"/>
                </a:solidFill>
                <a:latin typeface="Helvetica" panose="020B0604020202020204" pitchFamily="34" charset="0"/>
              </a:rPr>
              <a:t>прикладі</a:t>
            </a:r>
            <a:r>
              <a:rPr lang="ru-RU" sz="3200" dirty="0">
                <a:solidFill>
                  <a:srgbClr val="FFFFFF"/>
                </a:solidFill>
                <a:latin typeface="Helvetica" panose="020B0604020202020204" pitchFamily="34" charset="0"/>
              </a:rPr>
              <a:t> </a:t>
            </a:r>
            <a:r>
              <a:rPr lang="ru-RU" sz="3200" dirty="0" err="1">
                <a:solidFill>
                  <a:srgbClr val="FFFFFF"/>
                </a:solidFill>
                <a:latin typeface="Helvetica" panose="020B0604020202020204" pitchFamily="34" charset="0"/>
              </a:rPr>
              <a:t>статті</a:t>
            </a:r>
            <a:r>
              <a:rPr lang="ru-RU" sz="3200" dirty="0">
                <a:solidFill>
                  <a:srgbClr val="FFFFFF"/>
                </a:solidFill>
                <a:latin typeface="Helvetica" panose="020B0604020202020204" pitchFamily="34" charset="0"/>
              </a:rPr>
              <a:t> 8 ЄКПЛ</a:t>
            </a:r>
            <a:endParaRPr lang="uk-UA" sz="3200" dirty="0">
              <a:solidFill>
                <a:srgbClr val="FFFFFF"/>
              </a:solidFill>
            </a:endParaRPr>
          </a:p>
        </p:txBody>
      </p:sp>
      <p:graphicFrame>
        <p:nvGraphicFramePr>
          <p:cNvPr id="5" name="Місце для вмісту 2">
            <a:extLst>
              <a:ext uri="{FF2B5EF4-FFF2-40B4-BE49-F238E27FC236}">
                <a16:creationId xmlns:a16="http://schemas.microsoft.com/office/drawing/2014/main" id="{FF6507E4-BA9E-B5EB-D933-40E147939B45}"/>
              </a:ext>
            </a:extLst>
          </p:cNvPr>
          <p:cNvGraphicFramePr>
            <a:graphicFrameLocks noGrp="1"/>
          </p:cNvGraphicFramePr>
          <p:nvPr>
            <p:ph idx="1"/>
            <p:extLst>
              <p:ext uri="{D42A27DB-BD31-4B8C-83A1-F6EECF244321}">
                <p14:modId xmlns:p14="http://schemas.microsoft.com/office/powerpoint/2010/main" val="17342982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113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2232CA6A-2533-4944-9534-9A87A2EA6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B5D2DB8-DA5C-231C-9E3F-132B39A44AC1}"/>
              </a:ext>
            </a:extLst>
          </p:cNvPr>
          <p:cNvSpPr>
            <a:spLocks noGrp="1"/>
          </p:cNvSpPr>
          <p:nvPr>
            <p:ph type="title"/>
          </p:nvPr>
        </p:nvSpPr>
        <p:spPr>
          <a:xfrm>
            <a:off x="452284" y="1170431"/>
            <a:ext cx="5155141" cy="5138923"/>
          </a:xfrm>
        </p:spPr>
        <p:txBody>
          <a:bodyPr anchor="ctr">
            <a:normAutofit/>
          </a:bodyPr>
          <a:lstStyle/>
          <a:p>
            <a:pPr algn="ctr"/>
            <a:r>
              <a:rPr lang="ru-RU" sz="4000" dirty="0">
                <a:solidFill>
                  <a:schemeClr val="tx2"/>
                </a:solidFill>
              </a:rPr>
              <a:t>До </a:t>
            </a:r>
            <a:r>
              <a:rPr lang="ru-RU" sz="4000" dirty="0" err="1">
                <a:solidFill>
                  <a:schemeClr val="tx2"/>
                </a:solidFill>
              </a:rPr>
              <a:t>положень</a:t>
            </a:r>
            <a:r>
              <a:rPr lang="ru-RU" sz="4000" dirty="0">
                <a:solidFill>
                  <a:schemeClr val="tx2"/>
                </a:solidFill>
              </a:rPr>
              <a:t> </a:t>
            </a:r>
            <a:r>
              <a:rPr lang="ru-RU" sz="4000" dirty="0" err="1">
                <a:solidFill>
                  <a:schemeClr val="tx2"/>
                </a:solidFill>
              </a:rPr>
              <a:t>Конвенцій</a:t>
            </a:r>
            <a:r>
              <a:rPr lang="ru-RU" sz="4000" dirty="0">
                <a:solidFill>
                  <a:schemeClr val="tx2"/>
                </a:solidFill>
              </a:rPr>
              <a:t>, </a:t>
            </a:r>
            <a:r>
              <a:rPr lang="ru-RU" sz="4000" dirty="0" err="1">
                <a:solidFill>
                  <a:schemeClr val="tx2"/>
                </a:solidFill>
              </a:rPr>
              <a:t>які</a:t>
            </a:r>
            <a:r>
              <a:rPr lang="ru-RU" sz="4000" dirty="0">
                <a:solidFill>
                  <a:schemeClr val="tx2"/>
                </a:solidFill>
              </a:rPr>
              <a:t> </a:t>
            </a:r>
            <a:r>
              <a:rPr lang="ru-RU" sz="4000" dirty="0" err="1">
                <a:solidFill>
                  <a:schemeClr val="tx2"/>
                </a:solidFill>
              </a:rPr>
              <a:t>безпосередньо</a:t>
            </a:r>
            <a:r>
              <a:rPr lang="ru-RU" sz="4000" dirty="0">
                <a:solidFill>
                  <a:schemeClr val="tx2"/>
                </a:solidFill>
              </a:rPr>
              <a:t> </a:t>
            </a:r>
            <a:r>
              <a:rPr lang="ru-RU" sz="4000" dirty="0" err="1">
                <a:solidFill>
                  <a:schemeClr val="tx2"/>
                </a:solidFill>
              </a:rPr>
              <a:t>закріплюють</a:t>
            </a:r>
            <a:r>
              <a:rPr lang="ru-RU" sz="4000" dirty="0">
                <a:solidFill>
                  <a:schemeClr val="tx2"/>
                </a:solidFill>
              </a:rPr>
              <a:t> </a:t>
            </a:r>
            <a:r>
              <a:rPr lang="ru-RU" sz="4000" dirty="0" err="1">
                <a:solidFill>
                  <a:schemeClr val="tx2"/>
                </a:solidFill>
              </a:rPr>
              <a:t>окремі</a:t>
            </a:r>
            <a:r>
              <a:rPr lang="ru-RU" sz="4000" dirty="0">
                <a:solidFill>
                  <a:schemeClr val="tx2"/>
                </a:solidFill>
              </a:rPr>
              <a:t> </a:t>
            </a:r>
            <a:r>
              <a:rPr lang="ru-RU" sz="4000" dirty="0" err="1">
                <a:solidFill>
                  <a:schemeClr val="tx2"/>
                </a:solidFill>
              </a:rPr>
              <a:t>позитивні</a:t>
            </a:r>
            <a:r>
              <a:rPr lang="ru-RU" sz="4000" dirty="0">
                <a:solidFill>
                  <a:schemeClr val="tx2"/>
                </a:solidFill>
              </a:rPr>
              <a:t> </a:t>
            </a:r>
            <a:r>
              <a:rPr lang="ru-RU" sz="4000" dirty="0" err="1">
                <a:solidFill>
                  <a:schemeClr val="tx2"/>
                </a:solidFill>
              </a:rPr>
              <a:t>зобов’язання</a:t>
            </a:r>
            <a:r>
              <a:rPr lang="ru-RU" sz="4000" dirty="0">
                <a:solidFill>
                  <a:schemeClr val="tx2"/>
                </a:solidFill>
              </a:rPr>
              <a:t>, належать </a:t>
            </a:r>
            <a:endParaRPr lang="uk-UA" sz="4000" dirty="0">
              <a:solidFill>
                <a:schemeClr val="tx2"/>
              </a:solidFill>
            </a:endParaRPr>
          </a:p>
        </p:txBody>
      </p:sp>
      <p:cxnSp>
        <p:nvCxnSpPr>
          <p:cNvPr id="22" name="Straight Connector 10">
            <a:extLst>
              <a:ext uri="{FF2B5EF4-FFF2-40B4-BE49-F238E27FC236}">
                <a16:creationId xmlns:a16="http://schemas.microsoft.com/office/drawing/2014/main" id="{4CE44FE1-0DFB-4432-B6F1-7BB653044F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12">
            <a:extLst>
              <a:ext uri="{FF2B5EF4-FFF2-40B4-BE49-F238E27FC236}">
                <a16:creationId xmlns:a16="http://schemas.microsoft.com/office/drawing/2014/main" id="{6D7C4AD9-61C7-4AB6-AAD1-C303A8BE36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4" name="Group 14">
            <a:extLst>
              <a:ext uri="{FF2B5EF4-FFF2-40B4-BE49-F238E27FC236}">
                <a16:creationId xmlns:a16="http://schemas.microsoft.com/office/drawing/2014/main" id="{68685BF2-60B4-41A0-9B16-61CD8CC782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6" name="Straight Connector 15">
              <a:extLst>
                <a:ext uri="{FF2B5EF4-FFF2-40B4-BE49-F238E27FC236}">
                  <a16:creationId xmlns:a16="http://schemas.microsoft.com/office/drawing/2014/main" id="{64B9126E-B366-45E7-A556-442F4D1620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16">
              <a:extLst>
                <a:ext uri="{FF2B5EF4-FFF2-40B4-BE49-F238E27FC236}">
                  <a16:creationId xmlns:a16="http://schemas.microsoft.com/office/drawing/2014/main" id="{BEB6BA6E-8873-4A6F-9AB0-395D23D7D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26" name="Місце для вмісту 2">
            <a:extLst>
              <a:ext uri="{FF2B5EF4-FFF2-40B4-BE49-F238E27FC236}">
                <a16:creationId xmlns:a16="http://schemas.microsoft.com/office/drawing/2014/main" id="{F897F201-44AA-0653-54E4-86EC311B9D3F}"/>
              </a:ext>
            </a:extLst>
          </p:cNvPr>
          <p:cNvGraphicFramePr>
            <a:graphicFrameLocks noGrp="1"/>
          </p:cNvGraphicFramePr>
          <p:nvPr>
            <p:ph idx="1"/>
            <p:extLst>
              <p:ext uri="{D42A27DB-BD31-4B8C-83A1-F6EECF244321}">
                <p14:modId xmlns:p14="http://schemas.microsoft.com/office/powerpoint/2010/main" val="3728847670"/>
              </p:ext>
            </p:extLst>
          </p:nvPr>
        </p:nvGraphicFramePr>
        <p:xfrm>
          <a:off x="5801033" y="210313"/>
          <a:ext cx="6141020" cy="5866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332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A10820-F819-661A-E422-E9237109C583}"/>
              </a:ext>
            </a:extLst>
          </p:cNvPr>
          <p:cNvSpPr>
            <a:spLocks noGrp="1"/>
          </p:cNvSpPr>
          <p:nvPr>
            <p:ph type="title"/>
          </p:nvPr>
        </p:nvSpPr>
        <p:spPr>
          <a:xfrm>
            <a:off x="304800" y="550606"/>
            <a:ext cx="11641394" cy="1524000"/>
          </a:xfrm>
        </p:spPr>
        <p:txBody>
          <a:bodyPr>
            <a:noAutofit/>
          </a:bodyPr>
          <a:lstStyle/>
          <a:p>
            <a:pPr algn="just"/>
            <a:r>
              <a:rPr lang="ru-RU" sz="2800" dirty="0" err="1">
                <a:solidFill>
                  <a:schemeClr val="accent1">
                    <a:lumMod val="75000"/>
                  </a:schemeClr>
                </a:solidFill>
              </a:rPr>
              <a:t>Нерідко</a:t>
            </a:r>
            <a:r>
              <a:rPr lang="ru-RU" sz="2800" dirty="0">
                <a:solidFill>
                  <a:schemeClr val="accent1">
                    <a:lumMod val="75000"/>
                  </a:schemeClr>
                </a:solidFill>
              </a:rPr>
              <a:t> коли мова </a:t>
            </a:r>
            <a:r>
              <a:rPr lang="ru-RU" sz="2800" dirty="0" err="1">
                <a:solidFill>
                  <a:schemeClr val="accent1">
                    <a:lumMod val="75000"/>
                  </a:schemeClr>
                </a:solidFill>
              </a:rPr>
              <a:t>йде</a:t>
            </a:r>
            <a:r>
              <a:rPr lang="ru-RU" sz="2800" dirty="0">
                <a:solidFill>
                  <a:schemeClr val="accent1">
                    <a:lumMod val="75000"/>
                  </a:schemeClr>
                </a:solidFill>
              </a:rPr>
              <a:t> про </a:t>
            </a:r>
            <a:r>
              <a:rPr lang="ru-RU" sz="2800" dirty="0" err="1">
                <a:solidFill>
                  <a:schemeClr val="accent1">
                    <a:lumMod val="75000"/>
                  </a:schemeClr>
                </a:solidFill>
              </a:rPr>
              <a:t>позитивні</a:t>
            </a:r>
            <a:r>
              <a:rPr lang="ru-RU" sz="2800" dirty="0">
                <a:solidFill>
                  <a:schemeClr val="accent1">
                    <a:lumMod val="75000"/>
                  </a:schemeClr>
                </a:solidFill>
              </a:rPr>
              <a:t> </a:t>
            </a:r>
            <a:r>
              <a:rPr lang="ru-RU" sz="2800" dirty="0" err="1">
                <a:solidFill>
                  <a:schemeClr val="accent1">
                    <a:lumMod val="75000"/>
                  </a:schemeClr>
                </a:solidFill>
              </a:rPr>
              <a:t>зобов’язання</a:t>
            </a:r>
            <a:r>
              <a:rPr lang="ru-RU" sz="2800" dirty="0">
                <a:solidFill>
                  <a:schemeClr val="accent1">
                    <a:lumMod val="75000"/>
                  </a:schemeClr>
                </a:solidFill>
              </a:rPr>
              <a:t> </a:t>
            </a:r>
            <a:r>
              <a:rPr lang="ru-RU" sz="2800" dirty="0" err="1">
                <a:solidFill>
                  <a:schemeClr val="accent1">
                    <a:lumMod val="75000"/>
                  </a:schemeClr>
                </a:solidFill>
              </a:rPr>
              <a:t>держави</a:t>
            </a:r>
            <a:r>
              <a:rPr lang="ru-RU" sz="2800" dirty="0">
                <a:solidFill>
                  <a:schemeClr val="accent1">
                    <a:lumMod val="75000"/>
                  </a:schemeClr>
                </a:solidFill>
              </a:rPr>
              <a:t>, </a:t>
            </a:r>
            <a:r>
              <a:rPr lang="ru-RU" sz="2800" dirty="0" err="1">
                <a:solidFill>
                  <a:schemeClr val="accent1">
                    <a:lumMod val="75000"/>
                  </a:schemeClr>
                </a:solidFill>
              </a:rPr>
              <a:t>йдеться</a:t>
            </a:r>
            <a:r>
              <a:rPr lang="ru-RU" sz="2800" dirty="0">
                <a:solidFill>
                  <a:schemeClr val="accent1">
                    <a:lumMod val="75000"/>
                  </a:schemeClr>
                </a:solidFill>
              </a:rPr>
              <a:t> </a:t>
            </a:r>
            <a:r>
              <a:rPr lang="ru-RU" sz="2800" dirty="0" err="1">
                <a:solidFill>
                  <a:schemeClr val="accent1">
                    <a:lumMod val="75000"/>
                  </a:schemeClr>
                </a:solidFill>
              </a:rPr>
              <a:t>також</a:t>
            </a:r>
            <a:r>
              <a:rPr lang="ru-RU" sz="2800" dirty="0">
                <a:solidFill>
                  <a:schemeClr val="accent1">
                    <a:lumMod val="75000"/>
                  </a:schemeClr>
                </a:solidFill>
              </a:rPr>
              <a:t> про те, </a:t>
            </a:r>
            <a:r>
              <a:rPr lang="ru-RU" sz="2800" dirty="0" err="1">
                <a:solidFill>
                  <a:schemeClr val="accent1">
                    <a:lumMod val="75000"/>
                  </a:schemeClr>
                </a:solidFill>
              </a:rPr>
              <a:t>що</a:t>
            </a:r>
            <a:r>
              <a:rPr lang="ru-RU" sz="2800" dirty="0">
                <a:solidFill>
                  <a:schemeClr val="accent1">
                    <a:lumMod val="75000"/>
                  </a:schemeClr>
                </a:solidFill>
              </a:rPr>
              <a:t> вона </a:t>
            </a:r>
            <a:r>
              <a:rPr lang="ru-RU" sz="2800" b="1" dirty="0">
                <a:solidFill>
                  <a:schemeClr val="accent1">
                    <a:lumMod val="75000"/>
                  </a:schemeClr>
                </a:solidFill>
              </a:rPr>
              <a:t>повинна </a:t>
            </a:r>
            <a:r>
              <a:rPr lang="ru-RU" sz="2800" b="1" dirty="0" err="1">
                <a:solidFill>
                  <a:schemeClr val="accent1">
                    <a:lumMod val="75000"/>
                  </a:schemeClr>
                </a:solidFill>
              </a:rPr>
              <a:t>певним</a:t>
            </a:r>
            <a:r>
              <a:rPr lang="ru-RU" sz="2800" b="1" dirty="0">
                <a:solidFill>
                  <a:schemeClr val="accent1">
                    <a:lumMod val="75000"/>
                  </a:schemeClr>
                </a:solidFill>
              </a:rPr>
              <a:t> чином </a:t>
            </a:r>
            <a:r>
              <a:rPr lang="ru-RU" sz="2800" b="1" dirty="0" err="1">
                <a:solidFill>
                  <a:schemeClr val="accent1">
                    <a:lumMod val="75000"/>
                  </a:schemeClr>
                </a:solidFill>
              </a:rPr>
              <a:t>відреагувати</a:t>
            </a:r>
            <a:r>
              <a:rPr lang="ru-RU" sz="2800" b="1" dirty="0">
                <a:solidFill>
                  <a:schemeClr val="accent1">
                    <a:lumMod val="75000"/>
                  </a:schemeClr>
                </a:solidFill>
              </a:rPr>
              <a:t> на </a:t>
            </a:r>
            <a:r>
              <a:rPr lang="ru-RU" sz="2800" b="1" dirty="0" err="1">
                <a:solidFill>
                  <a:schemeClr val="accent1">
                    <a:lumMod val="75000"/>
                  </a:schemeClr>
                </a:solidFill>
              </a:rPr>
              <a:t>стверджуванні</a:t>
            </a:r>
            <a:r>
              <a:rPr lang="ru-RU" sz="2800" b="1" dirty="0">
                <a:solidFill>
                  <a:schemeClr val="accent1">
                    <a:lumMod val="75000"/>
                  </a:schemeClr>
                </a:solidFill>
              </a:rPr>
              <a:t> </a:t>
            </a:r>
            <a:r>
              <a:rPr lang="ru-RU" sz="2800" b="1" dirty="0" err="1">
                <a:solidFill>
                  <a:schemeClr val="accent1">
                    <a:lumMod val="75000"/>
                  </a:schemeClr>
                </a:solidFill>
              </a:rPr>
              <a:t>втручання</a:t>
            </a:r>
            <a:r>
              <a:rPr lang="ru-RU" sz="2800" b="1" dirty="0">
                <a:solidFill>
                  <a:schemeClr val="accent1">
                    <a:lumMod val="75000"/>
                  </a:schemeClr>
                </a:solidFill>
              </a:rPr>
              <a:t> </a:t>
            </a:r>
            <a:r>
              <a:rPr lang="ru-RU" sz="2800" dirty="0">
                <a:solidFill>
                  <a:schemeClr val="accent1">
                    <a:lumMod val="75000"/>
                  </a:schemeClr>
                </a:solidFill>
              </a:rPr>
              <a:t>в права за </a:t>
            </a:r>
            <a:r>
              <a:rPr lang="ru-RU" sz="2800" dirty="0" err="1">
                <a:solidFill>
                  <a:schemeClr val="accent1">
                    <a:lumMod val="75000"/>
                  </a:schemeClr>
                </a:solidFill>
              </a:rPr>
              <a:t>Конвенцією</a:t>
            </a:r>
            <a:r>
              <a:rPr lang="ru-RU" sz="2800" dirty="0">
                <a:solidFill>
                  <a:schemeClr val="accent1">
                    <a:lumMod val="75000"/>
                  </a:schemeClr>
                </a:solidFill>
              </a:rPr>
              <a:t>, </a:t>
            </a:r>
            <a:r>
              <a:rPr lang="ru-RU" sz="2800" dirty="0" err="1">
                <a:solidFill>
                  <a:schemeClr val="accent1">
                    <a:lumMod val="75000"/>
                  </a:schemeClr>
                </a:solidFill>
              </a:rPr>
              <a:t>вчинені</a:t>
            </a:r>
            <a:r>
              <a:rPr lang="ru-RU" sz="2800" dirty="0">
                <a:solidFill>
                  <a:schemeClr val="accent1">
                    <a:lumMod val="75000"/>
                  </a:schemeClr>
                </a:solidFill>
              </a:rPr>
              <a:t> </a:t>
            </a:r>
            <a:r>
              <a:rPr lang="ru-RU" sz="2800" dirty="0" err="1">
                <a:solidFill>
                  <a:schemeClr val="accent1">
                    <a:lumMod val="75000"/>
                  </a:schemeClr>
                </a:solidFill>
              </a:rPr>
              <a:t>приватними</a:t>
            </a:r>
            <a:r>
              <a:rPr lang="ru-RU" sz="2800" dirty="0">
                <a:solidFill>
                  <a:schemeClr val="accent1">
                    <a:lumMod val="75000"/>
                  </a:schemeClr>
                </a:solidFill>
              </a:rPr>
              <a:t> сторонами.</a:t>
            </a:r>
            <a:endParaRPr lang="uk-UA" sz="2800" dirty="0">
              <a:solidFill>
                <a:schemeClr val="accent1">
                  <a:lumMod val="75000"/>
                </a:schemeClr>
              </a:solidFill>
            </a:endParaRPr>
          </a:p>
        </p:txBody>
      </p:sp>
      <p:graphicFrame>
        <p:nvGraphicFramePr>
          <p:cNvPr id="5" name="Місце для вмісту 2">
            <a:extLst>
              <a:ext uri="{FF2B5EF4-FFF2-40B4-BE49-F238E27FC236}">
                <a16:creationId xmlns:a16="http://schemas.microsoft.com/office/drawing/2014/main" id="{2CED53DC-EBCF-0184-1F94-4C0698685335}"/>
              </a:ext>
            </a:extLst>
          </p:cNvPr>
          <p:cNvGraphicFramePr>
            <a:graphicFrameLocks noGrp="1"/>
          </p:cNvGraphicFramePr>
          <p:nvPr>
            <p:ph idx="1"/>
            <p:extLst>
              <p:ext uri="{D42A27DB-BD31-4B8C-83A1-F6EECF244321}">
                <p14:modId xmlns:p14="http://schemas.microsoft.com/office/powerpoint/2010/main" val="1531476223"/>
              </p:ext>
            </p:extLst>
          </p:nvPr>
        </p:nvGraphicFramePr>
        <p:xfrm>
          <a:off x="838200" y="2684205"/>
          <a:ext cx="10515600" cy="3492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531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32CA6A-2533-4944-9534-9A87A2EA6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3271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CF33723-F816-E717-2D9A-C7E5DDB63B8F}"/>
              </a:ext>
            </a:extLst>
          </p:cNvPr>
          <p:cNvSpPr>
            <a:spLocks noGrp="1"/>
          </p:cNvSpPr>
          <p:nvPr>
            <p:ph type="title"/>
          </p:nvPr>
        </p:nvSpPr>
        <p:spPr>
          <a:xfrm>
            <a:off x="249948" y="1170432"/>
            <a:ext cx="5357477" cy="4286472"/>
          </a:xfrm>
        </p:spPr>
        <p:txBody>
          <a:bodyPr anchor="ctr">
            <a:normAutofit/>
          </a:bodyPr>
          <a:lstStyle/>
          <a:p>
            <a:pPr algn="ctr"/>
            <a:r>
              <a:rPr lang="uk-UA" sz="5400" b="1" dirty="0">
                <a:solidFill>
                  <a:schemeClr val="tx2"/>
                </a:solidFill>
              </a:rPr>
              <a:t>Завдання суду полягає в тому, </a:t>
            </a:r>
          </a:p>
        </p:txBody>
      </p:sp>
      <p:cxnSp>
        <p:nvCxnSpPr>
          <p:cNvPr id="13" name="Straight Connector 12">
            <a:extLst>
              <a:ext uri="{FF2B5EF4-FFF2-40B4-BE49-F238E27FC236}">
                <a16:creationId xmlns:a16="http://schemas.microsoft.com/office/drawing/2014/main" id="{DF3224AF-B899-44E2-A5C0-BA9387F5F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1323D1-1DCB-481A-AEA7-F9BBC4E173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C718002-279E-427A-9DA1-FB94940DE1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8" name="Straight Connector 17">
              <a:extLst>
                <a:ext uri="{FF2B5EF4-FFF2-40B4-BE49-F238E27FC236}">
                  <a16:creationId xmlns:a16="http://schemas.microsoft.com/office/drawing/2014/main" id="{34B2501C-38FE-4D1A-B6C7-DA20BE806B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169B8E-2485-48AC-A76B-DC02517736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Місце для вмісту 2">
            <a:extLst>
              <a:ext uri="{FF2B5EF4-FFF2-40B4-BE49-F238E27FC236}">
                <a16:creationId xmlns:a16="http://schemas.microsoft.com/office/drawing/2014/main" id="{9B340FD5-BA2A-6A06-4A0B-A996AF465AAF}"/>
              </a:ext>
            </a:extLst>
          </p:cNvPr>
          <p:cNvGraphicFramePr>
            <a:graphicFrameLocks noGrp="1"/>
          </p:cNvGraphicFramePr>
          <p:nvPr>
            <p:ph idx="1"/>
            <p:extLst>
              <p:ext uri="{D42A27DB-BD31-4B8C-83A1-F6EECF244321}">
                <p14:modId xmlns:p14="http://schemas.microsoft.com/office/powerpoint/2010/main" val="393265330"/>
              </p:ext>
            </p:extLst>
          </p:nvPr>
        </p:nvGraphicFramePr>
        <p:xfrm>
          <a:off x="6361049" y="210312"/>
          <a:ext cx="5581003" cy="596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832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Місце для вмісту 2">
            <a:extLst>
              <a:ext uri="{FF2B5EF4-FFF2-40B4-BE49-F238E27FC236}">
                <a16:creationId xmlns:a16="http://schemas.microsoft.com/office/drawing/2014/main" id="{918429F5-8D77-C0D3-D550-183274EF7B38}"/>
              </a:ext>
            </a:extLst>
          </p:cNvPr>
          <p:cNvSpPr>
            <a:spLocks noGrp="1"/>
          </p:cNvSpPr>
          <p:nvPr>
            <p:ph idx="1"/>
          </p:nvPr>
        </p:nvSpPr>
        <p:spPr>
          <a:xfrm>
            <a:off x="353962" y="2516170"/>
            <a:ext cx="11375922" cy="2894030"/>
          </a:xfrm>
        </p:spPr>
        <p:txBody>
          <a:bodyPr anchor="t">
            <a:normAutofit lnSpcReduction="10000"/>
          </a:bodyPr>
          <a:lstStyle/>
          <a:p>
            <a:pPr marL="0" indent="0" algn="just">
              <a:lnSpc>
                <a:spcPct val="150000"/>
              </a:lnSpc>
              <a:buNone/>
            </a:pPr>
            <a:r>
              <a:rPr lang="uk-UA" sz="3200" dirty="0">
                <a:solidFill>
                  <a:schemeClr val="tx2"/>
                </a:solidFill>
              </a:rPr>
              <a:t>ЄСПЛ послідовно розвиває позицію щодо поширення позитивних зобов’язань держави на всі основоположні права, закріплені Конвенцією, які переважно належать до громадянських та політичних прав, тобто є «негативними».</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5647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0F13F9-91EB-191B-8FB7-0F17080578A8}"/>
              </a:ext>
            </a:extLst>
          </p:cNvPr>
          <p:cNvPicPr>
            <a:picLocks noChangeAspect="1"/>
          </p:cNvPicPr>
          <p:nvPr/>
        </p:nvPicPr>
        <p:blipFill rotWithShape="1">
          <a:blip r:embed="rId2">
            <a:duotone>
              <a:schemeClr val="bg2">
                <a:shade val="45000"/>
                <a:satMod val="135000"/>
              </a:schemeClr>
              <a:prstClr val="white"/>
            </a:duotone>
          </a:blip>
          <a:srcRect t="1412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5722CE3-1958-8B7E-01B3-52064F56A907}"/>
              </a:ext>
            </a:extLst>
          </p:cNvPr>
          <p:cNvSpPr>
            <a:spLocks noGrp="1"/>
          </p:cNvSpPr>
          <p:nvPr>
            <p:ph type="title"/>
          </p:nvPr>
        </p:nvSpPr>
        <p:spPr>
          <a:xfrm>
            <a:off x="147484" y="365125"/>
            <a:ext cx="11828206" cy="1325563"/>
          </a:xfrm>
        </p:spPr>
        <p:txBody>
          <a:bodyPr>
            <a:normAutofit/>
          </a:bodyPr>
          <a:lstStyle/>
          <a:p>
            <a:pPr algn="just"/>
            <a:r>
              <a:rPr lang="uk-UA" sz="2800" dirty="0">
                <a:solidFill>
                  <a:schemeClr val="accent1">
                    <a:lumMod val="75000"/>
                  </a:schemeClr>
                </a:solidFill>
              </a:rPr>
              <a:t>Поштовхом до розвитку позитивних зобов’язань у кінці 60х років ХХ століття стала </a:t>
            </a:r>
            <a:r>
              <a:rPr lang="uk-UA" sz="2800" b="1" dirty="0">
                <a:solidFill>
                  <a:schemeClr val="accent1">
                    <a:lumMod val="75000"/>
                  </a:schemeClr>
                </a:solidFill>
              </a:rPr>
              <a:t>Бельгійська </a:t>
            </a:r>
            <a:r>
              <a:rPr lang="uk-UA" sz="2800" b="1" dirty="0" err="1">
                <a:solidFill>
                  <a:schemeClr val="accent1">
                    <a:lumMod val="75000"/>
                  </a:schemeClr>
                </a:solidFill>
              </a:rPr>
              <a:t>мовна</a:t>
            </a:r>
            <a:r>
              <a:rPr lang="uk-UA" sz="2800" b="1" dirty="0">
                <a:solidFill>
                  <a:schemeClr val="accent1">
                    <a:lumMod val="75000"/>
                  </a:schemeClr>
                </a:solidFill>
              </a:rPr>
              <a:t> справа (</a:t>
            </a:r>
            <a:r>
              <a:rPr lang="uk-UA" sz="2800" b="1" dirty="0" err="1">
                <a:solidFill>
                  <a:schemeClr val="accent1">
                    <a:lumMod val="75000"/>
                  </a:schemeClr>
                </a:solidFill>
              </a:rPr>
              <a:t>англ</a:t>
            </a:r>
            <a:r>
              <a:rPr lang="uk-UA" sz="2800" b="1" dirty="0">
                <a:solidFill>
                  <a:schemeClr val="accent1">
                    <a:lumMod val="75000"/>
                  </a:schemeClr>
                </a:solidFill>
              </a:rPr>
              <a:t>. – «</a:t>
            </a:r>
            <a:r>
              <a:rPr lang="pl-PL" sz="2800" b="1" dirty="0">
                <a:solidFill>
                  <a:schemeClr val="accent1">
                    <a:lumMod val="75000"/>
                  </a:schemeClr>
                </a:solidFill>
              </a:rPr>
              <a:t>The </a:t>
            </a:r>
            <a:r>
              <a:rPr lang="pl-PL" sz="2800" b="1" dirty="0" err="1">
                <a:solidFill>
                  <a:schemeClr val="accent1">
                    <a:lumMod val="75000"/>
                  </a:schemeClr>
                </a:solidFill>
              </a:rPr>
              <a:t>Belgian</a:t>
            </a:r>
            <a:r>
              <a:rPr lang="pl-PL" sz="2800" b="1" dirty="0">
                <a:solidFill>
                  <a:schemeClr val="accent1">
                    <a:lumMod val="75000"/>
                  </a:schemeClr>
                </a:solidFill>
              </a:rPr>
              <a:t> </a:t>
            </a:r>
            <a:r>
              <a:rPr lang="pl-PL" sz="2800" b="1" dirty="0" err="1">
                <a:solidFill>
                  <a:schemeClr val="accent1">
                    <a:lumMod val="75000"/>
                  </a:schemeClr>
                </a:solidFill>
              </a:rPr>
              <a:t>linguistic</a:t>
            </a:r>
            <a:r>
              <a:rPr lang="pl-PL" sz="2800" b="1" dirty="0">
                <a:solidFill>
                  <a:schemeClr val="accent1">
                    <a:lumMod val="75000"/>
                  </a:schemeClr>
                </a:solidFill>
              </a:rPr>
              <a:t> </a:t>
            </a:r>
            <a:r>
              <a:rPr lang="pl-PL" sz="2800" b="1" dirty="0" err="1">
                <a:solidFill>
                  <a:schemeClr val="accent1">
                    <a:lumMod val="75000"/>
                  </a:schemeClr>
                </a:solidFill>
              </a:rPr>
              <a:t>case</a:t>
            </a:r>
            <a:r>
              <a:rPr lang="pl-PL" sz="2800" b="1" dirty="0">
                <a:solidFill>
                  <a:schemeClr val="accent1">
                    <a:lumMod val="75000"/>
                  </a:schemeClr>
                </a:solidFill>
              </a:rPr>
              <a:t>») </a:t>
            </a:r>
            <a:endParaRPr lang="uk-UA" sz="2800" b="1" dirty="0">
              <a:solidFill>
                <a:schemeClr val="accent1">
                  <a:lumMod val="75000"/>
                </a:schemeClr>
              </a:solidFill>
            </a:endParaRPr>
          </a:p>
        </p:txBody>
      </p:sp>
      <p:graphicFrame>
        <p:nvGraphicFramePr>
          <p:cNvPr id="5" name="Місце для вмісту 2">
            <a:extLst>
              <a:ext uri="{FF2B5EF4-FFF2-40B4-BE49-F238E27FC236}">
                <a16:creationId xmlns:a16="http://schemas.microsoft.com/office/drawing/2014/main" id="{9CF26878-4F4E-471A-6B41-C8E80D2813EE}"/>
              </a:ext>
            </a:extLst>
          </p:cNvPr>
          <p:cNvGraphicFramePr>
            <a:graphicFrameLocks noGrp="1"/>
          </p:cNvGraphicFramePr>
          <p:nvPr>
            <p:ph idx="1"/>
            <p:extLst>
              <p:ext uri="{D42A27DB-BD31-4B8C-83A1-F6EECF244321}">
                <p14:modId xmlns:p14="http://schemas.microsoft.com/office/powerpoint/2010/main" val="41477683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013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aphicFrame>
        <p:nvGraphicFramePr>
          <p:cNvPr id="21" name="Місце для вмісту 2">
            <a:extLst>
              <a:ext uri="{FF2B5EF4-FFF2-40B4-BE49-F238E27FC236}">
                <a16:creationId xmlns:a16="http://schemas.microsoft.com/office/drawing/2014/main" id="{6FD551A6-763E-44A9-E353-C6EE34A776EE}"/>
              </a:ext>
            </a:extLst>
          </p:cNvPr>
          <p:cNvGraphicFramePr>
            <a:graphicFrameLocks noGrp="1"/>
          </p:cNvGraphicFramePr>
          <p:nvPr>
            <p:ph idx="1"/>
            <p:extLst>
              <p:ext uri="{D42A27DB-BD31-4B8C-83A1-F6EECF244321}">
                <p14:modId xmlns:p14="http://schemas.microsoft.com/office/powerpoint/2010/main" val="967577388"/>
              </p:ext>
            </p:extLst>
          </p:nvPr>
        </p:nvGraphicFramePr>
        <p:xfrm>
          <a:off x="2477729" y="157316"/>
          <a:ext cx="7325031" cy="6154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69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1F72162-2198-C633-8DF3-D61822AB98B8}"/>
              </a:ext>
            </a:extLst>
          </p:cNvPr>
          <p:cNvSpPr>
            <a:spLocks noGrp="1"/>
          </p:cNvSpPr>
          <p:nvPr>
            <p:ph idx="1"/>
          </p:nvPr>
        </p:nvSpPr>
        <p:spPr>
          <a:xfrm>
            <a:off x="117987" y="235974"/>
            <a:ext cx="12074013" cy="6622026"/>
          </a:xfrm>
        </p:spPr>
        <p:txBody>
          <a:bodyPr>
            <a:normAutofit fontScale="92500" lnSpcReduction="20000"/>
          </a:bodyPr>
          <a:lstStyle/>
          <a:p>
            <a:pPr algn="just"/>
            <a:r>
              <a:rPr lang="uk-UA" b="0" i="0" dirty="0">
                <a:solidFill>
                  <a:srgbClr val="2C2F34"/>
                </a:solidFill>
                <a:effectLst/>
                <a:latin typeface="-apple-system"/>
              </a:rPr>
              <a:t>У західноєвропейській правовій науці концепція позитивних зобов'язань держави згадується вже у працях кінця ХІХ — початку ХХ ст. Класична робота Л. </a:t>
            </a:r>
            <a:r>
              <a:rPr lang="uk-UA" b="0" i="0" dirty="0" err="1">
                <a:solidFill>
                  <a:srgbClr val="2C2F34"/>
                </a:solidFill>
                <a:effectLst/>
                <a:latin typeface="-apple-system"/>
              </a:rPr>
              <a:t>Дюгі</a:t>
            </a:r>
            <a:r>
              <a:rPr lang="uk-UA" b="0" i="0" dirty="0">
                <a:solidFill>
                  <a:srgbClr val="2C2F34"/>
                </a:solidFill>
                <a:effectLst/>
                <a:latin typeface="-apple-system"/>
              </a:rPr>
              <a:t> «Конституційне право. Загальна теорія держави» (1908 р.) містить окремий підрозділ «Позитивні зобов'язання держави», в якому автор теорії солідаризму вказує, що «крім того, що держава не може вчинювати певних дій, є дії, які вона повинна вчиняти; є позитивні зобов'язання, які покладаються на неї; є закони, які вона повинна видавати…».</a:t>
            </a:r>
          </a:p>
          <a:p>
            <a:pPr algn="just"/>
            <a:r>
              <a:rPr lang="uk-UA" b="0" i="0" dirty="0">
                <a:solidFill>
                  <a:srgbClr val="2C2F34"/>
                </a:solidFill>
                <a:effectLst/>
                <a:latin typeface="-apple-system"/>
              </a:rPr>
              <a:t>У другій половині </a:t>
            </a:r>
            <a:r>
              <a:rPr lang="pl-PL" b="0" i="0" dirty="0">
                <a:solidFill>
                  <a:srgbClr val="2C2F34"/>
                </a:solidFill>
                <a:effectLst/>
                <a:latin typeface="-apple-system"/>
              </a:rPr>
              <a:t>XX </a:t>
            </a:r>
            <a:r>
              <a:rPr lang="uk-UA" b="0" i="0" dirty="0">
                <a:solidFill>
                  <a:srgbClr val="2C2F34"/>
                </a:solidFill>
                <a:effectLst/>
                <a:latin typeface="-apple-system"/>
              </a:rPr>
              <a:t>ст. у </a:t>
            </a:r>
            <a:r>
              <a:rPr lang="uk-UA" dirty="0">
                <a:solidFill>
                  <a:srgbClr val="EE8208"/>
                </a:solidFill>
                <a:latin typeface="-apple-system"/>
              </a:rPr>
              <a:t>конституційному праві</a:t>
            </a:r>
            <a:r>
              <a:rPr lang="uk-UA" b="0" i="0" dirty="0">
                <a:solidFill>
                  <a:srgbClr val="2C2F34"/>
                </a:solidFill>
                <a:effectLst/>
                <a:latin typeface="-apple-system"/>
              </a:rPr>
              <a:t> країн — членів </a:t>
            </a:r>
            <a:r>
              <a:rPr lang="uk-UA" dirty="0">
                <a:solidFill>
                  <a:srgbClr val="EE8208"/>
                </a:solidFill>
                <a:latin typeface="-apple-system"/>
              </a:rPr>
              <a:t>Ради Європи</a:t>
            </a:r>
            <a:r>
              <a:rPr lang="uk-UA" b="0" i="0" dirty="0">
                <a:solidFill>
                  <a:srgbClr val="2C2F34"/>
                </a:solidFill>
                <a:effectLst/>
                <a:latin typeface="-apple-system"/>
              </a:rPr>
              <a:t> починає розвиватися та поступово стає домінуючим принципово новий підхід до конструкції позитивних зобов'язань держави, які поширюються і на негативні права. Класична ліберальна ідея про те, що негативним правам кореспондує негативний обов'язок держави не заважати в їх реалізації, модифікується позитивним обов'язком держави щодо їх </a:t>
            </a:r>
            <a:r>
              <a:rPr lang="uk-UA" b="0" i="0" dirty="0" err="1">
                <a:solidFill>
                  <a:srgbClr val="2C2F34"/>
                </a:solidFill>
                <a:effectLst/>
                <a:latin typeface="-apple-system"/>
              </a:rPr>
              <a:t>належноїреалізації</a:t>
            </a:r>
            <a:r>
              <a:rPr lang="uk-UA" b="0" i="0" dirty="0">
                <a:solidFill>
                  <a:srgbClr val="2C2F34"/>
                </a:solidFill>
                <a:effectLst/>
                <a:latin typeface="-apple-system"/>
              </a:rPr>
              <a:t> та гарантії.</a:t>
            </a:r>
          </a:p>
          <a:p>
            <a:pPr algn="just"/>
            <a:r>
              <a:rPr lang="uk-UA" b="0" i="0" dirty="0">
                <a:solidFill>
                  <a:srgbClr val="2C2F34"/>
                </a:solidFill>
                <a:effectLst/>
                <a:latin typeface="-apple-system"/>
              </a:rPr>
              <a:t>Найбільш повно цей підхід розроблений у практиці </a:t>
            </a:r>
            <a:r>
              <a:rPr lang="uk-UA" dirty="0">
                <a:solidFill>
                  <a:srgbClr val="EE8208"/>
                </a:solidFill>
                <a:latin typeface="-apple-system"/>
              </a:rPr>
              <a:t>Європейського суду з прав людини</a:t>
            </a:r>
            <a:r>
              <a:rPr lang="uk-UA" b="0" i="0" dirty="0">
                <a:solidFill>
                  <a:srgbClr val="2C2F34"/>
                </a:solidFill>
                <a:effectLst/>
                <a:latin typeface="-apple-system"/>
              </a:rPr>
              <a:t>. Європейський суд послідовно розвиває позицію щодо поширення позитивних зобов'язань держави на всі основоположні права, закріплені Конвенцією про захист прав людини і основоположних свобод 1950 р., які переважно належать до громадянських та політичних прав, тобто є «негативними». На відміну від негативних зобов'язань держави, позитивні зобов'язання майже не розглядалися як такі, що випливають з Конвенції.</a:t>
            </a:r>
          </a:p>
          <a:p>
            <a:endParaRPr lang="uk-UA" dirty="0"/>
          </a:p>
        </p:txBody>
      </p:sp>
    </p:spTree>
    <p:extLst>
      <p:ext uri="{BB962C8B-B14F-4D97-AF65-F5344CB8AC3E}">
        <p14:creationId xmlns:p14="http://schemas.microsoft.com/office/powerpoint/2010/main" val="418518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788E84D7-C0C1-9891-86A3-9A0FA059A7E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Для чого створена держава?</a:t>
            </a:r>
          </a:p>
        </p:txBody>
      </p:sp>
      <p:pic>
        <p:nvPicPr>
          <p:cNvPr id="5" name="Місце для вмісту 4" descr="Зображення, що містить іграшка, лялька&#10;&#10;Автоматично згенерований опис">
            <a:extLst>
              <a:ext uri="{FF2B5EF4-FFF2-40B4-BE49-F238E27FC236}">
                <a16:creationId xmlns:a16="http://schemas.microsoft.com/office/drawing/2014/main" id="{32C97B17-5ADC-3864-D1D8-62C379EB73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428" y="1026439"/>
            <a:ext cx="7225748" cy="4805122"/>
          </a:xfrm>
          <a:prstGeom prst="rect">
            <a:avLst/>
          </a:prstGeom>
        </p:spPr>
      </p:pic>
    </p:spTree>
    <p:extLst>
      <p:ext uri="{BB962C8B-B14F-4D97-AF65-F5344CB8AC3E}">
        <p14:creationId xmlns:p14="http://schemas.microsoft.com/office/powerpoint/2010/main" val="3021420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27"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1" name="Freeform: Shape 3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Заголовок 1">
            <a:extLst>
              <a:ext uri="{FF2B5EF4-FFF2-40B4-BE49-F238E27FC236}">
                <a16:creationId xmlns:a16="http://schemas.microsoft.com/office/drawing/2014/main" id="{EE8651DA-40D6-18D5-78FF-A045340D21E2}"/>
              </a:ext>
            </a:extLst>
          </p:cNvPr>
          <p:cNvSpPr>
            <a:spLocks noGrp="1"/>
          </p:cNvSpPr>
          <p:nvPr>
            <p:ph type="title"/>
          </p:nvPr>
        </p:nvSpPr>
        <p:spPr>
          <a:xfrm>
            <a:off x="579678" y="877382"/>
            <a:ext cx="5129600" cy="5340097"/>
          </a:xfrm>
        </p:spPr>
        <p:txBody>
          <a:bodyPr anchor="ctr">
            <a:normAutofit/>
          </a:bodyPr>
          <a:lstStyle/>
          <a:p>
            <a:pPr algn="ctr"/>
            <a:r>
              <a:rPr lang="uk-UA" sz="3400" dirty="0">
                <a:solidFill>
                  <a:schemeClr val="bg1"/>
                </a:solidFill>
              </a:rPr>
              <a:t>Витоки доктрини позитивних зобов'язань держави — в поділі самих прав людини на негативні та позитивні </a:t>
            </a:r>
            <a:r>
              <a:rPr lang="uk-UA" sz="3400" b="1" dirty="0">
                <a:solidFill>
                  <a:schemeClr val="bg1"/>
                </a:solidFill>
              </a:rPr>
              <a:t>залежно від механізму </a:t>
            </a:r>
            <a:r>
              <a:rPr lang="uk-UA" sz="3400" dirty="0">
                <a:solidFill>
                  <a:schemeClr val="bg1"/>
                </a:solidFill>
              </a:rPr>
              <a:t>реалізації свободи особи та засобів її забезпечення з боку держави.</a:t>
            </a:r>
            <a:br>
              <a:rPr lang="uk-UA" sz="3400" dirty="0">
                <a:solidFill>
                  <a:schemeClr val="bg1"/>
                </a:solidFill>
              </a:rPr>
            </a:br>
            <a:endParaRPr lang="uk-UA" sz="3400" dirty="0">
              <a:solidFill>
                <a:schemeClr val="bg1"/>
              </a:solidFill>
            </a:endParaRPr>
          </a:p>
        </p:txBody>
      </p:sp>
      <p:graphicFrame>
        <p:nvGraphicFramePr>
          <p:cNvPr id="17" name="Місце для вмісту 2">
            <a:extLst>
              <a:ext uri="{FF2B5EF4-FFF2-40B4-BE49-F238E27FC236}">
                <a16:creationId xmlns:a16="http://schemas.microsoft.com/office/drawing/2014/main" id="{1287BF59-2662-99C1-AF8E-F31B6C8D6DA2}"/>
              </a:ext>
            </a:extLst>
          </p:cNvPr>
          <p:cNvGraphicFramePr>
            <a:graphicFrameLocks noGrp="1"/>
          </p:cNvGraphicFramePr>
          <p:nvPr>
            <p:ph idx="1"/>
            <p:extLst>
              <p:ext uri="{D42A27DB-BD31-4B8C-83A1-F6EECF244321}">
                <p14:modId xmlns:p14="http://schemas.microsoft.com/office/powerpoint/2010/main" val="2352437742"/>
              </p:ext>
            </p:extLst>
          </p:nvPr>
        </p:nvGraphicFramePr>
        <p:xfrm>
          <a:off x="6218159" y="0"/>
          <a:ext cx="5973841" cy="657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8816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E313044-AF22-A533-4BD7-EE86429FE666}"/>
              </a:ext>
            </a:extLst>
          </p:cNvPr>
          <p:cNvSpPr>
            <a:spLocks noGrp="1"/>
          </p:cNvSpPr>
          <p:nvPr>
            <p:ph type="title"/>
          </p:nvPr>
        </p:nvSpPr>
        <p:spPr>
          <a:xfrm>
            <a:off x="1043631" y="809898"/>
            <a:ext cx="10173010" cy="1102806"/>
          </a:xfrm>
        </p:spPr>
        <p:txBody>
          <a:bodyPr anchor="ctr">
            <a:noAutofit/>
          </a:bodyPr>
          <a:lstStyle/>
          <a:p>
            <a:pPr algn="ctr"/>
            <a:r>
              <a:rPr lang="uk-UA" dirty="0">
                <a:solidFill>
                  <a:schemeClr val="accent1">
                    <a:lumMod val="75000"/>
                  </a:schemeClr>
                </a:solidFill>
                <a:latin typeface="-apple-system"/>
              </a:rPr>
              <a:t>Доктрина позитивних зобов'язань передбачає, що </a:t>
            </a:r>
            <a:endParaRPr lang="uk-UA" dirty="0">
              <a:solidFill>
                <a:schemeClr val="accent1">
                  <a:lumMod val="75000"/>
                </a:schemeClr>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Місце для вмісту 2">
            <a:extLst>
              <a:ext uri="{FF2B5EF4-FFF2-40B4-BE49-F238E27FC236}">
                <a16:creationId xmlns:a16="http://schemas.microsoft.com/office/drawing/2014/main" id="{AA14D067-C850-4B5C-0181-0C4A6F237084}"/>
              </a:ext>
            </a:extLst>
          </p:cNvPr>
          <p:cNvGraphicFramePr>
            <a:graphicFrameLocks noGrp="1"/>
          </p:cNvGraphicFramePr>
          <p:nvPr>
            <p:ph idx="1"/>
            <p:extLst>
              <p:ext uri="{D42A27DB-BD31-4B8C-83A1-F6EECF244321}">
                <p14:modId xmlns:p14="http://schemas.microsoft.com/office/powerpoint/2010/main" val="117249007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ілка: вправо 3">
            <a:extLst>
              <a:ext uri="{FF2B5EF4-FFF2-40B4-BE49-F238E27FC236}">
                <a16:creationId xmlns:a16="http://schemas.microsoft.com/office/drawing/2014/main" id="{2AB8353B-36BE-5462-972F-9823875926D2}"/>
              </a:ext>
            </a:extLst>
          </p:cNvPr>
          <p:cNvSpPr/>
          <p:nvPr/>
        </p:nvSpPr>
        <p:spPr>
          <a:xfrm>
            <a:off x="5909187" y="4345858"/>
            <a:ext cx="904568" cy="7767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602514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23"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2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Заголовок 1">
            <a:extLst>
              <a:ext uri="{FF2B5EF4-FFF2-40B4-BE49-F238E27FC236}">
                <a16:creationId xmlns:a16="http://schemas.microsoft.com/office/drawing/2014/main" id="{C9B2EF3F-F166-3F6D-298B-5B907DABEFFF}"/>
              </a:ext>
            </a:extLst>
          </p:cNvPr>
          <p:cNvSpPr>
            <a:spLocks noGrp="1"/>
          </p:cNvSpPr>
          <p:nvPr>
            <p:ph type="title"/>
          </p:nvPr>
        </p:nvSpPr>
        <p:spPr>
          <a:xfrm>
            <a:off x="786385" y="841248"/>
            <a:ext cx="5129600" cy="5340097"/>
          </a:xfrm>
        </p:spPr>
        <p:txBody>
          <a:bodyPr anchor="ctr">
            <a:normAutofit/>
          </a:bodyPr>
          <a:lstStyle/>
          <a:p>
            <a:r>
              <a:rPr lang="uk-UA" sz="4800">
                <a:solidFill>
                  <a:schemeClr val="bg1"/>
                </a:solidFill>
                <a:latin typeface="-apple-system"/>
              </a:rPr>
              <a:t>Тобто права мають бути забезпечені не тільки </a:t>
            </a:r>
            <a:r>
              <a:rPr lang="pl-PL" sz="4800">
                <a:solidFill>
                  <a:schemeClr val="bg1"/>
                </a:solidFill>
                <a:latin typeface="-apple-system"/>
              </a:rPr>
              <a:t>de jure, </a:t>
            </a:r>
            <a:r>
              <a:rPr lang="uk-UA" sz="4800">
                <a:solidFill>
                  <a:schemeClr val="bg1"/>
                </a:solidFill>
                <a:latin typeface="-apple-system"/>
              </a:rPr>
              <a:t>але і </a:t>
            </a:r>
            <a:r>
              <a:rPr lang="pl-PL" sz="4800">
                <a:solidFill>
                  <a:schemeClr val="bg1"/>
                </a:solidFill>
                <a:latin typeface="-apple-system"/>
              </a:rPr>
              <a:t>de facto. </a:t>
            </a:r>
            <a:br>
              <a:rPr lang="uk-UA" sz="4800">
                <a:solidFill>
                  <a:schemeClr val="bg1"/>
                </a:solidFill>
                <a:latin typeface="-apple-system"/>
              </a:rPr>
            </a:br>
            <a:endParaRPr lang="uk-UA" sz="4800">
              <a:solidFill>
                <a:schemeClr val="bg1"/>
              </a:solidFill>
            </a:endParaRPr>
          </a:p>
        </p:txBody>
      </p:sp>
      <p:graphicFrame>
        <p:nvGraphicFramePr>
          <p:cNvPr id="14" name="Місце для вмісту 2">
            <a:extLst>
              <a:ext uri="{FF2B5EF4-FFF2-40B4-BE49-F238E27FC236}">
                <a16:creationId xmlns:a16="http://schemas.microsoft.com/office/drawing/2014/main" id="{540B0CF5-DB1F-5BA7-15C9-D784C830ABE7}"/>
              </a:ext>
            </a:extLst>
          </p:cNvPr>
          <p:cNvGraphicFramePr>
            <a:graphicFrameLocks noGrp="1"/>
          </p:cNvGraphicFramePr>
          <p:nvPr>
            <p:ph idx="1"/>
            <p:extLst>
              <p:ext uri="{D42A27DB-BD31-4B8C-83A1-F6EECF244321}">
                <p14:modId xmlns:p14="http://schemas.microsoft.com/office/powerpoint/2010/main" val="4041728084"/>
              </p:ext>
            </p:extLst>
          </p:nvPr>
        </p:nvGraphicFramePr>
        <p:xfrm>
          <a:off x="6525628" y="88490"/>
          <a:ext cx="5371404" cy="6769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792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F9CC126-07BE-2C23-9E14-D9CF438FF5A8}"/>
              </a:ext>
            </a:extLst>
          </p:cNvPr>
          <p:cNvSpPr>
            <a:spLocks noGrp="1"/>
          </p:cNvSpPr>
          <p:nvPr>
            <p:ph type="title"/>
          </p:nvPr>
        </p:nvSpPr>
        <p:spPr>
          <a:xfrm>
            <a:off x="1043631" y="809898"/>
            <a:ext cx="10173010" cy="1554480"/>
          </a:xfrm>
        </p:spPr>
        <p:txBody>
          <a:bodyPr anchor="ctr">
            <a:normAutofit/>
          </a:bodyPr>
          <a:lstStyle/>
          <a:p>
            <a:r>
              <a:rPr lang="uk-UA" sz="4800" dirty="0">
                <a:latin typeface="-apple-system"/>
              </a:rPr>
              <a:t>Є дві можливі форми співвідношення:</a:t>
            </a:r>
            <a:br>
              <a:rPr lang="uk-UA" sz="4800" dirty="0">
                <a:latin typeface="-apple-system"/>
              </a:rPr>
            </a:br>
            <a:endParaRPr lang="uk-UA"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Місце для вмісту 2">
            <a:extLst>
              <a:ext uri="{FF2B5EF4-FFF2-40B4-BE49-F238E27FC236}">
                <a16:creationId xmlns:a16="http://schemas.microsoft.com/office/drawing/2014/main" id="{FA5D9CC7-274E-2CDB-7ABA-9608D969EBD9}"/>
              </a:ext>
            </a:extLst>
          </p:cNvPr>
          <p:cNvGraphicFramePr>
            <a:graphicFrameLocks noGrp="1"/>
          </p:cNvGraphicFramePr>
          <p:nvPr>
            <p:ph idx="1"/>
            <p:extLst>
              <p:ext uri="{D42A27DB-BD31-4B8C-83A1-F6EECF244321}">
                <p14:modId xmlns:p14="http://schemas.microsoft.com/office/powerpoint/2010/main" val="3539466621"/>
              </p:ext>
            </p:extLst>
          </p:nvPr>
        </p:nvGraphicFramePr>
        <p:xfrm>
          <a:off x="838200" y="2104106"/>
          <a:ext cx="10444842" cy="4381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106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D2C28F-31E8-DE54-530C-3561DA49DF6D}"/>
              </a:ext>
            </a:extLst>
          </p:cNvPr>
          <p:cNvPicPr>
            <a:picLocks noChangeAspect="1"/>
          </p:cNvPicPr>
          <p:nvPr/>
        </p:nvPicPr>
        <p:blipFill rotWithShape="1">
          <a:blip r:embed="rId2">
            <a:duotone>
              <a:schemeClr val="bg2">
                <a:shade val="45000"/>
                <a:satMod val="135000"/>
              </a:schemeClr>
              <a:prstClr val="white"/>
            </a:duotone>
          </a:blip>
          <a:srcRect t="11756" b="397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796A4CA-D73B-0635-62A5-05486DAE7B79}"/>
              </a:ext>
            </a:extLst>
          </p:cNvPr>
          <p:cNvSpPr>
            <a:spLocks noGrp="1"/>
          </p:cNvSpPr>
          <p:nvPr>
            <p:ph type="title"/>
          </p:nvPr>
        </p:nvSpPr>
        <p:spPr>
          <a:xfrm>
            <a:off x="838200" y="365125"/>
            <a:ext cx="10515600" cy="1325563"/>
          </a:xfrm>
        </p:spPr>
        <p:txBody>
          <a:bodyPr>
            <a:normAutofit/>
          </a:bodyPr>
          <a:lstStyle/>
          <a:p>
            <a:pPr algn="ctr"/>
            <a:r>
              <a:rPr lang="ru-RU" sz="3600" dirty="0"/>
              <a:t>Метою та основною </a:t>
            </a:r>
            <a:r>
              <a:rPr lang="ru-RU" sz="3600" dirty="0" err="1"/>
              <a:t>ціллю</a:t>
            </a:r>
            <a:r>
              <a:rPr lang="ru-RU" sz="3600" dirty="0"/>
              <a:t> </a:t>
            </a:r>
            <a:r>
              <a:rPr lang="ru-RU" sz="3600" dirty="0" err="1"/>
              <a:t>позитивних</a:t>
            </a:r>
            <a:r>
              <a:rPr lang="ru-RU" sz="3600" dirty="0"/>
              <a:t> </a:t>
            </a:r>
            <a:r>
              <a:rPr lang="ru-RU" sz="3600" dirty="0" err="1"/>
              <a:t>зобов'язань</a:t>
            </a:r>
            <a:r>
              <a:rPr lang="ru-RU" sz="3600" dirty="0"/>
              <a:t> є:</a:t>
            </a:r>
            <a:endParaRPr lang="uk-UA" sz="3600" dirty="0"/>
          </a:p>
        </p:txBody>
      </p:sp>
      <p:graphicFrame>
        <p:nvGraphicFramePr>
          <p:cNvPr id="5" name="Місце для вмісту 2">
            <a:extLst>
              <a:ext uri="{FF2B5EF4-FFF2-40B4-BE49-F238E27FC236}">
                <a16:creationId xmlns:a16="http://schemas.microsoft.com/office/drawing/2014/main" id="{A53FD828-D783-7DF4-4E72-B06F8727BC4E}"/>
              </a:ext>
            </a:extLst>
          </p:cNvPr>
          <p:cNvGraphicFramePr>
            <a:graphicFrameLocks noGrp="1"/>
          </p:cNvGraphicFramePr>
          <p:nvPr>
            <p:ph idx="1"/>
            <p:extLst>
              <p:ext uri="{D42A27DB-BD31-4B8C-83A1-F6EECF244321}">
                <p14:modId xmlns:p14="http://schemas.microsoft.com/office/powerpoint/2010/main" val="3695685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0622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90E79EC-1A16-0F59-9806-5205CDD94AC0}"/>
              </a:ext>
            </a:extLst>
          </p:cNvPr>
          <p:cNvSpPr>
            <a:spLocks noGrp="1"/>
          </p:cNvSpPr>
          <p:nvPr>
            <p:ph type="title"/>
          </p:nvPr>
        </p:nvSpPr>
        <p:spPr>
          <a:xfrm>
            <a:off x="635000" y="640823"/>
            <a:ext cx="3418659" cy="5583148"/>
          </a:xfrm>
        </p:spPr>
        <p:txBody>
          <a:bodyPr anchor="ctr">
            <a:normAutofit/>
          </a:bodyPr>
          <a:lstStyle/>
          <a:p>
            <a:r>
              <a:rPr lang="uk-UA" sz="5000"/>
              <a:t>Які види позитивних зобов’язань держави?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Місце для вмісту 2">
            <a:extLst>
              <a:ext uri="{FF2B5EF4-FFF2-40B4-BE49-F238E27FC236}">
                <a16:creationId xmlns:a16="http://schemas.microsoft.com/office/drawing/2014/main" id="{01C72662-1693-B791-EFAF-E39CD6A146CC}"/>
              </a:ext>
            </a:extLst>
          </p:cNvPr>
          <p:cNvGraphicFramePr>
            <a:graphicFrameLocks noGrp="1"/>
          </p:cNvGraphicFramePr>
          <p:nvPr>
            <p:ph idx="1"/>
            <p:extLst>
              <p:ext uri="{D42A27DB-BD31-4B8C-83A1-F6EECF244321}">
                <p14:modId xmlns:p14="http://schemas.microsoft.com/office/powerpoint/2010/main" val="141166510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3027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9C83B4-CCB6-412E-B7FF-BA0CF31B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A989C-D286-48D4-B3F1-84F3CBF0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98925B56-689F-4DFB-8FD0-9BB9D8DE8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179493" cy="2385844"/>
            <a:chOff x="-305" y="-1"/>
            <a:chExt cx="3832880" cy="2876136"/>
          </a:xfrm>
        </p:grpSpPr>
        <p:sp>
          <p:nvSpPr>
            <p:cNvPr id="14" name="Freeform: Shape 13">
              <a:extLst>
                <a:ext uri="{FF2B5EF4-FFF2-40B4-BE49-F238E27FC236}">
                  <a16:creationId xmlns:a16="http://schemas.microsoft.com/office/drawing/2014/main" id="{B9233DCD-C902-4E2F-ABB5-F2498FBB5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25B7C80-EAF5-443A-8461-946150B5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8CD3602-8169-45DE-B122-457CF0F10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73D416A-6D94-4560-9975-67C1FD20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7EE5FDC-1EEC-4871-BD9E-EF321D5F8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53321" y="4487852"/>
            <a:ext cx="2747353" cy="2375262"/>
            <a:chOff x="-305" y="-4155"/>
            <a:chExt cx="2514948" cy="2174333"/>
          </a:xfrm>
        </p:grpSpPr>
        <p:sp>
          <p:nvSpPr>
            <p:cNvPr id="20" name="Freeform: Shape 19">
              <a:extLst>
                <a:ext uri="{FF2B5EF4-FFF2-40B4-BE49-F238E27FC236}">
                  <a16:creationId xmlns:a16="http://schemas.microsoft.com/office/drawing/2014/main" id="{6DE1D26D-7254-43D9-9405-A77E66782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58F69F4-6E29-4950-A92E-ADD768EC8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0AEE0D-D2B5-4616-8383-D61A58F06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2EA69949-F890-4A2C-84CB-7F0EAF6BD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Місце для вмісту 2">
            <a:extLst>
              <a:ext uri="{FF2B5EF4-FFF2-40B4-BE49-F238E27FC236}">
                <a16:creationId xmlns:a16="http://schemas.microsoft.com/office/drawing/2014/main" id="{3DFFC8E1-87E3-0E33-9CEE-A21A46930FD6}"/>
              </a:ext>
            </a:extLst>
          </p:cNvPr>
          <p:cNvGraphicFramePr>
            <a:graphicFrameLocks noGrp="1"/>
          </p:cNvGraphicFramePr>
          <p:nvPr>
            <p:ph idx="1"/>
            <p:extLst>
              <p:ext uri="{D42A27DB-BD31-4B8C-83A1-F6EECF244321}">
                <p14:modId xmlns:p14="http://schemas.microsoft.com/office/powerpoint/2010/main" val="462893487"/>
              </p:ext>
            </p:extLst>
          </p:nvPr>
        </p:nvGraphicFramePr>
        <p:xfrm>
          <a:off x="866776" y="266700"/>
          <a:ext cx="10791824" cy="626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873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4D51E22-DD1C-E098-1C48-3C39A3F20AA2}"/>
              </a:ext>
            </a:extLst>
          </p:cNvPr>
          <p:cNvSpPr>
            <a:spLocks noGrp="1"/>
          </p:cNvSpPr>
          <p:nvPr>
            <p:ph idx="1"/>
          </p:nvPr>
        </p:nvSpPr>
        <p:spPr>
          <a:xfrm>
            <a:off x="447675" y="342900"/>
            <a:ext cx="10906125" cy="5834063"/>
          </a:xfrm>
        </p:spPr>
        <p:txBody>
          <a:bodyPr>
            <a:normAutofit/>
          </a:bodyPr>
          <a:lstStyle/>
          <a:p>
            <a:pPr marL="0" indent="0" algn="just">
              <a:buNone/>
            </a:pPr>
            <a:r>
              <a:rPr lang="uk-UA" dirty="0"/>
              <a:t>На нашу думку (</a:t>
            </a:r>
            <a:r>
              <a:rPr lang="uk-UA" sz="1600" dirty="0" err="1"/>
              <a:t>Бадида</a:t>
            </a:r>
            <a:r>
              <a:rPr lang="uk-UA" sz="1600" dirty="0"/>
              <a:t> А. Ю. викладач кафедри теорії та історії держави і права ДВНЗ «Ужгородський національний університет» </a:t>
            </a:r>
            <a:r>
              <a:rPr lang="uk-UA" sz="1600" dirty="0" err="1"/>
              <a:t>Лемак</a:t>
            </a:r>
            <a:r>
              <a:rPr lang="uk-UA" sz="1600" dirty="0"/>
              <a:t> В. В. доктор юридичних наук, професор, член-кореспондент Національної академії правових наук України, завідувач кафедри теорії та історії держави і права ДВНЗ «Ужгородський національний університет»), </a:t>
            </a:r>
            <a:r>
              <a:rPr lang="uk-UA" dirty="0"/>
              <a:t>дихотомія «позитивних» і «негативних» зобов’язань держав у сфері прав людини не відповідає сучасним уявленням щодо зобов’язань держави у сфері гарантування прав людини. </a:t>
            </a:r>
          </a:p>
          <a:p>
            <a:pPr marL="0" indent="0" algn="just">
              <a:buNone/>
            </a:pPr>
            <a:r>
              <a:rPr lang="uk-UA" dirty="0"/>
              <a:t>У назві статті 1 Конвенції вживається інший підхід і інша юридична конструкція – «гарантувати кожному, хто перебуває під її юрисдикцією, права і свободи, визначені Конвенцією». </a:t>
            </a:r>
          </a:p>
          <a:p>
            <a:pPr marL="0" indent="0" algn="just">
              <a:buNone/>
            </a:pPr>
            <a:r>
              <a:rPr lang="uk-UA" dirty="0"/>
              <a:t>Зобов’язання «гарантувати» охоплює обидва види обов’язків держави - і негативні, і позитивні.</a:t>
            </a:r>
          </a:p>
        </p:txBody>
      </p:sp>
    </p:spTree>
    <p:extLst>
      <p:ext uri="{BB962C8B-B14F-4D97-AF65-F5344CB8AC3E}">
        <p14:creationId xmlns:p14="http://schemas.microsoft.com/office/powerpoint/2010/main" val="2591712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Заголовок 1">
            <a:extLst>
              <a:ext uri="{FF2B5EF4-FFF2-40B4-BE49-F238E27FC236}">
                <a16:creationId xmlns:a16="http://schemas.microsoft.com/office/drawing/2014/main" id="{E58E3420-0327-D1BD-6859-AC6A77657353}"/>
              </a:ext>
            </a:extLst>
          </p:cNvPr>
          <p:cNvSpPr>
            <a:spLocks noGrp="1"/>
          </p:cNvSpPr>
          <p:nvPr>
            <p:ph type="title"/>
          </p:nvPr>
        </p:nvSpPr>
        <p:spPr>
          <a:xfrm>
            <a:off x="1277317" y="444858"/>
            <a:ext cx="9833548" cy="1325563"/>
          </a:xfrm>
        </p:spPr>
        <p:txBody>
          <a:bodyPr anchor="b">
            <a:normAutofit/>
          </a:bodyPr>
          <a:lstStyle/>
          <a:p>
            <a:pPr algn="ctr"/>
            <a:r>
              <a:rPr lang="uk-UA" sz="4800" b="1" dirty="0">
                <a:solidFill>
                  <a:schemeClr val="tx2"/>
                </a:solidFill>
              </a:rPr>
              <a:t>Катрусин кінозал</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Місце для вмісту 2">
            <a:extLst>
              <a:ext uri="{FF2B5EF4-FFF2-40B4-BE49-F238E27FC236}">
                <a16:creationId xmlns:a16="http://schemas.microsoft.com/office/drawing/2014/main" id="{2E32C814-CE44-053B-DC71-C22F04BC7BD7}"/>
              </a:ext>
            </a:extLst>
          </p:cNvPr>
          <p:cNvSpPr>
            <a:spLocks noGrp="1"/>
          </p:cNvSpPr>
          <p:nvPr>
            <p:ph idx="1"/>
          </p:nvPr>
        </p:nvSpPr>
        <p:spPr>
          <a:xfrm>
            <a:off x="514349" y="2510865"/>
            <a:ext cx="11382375" cy="3902277"/>
          </a:xfrm>
        </p:spPr>
        <p:txBody>
          <a:bodyPr>
            <a:normAutofit/>
          </a:bodyPr>
          <a:lstStyle/>
          <a:p>
            <a:pPr algn="just"/>
            <a:r>
              <a:rPr lang="uk-UA" sz="2400" dirty="0" err="1">
                <a:solidFill>
                  <a:schemeClr val="tx2"/>
                </a:solidFill>
              </a:rPr>
              <a:t>Лемак</a:t>
            </a:r>
            <a:r>
              <a:rPr lang="uk-UA" sz="2400" dirty="0">
                <a:solidFill>
                  <a:schemeClr val="tx2"/>
                </a:solidFill>
              </a:rPr>
              <a:t> В.В. </a:t>
            </a:r>
            <a:r>
              <a:rPr lang="pl-PL" sz="2400" dirty="0">
                <a:solidFill>
                  <a:schemeClr val="tx2"/>
                </a:solidFill>
                <a:hlinkClick r:id="rId2"/>
              </a:rPr>
              <a:t>https://www.youtube.com/watch?v=eHCk28PM-AY</a:t>
            </a:r>
            <a:r>
              <a:rPr lang="uk-UA" sz="2400" dirty="0">
                <a:solidFill>
                  <a:schemeClr val="tx2"/>
                </a:solidFill>
              </a:rPr>
              <a:t> </a:t>
            </a:r>
            <a:r>
              <a:rPr lang="ru-RU" sz="2400" b="1" i="0" dirty="0" err="1">
                <a:solidFill>
                  <a:schemeClr val="tx2"/>
                </a:solidFill>
                <a:effectLst/>
                <a:latin typeface="YouTube Sans"/>
              </a:rPr>
              <a:t>Конституційна</a:t>
            </a:r>
            <a:r>
              <a:rPr lang="ru-RU" sz="2400" b="1" i="0" dirty="0">
                <a:solidFill>
                  <a:schemeClr val="tx2"/>
                </a:solidFill>
                <a:effectLst/>
                <a:latin typeface="YouTube Sans"/>
              </a:rPr>
              <a:t> </a:t>
            </a:r>
            <a:r>
              <a:rPr lang="ru-RU" sz="2400" b="1" i="0" dirty="0" err="1">
                <a:solidFill>
                  <a:schemeClr val="tx2"/>
                </a:solidFill>
                <a:effectLst/>
                <a:latin typeface="YouTube Sans"/>
              </a:rPr>
              <a:t>скарга</a:t>
            </a:r>
            <a:r>
              <a:rPr lang="ru-RU" sz="2400" b="1" i="0" dirty="0">
                <a:solidFill>
                  <a:schemeClr val="tx2"/>
                </a:solidFill>
                <a:effectLst/>
                <a:latin typeface="YouTube Sans"/>
              </a:rPr>
              <a:t> – </a:t>
            </a:r>
            <a:r>
              <a:rPr lang="ru-RU" sz="2400" b="1" i="0" dirty="0" err="1">
                <a:solidFill>
                  <a:schemeClr val="tx2"/>
                </a:solidFill>
                <a:effectLst/>
                <a:latin typeface="YouTube Sans"/>
              </a:rPr>
              <a:t>дієвий</a:t>
            </a:r>
            <a:r>
              <a:rPr lang="ru-RU" sz="2400" b="1" i="0" dirty="0">
                <a:solidFill>
                  <a:schemeClr val="tx2"/>
                </a:solidFill>
                <a:effectLst/>
                <a:latin typeface="YouTube Sans"/>
              </a:rPr>
              <a:t> </a:t>
            </a:r>
            <a:r>
              <a:rPr lang="ru-RU" sz="2400" b="1" i="0" dirty="0" err="1">
                <a:solidFill>
                  <a:schemeClr val="tx2"/>
                </a:solidFill>
                <a:effectLst/>
                <a:latin typeface="YouTube Sans"/>
              </a:rPr>
              <a:t>засіб</a:t>
            </a:r>
            <a:r>
              <a:rPr lang="ru-RU" sz="2400" b="1" i="0" dirty="0">
                <a:solidFill>
                  <a:schemeClr val="tx2"/>
                </a:solidFill>
                <a:effectLst/>
                <a:latin typeface="YouTube Sans"/>
              </a:rPr>
              <a:t> </a:t>
            </a:r>
            <a:r>
              <a:rPr lang="ru-RU" sz="2400" b="1" i="0" dirty="0" err="1">
                <a:solidFill>
                  <a:schemeClr val="tx2"/>
                </a:solidFill>
                <a:effectLst/>
                <a:latin typeface="YouTube Sans"/>
              </a:rPr>
              <a:t>юридичного</a:t>
            </a:r>
            <a:r>
              <a:rPr lang="ru-RU" sz="2400" b="1" i="0" dirty="0">
                <a:solidFill>
                  <a:schemeClr val="tx2"/>
                </a:solidFill>
                <a:effectLst/>
                <a:latin typeface="YouTube Sans"/>
              </a:rPr>
              <a:t> </a:t>
            </a:r>
            <a:r>
              <a:rPr lang="ru-RU" sz="2400" b="1" i="0" dirty="0" err="1">
                <a:solidFill>
                  <a:schemeClr val="tx2"/>
                </a:solidFill>
                <a:effectLst/>
                <a:latin typeface="YouTube Sans"/>
              </a:rPr>
              <a:t>захисту</a:t>
            </a:r>
            <a:r>
              <a:rPr lang="ru-RU" sz="2400" b="1" i="0" dirty="0">
                <a:solidFill>
                  <a:schemeClr val="tx2"/>
                </a:solidFill>
                <a:effectLst/>
                <a:latin typeface="YouTube Sans"/>
              </a:rPr>
              <a:t> прав особи</a:t>
            </a:r>
          </a:p>
          <a:p>
            <a:pPr algn="just"/>
            <a:r>
              <a:rPr lang="ru-RU" sz="2400" b="1" i="0" dirty="0" err="1">
                <a:solidFill>
                  <a:schemeClr val="tx2"/>
                </a:solidFill>
                <a:effectLst/>
                <a:latin typeface="YouTube Sans"/>
              </a:rPr>
              <a:t>Головатий</a:t>
            </a:r>
            <a:r>
              <a:rPr lang="ru-RU" sz="2400" b="1" i="0" dirty="0">
                <a:solidFill>
                  <a:schemeClr val="tx2"/>
                </a:solidFill>
                <a:effectLst/>
                <a:latin typeface="YouTube Sans"/>
              </a:rPr>
              <a:t> С.П. </a:t>
            </a:r>
            <a:r>
              <a:rPr lang="pl-PL" sz="2400" b="1" i="0" dirty="0">
                <a:solidFill>
                  <a:schemeClr val="tx2"/>
                </a:solidFill>
                <a:effectLst/>
                <a:latin typeface="YouTube Sans"/>
                <a:hlinkClick r:id="rId3"/>
              </a:rPr>
              <a:t>https://www.youtube.com/watch?v=vaByxybBaQ0</a:t>
            </a:r>
            <a:r>
              <a:rPr lang="uk-UA" sz="2400" b="1" i="0" dirty="0">
                <a:solidFill>
                  <a:schemeClr val="tx2"/>
                </a:solidFill>
                <a:effectLst/>
                <a:latin typeface="YouTube Sans"/>
              </a:rPr>
              <a:t> </a:t>
            </a:r>
            <a:r>
              <a:rPr lang="ru-RU" sz="2400" b="1" i="0" dirty="0">
                <a:solidFill>
                  <a:schemeClr val="tx2"/>
                </a:solidFill>
                <a:effectLst/>
                <a:latin typeface="YouTube Sans"/>
              </a:rPr>
              <a:t>Верховенство права – Верховенство права – </a:t>
            </a:r>
            <a:r>
              <a:rPr lang="ru-RU" sz="2400" b="1" i="0" dirty="0" err="1">
                <a:solidFill>
                  <a:schemeClr val="tx2"/>
                </a:solidFill>
                <a:effectLst/>
                <a:latin typeface="YouTube Sans"/>
              </a:rPr>
              <a:t>фундаментальний</a:t>
            </a:r>
            <a:r>
              <a:rPr lang="ru-RU" sz="2400" b="1" i="0" dirty="0">
                <a:solidFill>
                  <a:schemeClr val="tx2"/>
                </a:solidFill>
                <a:effectLst/>
                <a:latin typeface="YouTube Sans"/>
              </a:rPr>
              <a:t> принцип </a:t>
            </a:r>
            <a:r>
              <a:rPr lang="ru-RU" sz="2400" b="1" i="0" dirty="0" err="1">
                <a:solidFill>
                  <a:schemeClr val="tx2"/>
                </a:solidFill>
                <a:effectLst/>
                <a:latin typeface="YouTube Sans"/>
              </a:rPr>
              <a:t>судочинства</a:t>
            </a:r>
            <a:endParaRPr lang="ru-RU" sz="2400" b="1" i="0" dirty="0">
              <a:solidFill>
                <a:schemeClr val="tx2"/>
              </a:solidFill>
              <a:effectLst/>
              <a:latin typeface="YouTube Sans"/>
            </a:endParaRPr>
          </a:p>
          <a:p>
            <a:endParaRPr lang="uk-UA"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2488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7AF2BD-35DC-6F94-AD77-1004E8FF311F}"/>
              </a:ext>
            </a:extLst>
          </p:cNvPr>
          <p:cNvSpPr>
            <a:spLocks noGrp="1"/>
          </p:cNvSpPr>
          <p:nvPr>
            <p:ph type="title"/>
          </p:nvPr>
        </p:nvSpPr>
        <p:spPr>
          <a:xfrm>
            <a:off x="304799" y="365125"/>
            <a:ext cx="11344275" cy="1325563"/>
          </a:xfrm>
        </p:spPr>
        <p:txBody>
          <a:bodyPr>
            <a:noAutofit/>
          </a:bodyPr>
          <a:lstStyle/>
          <a:p>
            <a:pPr algn="ctr"/>
            <a:r>
              <a:rPr lang="ru-RU" sz="2800" b="1" dirty="0"/>
              <a:t>Попри </a:t>
            </a:r>
            <a:r>
              <a:rPr lang="ru-RU" sz="2800" b="1" dirty="0" err="1"/>
              <a:t>вільний</a:t>
            </a:r>
            <a:r>
              <a:rPr lang="ru-RU" sz="2800" b="1" dirty="0"/>
              <a:t> </a:t>
            </a:r>
            <a:r>
              <a:rPr lang="ru-RU" sz="2800" b="1" dirty="0" err="1"/>
              <a:t>вибір</a:t>
            </a:r>
            <a:r>
              <a:rPr lang="ru-RU" sz="2800" b="1" dirty="0"/>
              <a:t> </a:t>
            </a:r>
            <a:r>
              <a:rPr lang="ru-RU" sz="2800" b="1" dirty="0" err="1"/>
              <a:t>конкретних</a:t>
            </a:r>
            <a:r>
              <a:rPr lang="ru-RU" sz="2800" b="1" dirty="0"/>
              <a:t> </a:t>
            </a:r>
            <a:r>
              <a:rPr lang="ru-RU" sz="2800" b="1" dirty="0" err="1"/>
              <a:t>засобів</a:t>
            </a:r>
            <a:r>
              <a:rPr lang="ru-RU" sz="2800" b="1" dirty="0"/>
              <a:t>, у </a:t>
            </a:r>
            <a:r>
              <a:rPr lang="ru-RU" sz="2800" b="1" dirty="0" err="1"/>
              <a:t>державі</a:t>
            </a:r>
            <a:r>
              <a:rPr lang="ru-RU" sz="2800" b="1" dirty="0"/>
              <a:t>, </a:t>
            </a:r>
            <a:r>
              <a:rPr lang="ru-RU" sz="2800" b="1" dirty="0" err="1"/>
              <a:t>заснованій</a:t>
            </a:r>
            <a:r>
              <a:rPr lang="ru-RU" sz="2800" b="1" dirty="0"/>
              <a:t> на </a:t>
            </a:r>
            <a:r>
              <a:rPr lang="ru-RU" sz="2800" b="1" dirty="0" err="1"/>
              <a:t>верховенстві</a:t>
            </a:r>
            <a:r>
              <a:rPr lang="ru-RU" sz="2800" b="1" dirty="0"/>
              <a:t> права, </a:t>
            </a:r>
            <a:r>
              <a:rPr lang="ru-RU" sz="2800" b="1" dirty="0" err="1"/>
              <a:t>пропонуємо</a:t>
            </a:r>
            <a:r>
              <a:rPr lang="ru-RU" sz="2800" b="1" dirty="0"/>
              <a:t> </a:t>
            </a:r>
            <a:r>
              <a:rPr lang="ru-RU" sz="2800" b="1" dirty="0" err="1">
                <a:solidFill>
                  <a:schemeClr val="accent1">
                    <a:lumMod val="75000"/>
                  </a:schemeClr>
                </a:solidFill>
              </a:rPr>
              <a:t>наступне</a:t>
            </a:r>
            <a:r>
              <a:rPr lang="ru-RU" sz="2800" b="1" dirty="0">
                <a:solidFill>
                  <a:schemeClr val="accent1">
                    <a:lumMod val="75000"/>
                  </a:schemeClr>
                </a:solidFill>
              </a:rPr>
              <a:t> </a:t>
            </a:r>
            <a:r>
              <a:rPr lang="ru-RU" sz="2800" b="1" dirty="0" err="1">
                <a:solidFill>
                  <a:schemeClr val="accent1">
                    <a:lumMod val="75000"/>
                  </a:schemeClr>
                </a:solidFill>
              </a:rPr>
              <a:t>бачення</a:t>
            </a:r>
            <a:r>
              <a:rPr lang="ru-RU" sz="2800" b="1" dirty="0">
                <a:solidFill>
                  <a:schemeClr val="accent1">
                    <a:lumMod val="75000"/>
                  </a:schemeClr>
                </a:solidFill>
              </a:rPr>
              <a:t> </a:t>
            </a:r>
            <a:r>
              <a:rPr lang="ru-RU" sz="2800" b="1" dirty="0" err="1">
                <a:solidFill>
                  <a:schemeClr val="accent1">
                    <a:lumMod val="75000"/>
                  </a:schemeClr>
                </a:solidFill>
              </a:rPr>
              <a:t>сукупності</a:t>
            </a:r>
            <a:r>
              <a:rPr lang="ru-RU" sz="2800" b="1" dirty="0">
                <a:solidFill>
                  <a:schemeClr val="accent1">
                    <a:lumMod val="75000"/>
                  </a:schemeClr>
                </a:solidFill>
              </a:rPr>
              <a:t> </a:t>
            </a:r>
            <a:r>
              <a:rPr lang="ru-RU" sz="2800" b="1" dirty="0" err="1">
                <a:solidFill>
                  <a:schemeClr val="accent1">
                    <a:lumMod val="75000"/>
                  </a:schemeClr>
                </a:solidFill>
              </a:rPr>
              <a:t>позитивних</a:t>
            </a:r>
            <a:r>
              <a:rPr lang="ru-RU" sz="2800" b="1" dirty="0">
                <a:solidFill>
                  <a:schemeClr val="accent1">
                    <a:lumMod val="75000"/>
                  </a:schemeClr>
                </a:solidFill>
              </a:rPr>
              <a:t> </a:t>
            </a:r>
            <a:r>
              <a:rPr lang="ru-RU" sz="2800" b="1" dirty="0" err="1">
                <a:solidFill>
                  <a:schemeClr val="accent1">
                    <a:lumMod val="75000"/>
                  </a:schemeClr>
                </a:solidFill>
              </a:rPr>
              <a:t>зобов’язань</a:t>
            </a:r>
            <a:r>
              <a:rPr lang="ru-RU" sz="2800" b="1" dirty="0">
                <a:solidFill>
                  <a:schemeClr val="accent1">
                    <a:lumMod val="75000"/>
                  </a:schemeClr>
                </a:solidFill>
              </a:rPr>
              <a:t> </a:t>
            </a:r>
            <a:r>
              <a:rPr lang="ru-RU" sz="2800" b="1" dirty="0" err="1"/>
              <a:t>держави</a:t>
            </a:r>
            <a:r>
              <a:rPr lang="ru-RU" sz="2800" b="1" dirty="0"/>
              <a:t> в </a:t>
            </a:r>
            <a:r>
              <a:rPr lang="ru-RU" sz="2800" b="1" dirty="0" err="1"/>
              <a:t>сфері</a:t>
            </a:r>
            <a:r>
              <a:rPr lang="ru-RU" sz="2800" b="1" dirty="0"/>
              <a:t> прав </a:t>
            </a:r>
            <a:r>
              <a:rPr lang="ru-RU" sz="2800" b="1" dirty="0" err="1"/>
              <a:t>людини</a:t>
            </a:r>
            <a:r>
              <a:rPr lang="ru-RU" sz="2800" b="1" dirty="0"/>
              <a:t>: </a:t>
            </a:r>
            <a:endParaRPr lang="uk-UA" sz="2800" b="1" dirty="0"/>
          </a:p>
        </p:txBody>
      </p:sp>
      <p:sp>
        <p:nvSpPr>
          <p:cNvPr id="3" name="Місце для вмісту 2">
            <a:extLst>
              <a:ext uri="{FF2B5EF4-FFF2-40B4-BE49-F238E27FC236}">
                <a16:creationId xmlns:a16="http://schemas.microsoft.com/office/drawing/2014/main" id="{7B8FA040-18B7-04BA-7E1C-E519A41E5513}"/>
              </a:ext>
            </a:extLst>
          </p:cNvPr>
          <p:cNvSpPr>
            <a:spLocks noGrp="1"/>
          </p:cNvSpPr>
          <p:nvPr>
            <p:ph idx="1"/>
          </p:nvPr>
        </p:nvSpPr>
        <p:spPr>
          <a:xfrm>
            <a:off x="304799" y="1825624"/>
            <a:ext cx="11620501" cy="4765675"/>
          </a:xfrm>
        </p:spPr>
        <p:txBody>
          <a:bodyPr>
            <a:normAutofit lnSpcReduction="10000"/>
          </a:bodyPr>
          <a:lstStyle/>
          <a:p>
            <a:pPr marL="514350" indent="-514350" algn="just">
              <a:buAutoNum type="arabicPeriod"/>
            </a:pPr>
            <a:r>
              <a:rPr lang="ru-RU" b="1" dirty="0" err="1">
                <a:solidFill>
                  <a:schemeClr val="accent1">
                    <a:lumMod val="75000"/>
                  </a:schemeClr>
                </a:solidFill>
              </a:rPr>
              <a:t>Створення</a:t>
            </a:r>
            <a:r>
              <a:rPr lang="ru-RU" b="1" dirty="0">
                <a:solidFill>
                  <a:schemeClr val="accent1">
                    <a:lumMod val="75000"/>
                  </a:schemeClr>
                </a:solidFill>
              </a:rPr>
              <a:t> </a:t>
            </a:r>
            <a:r>
              <a:rPr lang="ru-RU" b="1" dirty="0" err="1">
                <a:solidFill>
                  <a:schemeClr val="accent1">
                    <a:lumMod val="75000"/>
                  </a:schemeClr>
                </a:solidFill>
              </a:rPr>
              <a:t>законодавства</a:t>
            </a:r>
            <a:r>
              <a:rPr lang="ru-RU" b="1" dirty="0">
                <a:solidFill>
                  <a:schemeClr val="accent1">
                    <a:lumMod val="75000"/>
                  </a:schemeClr>
                </a:solidFill>
              </a:rPr>
              <a:t>. </a:t>
            </a:r>
          </a:p>
          <a:p>
            <a:pPr marL="0" indent="0" algn="just">
              <a:buNone/>
            </a:pPr>
            <a:r>
              <a:rPr lang="ru-RU" dirty="0"/>
              <a:t>Мова </a:t>
            </a:r>
            <a:r>
              <a:rPr lang="ru-RU" dirty="0" err="1"/>
              <a:t>йде</a:t>
            </a:r>
            <a:r>
              <a:rPr lang="ru-RU" dirty="0"/>
              <a:t> про </a:t>
            </a:r>
            <a:r>
              <a:rPr lang="ru-RU" dirty="0" err="1"/>
              <a:t>законодавство</a:t>
            </a:r>
            <a:r>
              <a:rPr lang="ru-RU" dirty="0"/>
              <a:t>, яке би </a:t>
            </a:r>
            <a:r>
              <a:rPr lang="ru-RU" dirty="0" err="1"/>
              <a:t>втілювало</a:t>
            </a:r>
            <a:r>
              <a:rPr lang="ru-RU" dirty="0"/>
              <a:t> </a:t>
            </a:r>
            <a:r>
              <a:rPr lang="ru-RU" dirty="0" err="1"/>
              <a:t>принципи</a:t>
            </a:r>
            <a:r>
              <a:rPr lang="ru-RU" dirty="0"/>
              <a:t> права та </a:t>
            </a:r>
            <a:r>
              <a:rPr lang="ru-RU" dirty="0" err="1"/>
              <a:t>спеціалізовані</a:t>
            </a:r>
            <a:r>
              <a:rPr lang="ru-RU" dirty="0"/>
              <a:t> </a:t>
            </a:r>
            <a:r>
              <a:rPr lang="ru-RU" dirty="0" err="1"/>
              <a:t>норми</a:t>
            </a:r>
            <a:r>
              <a:rPr lang="ru-RU" dirty="0"/>
              <a:t> </a:t>
            </a:r>
            <a:r>
              <a:rPr lang="ru-RU" dirty="0" err="1"/>
              <a:t>національних</a:t>
            </a:r>
            <a:r>
              <a:rPr lang="ru-RU" dirty="0"/>
              <a:t> </a:t>
            </a:r>
            <a:r>
              <a:rPr lang="ru-RU" dirty="0" err="1"/>
              <a:t>конституцій</a:t>
            </a:r>
            <a:r>
              <a:rPr lang="ru-RU" dirty="0"/>
              <a:t> та </a:t>
            </a:r>
            <a:r>
              <a:rPr lang="ru-RU" dirty="0" err="1"/>
              <a:t>Конвенції</a:t>
            </a:r>
            <a:r>
              <a:rPr lang="ru-RU" dirty="0"/>
              <a:t>, </a:t>
            </a:r>
            <a:r>
              <a:rPr lang="ru-RU" dirty="0" err="1"/>
              <a:t>які</a:t>
            </a:r>
            <a:r>
              <a:rPr lang="ru-RU" dirty="0"/>
              <a:t> </a:t>
            </a:r>
            <a:r>
              <a:rPr lang="ru-RU" dirty="0" err="1"/>
              <a:t>гарантують</a:t>
            </a:r>
            <a:r>
              <a:rPr lang="ru-RU" dirty="0"/>
              <a:t> права </a:t>
            </a:r>
            <a:r>
              <a:rPr lang="ru-RU" dirty="0" err="1"/>
              <a:t>людини</a:t>
            </a:r>
            <a:r>
              <a:rPr lang="ru-RU" dirty="0"/>
              <a:t>, в тому </a:t>
            </a:r>
            <a:r>
              <a:rPr lang="ru-RU" dirty="0" err="1"/>
              <a:t>числі</a:t>
            </a:r>
            <a:r>
              <a:rPr lang="ru-RU" dirty="0"/>
              <a:t>: </a:t>
            </a:r>
          </a:p>
          <a:p>
            <a:pPr algn="just">
              <a:buFont typeface="Wingdings" panose="05000000000000000000" pitchFamily="2" charset="2"/>
              <a:buChar char="ü"/>
            </a:pPr>
            <a:r>
              <a:rPr lang="ru-RU" sz="2600" dirty="0"/>
              <a:t> </a:t>
            </a:r>
            <a:r>
              <a:rPr lang="ru-RU" sz="2600" dirty="0" err="1"/>
              <a:t>проведення</a:t>
            </a:r>
            <a:r>
              <a:rPr lang="ru-RU" sz="2600" dirty="0"/>
              <a:t> принципу </a:t>
            </a:r>
            <a:r>
              <a:rPr lang="ru-RU" sz="2600" dirty="0" err="1"/>
              <a:t>недискримінації</a:t>
            </a:r>
            <a:r>
              <a:rPr lang="ru-RU" sz="2600" dirty="0"/>
              <a:t>, </a:t>
            </a:r>
            <a:r>
              <a:rPr lang="ru-RU" sz="2600" dirty="0" err="1"/>
              <a:t>заборону</a:t>
            </a:r>
            <a:r>
              <a:rPr lang="ru-RU" sz="2600" dirty="0"/>
              <a:t> </a:t>
            </a:r>
            <a:r>
              <a:rPr lang="ru-RU" sz="2600" dirty="0" err="1"/>
              <a:t>дискримінації</a:t>
            </a:r>
            <a:r>
              <a:rPr lang="ru-RU" sz="2600" dirty="0"/>
              <a:t>; </a:t>
            </a:r>
          </a:p>
          <a:p>
            <a:pPr algn="just">
              <a:buFont typeface="Wingdings" panose="05000000000000000000" pitchFamily="2" charset="2"/>
              <a:buChar char="ü"/>
            </a:pPr>
            <a:r>
              <a:rPr lang="ru-RU" sz="2600" dirty="0"/>
              <a:t> </a:t>
            </a:r>
            <a:r>
              <a:rPr lang="ru-RU" sz="2600" dirty="0" err="1"/>
              <a:t>встановлення</a:t>
            </a:r>
            <a:r>
              <a:rPr lang="ru-RU" sz="2600" dirty="0"/>
              <a:t> порядку </a:t>
            </a:r>
            <a:r>
              <a:rPr lang="ru-RU" sz="2600" dirty="0" err="1"/>
              <a:t>здійснення</a:t>
            </a:r>
            <a:r>
              <a:rPr lang="ru-RU" sz="2600" dirty="0"/>
              <a:t> </a:t>
            </a:r>
            <a:r>
              <a:rPr lang="ru-RU" sz="2600" dirty="0" err="1"/>
              <a:t>окремих</a:t>
            </a:r>
            <a:r>
              <a:rPr lang="ru-RU" sz="2600" dirty="0"/>
              <a:t> прав </a:t>
            </a:r>
            <a:r>
              <a:rPr lang="ru-RU" sz="2600" dirty="0" err="1"/>
              <a:t>людини</a:t>
            </a:r>
            <a:r>
              <a:rPr lang="ru-RU" sz="2600" dirty="0"/>
              <a:t>, меж такого </a:t>
            </a:r>
            <a:r>
              <a:rPr lang="ru-RU" sz="2600" dirty="0" err="1"/>
              <a:t>здійснення</a:t>
            </a:r>
            <a:r>
              <a:rPr lang="ru-RU" sz="2600" dirty="0"/>
              <a:t>, </a:t>
            </a:r>
            <a:r>
              <a:rPr lang="ru-RU" sz="2600" dirty="0" err="1"/>
              <a:t>чітко</a:t>
            </a:r>
            <a:r>
              <a:rPr lang="ru-RU" sz="2600" dirty="0"/>
              <a:t> </a:t>
            </a:r>
            <a:r>
              <a:rPr lang="ru-RU" sz="2600" dirty="0" err="1"/>
              <a:t>окресливши</a:t>
            </a:r>
            <a:r>
              <a:rPr lang="ru-RU" sz="2600" dirty="0"/>
              <a:t> </a:t>
            </a:r>
            <a:r>
              <a:rPr lang="ru-RU" sz="2600" dirty="0" err="1"/>
              <a:t>суспільні</a:t>
            </a:r>
            <a:r>
              <a:rPr lang="ru-RU" sz="2600" dirty="0"/>
              <a:t> </a:t>
            </a:r>
            <a:r>
              <a:rPr lang="ru-RU" sz="2600" dirty="0" err="1"/>
              <a:t>цілі</a:t>
            </a:r>
            <a:r>
              <a:rPr lang="ru-RU" sz="2600" dirty="0"/>
              <a:t> </a:t>
            </a:r>
            <a:r>
              <a:rPr lang="ru-RU" sz="2600" dirty="0" err="1"/>
              <a:t>їх</a:t>
            </a:r>
            <a:r>
              <a:rPr lang="ru-RU" sz="2600" dirty="0"/>
              <a:t> </a:t>
            </a:r>
            <a:r>
              <a:rPr lang="ru-RU" sz="2600" dirty="0" err="1"/>
              <a:t>обмеження</a:t>
            </a:r>
            <a:r>
              <a:rPr lang="ru-RU" sz="2600" dirty="0"/>
              <a:t> та </a:t>
            </a:r>
            <a:r>
              <a:rPr lang="ru-RU" sz="2600" dirty="0" err="1"/>
              <a:t>інші</a:t>
            </a:r>
            <a:r>
              <a:rPr lang="ru-RU" sz="2600" dirty="0"/>
              <a:t> </a:t>
            </a:r>
            <a:r>
              <a:rPr lang="ru-RU" sz="2600" dirty="0" err="1"/>
              <a:t>критерії</a:t>
            </a:r>
            <a:r>
              <a:rPr lang="ru-RU" sz="2600" dirty="0"/>
              <a:t> </a:t>
            </a:r>
            <a:r>
              <a:rPr lang="ru-RU" sz="2600" dirty="0" err="1"/>
              <a:t>обмеження</a:t>
            </a:r>
            <a:r>
              <a:rPr lang="ru-RU" sz="2600" dirty="0"/>
              <a:t>; </a:t>
            </a:r>
          </a:p>
          <a:p>
            <a:pPr algn="just">
              <a:buFont typeface="Wingdings" panose="05000000000000000000" pitchFamily="2" charset="2"/>
              <a:buChar char="ü"/>
            </a:pPr>
            <a:r>
              <a:rPr lang="ru-RU" sz="2600" dirty="0"/>
              <a:t> </a:t>
            </a:r>
            <a:r>
              <a:rPr lang="ru-RU" sz="2600" dirty="0" err="1"/>
              <a:t>встановлення</a:t>
            </a:r>
            <a:r>
              <a:rPr lang="ru-RU" sz="2600" dirty="0"/>
              <a:t> </a:t>
            </a:r>
            <a:r>
              <a:rPr lang="ru-RU" sz="2600" dirty="0" err="1"/>
              <a:t>засобів</a:t>
            </a:r>
            <a:r>
              <a:rPr lang="ru-RU" sz="2600" dirty="0"/>
              <a:t> </a:t>
            </a:r>
            <a:r>
              <a:rPr lang="ru-RU" sz="2600" dirty="0" err="1"/>
              <a:t>ефективного</a:t>
            </a:r>
            <a:r>
              <a:rPr lang="ru-RU" sz="2600" dirty="0"/>
              <a:t> правового </a:t>
            </a:r>
            <a:r>
              <a:rPr lang="ru-RU" sz="2600" dirty="0" err="1"/>
              <a:t>захисту</a:t>
            </a:r>
            <a:r>
              <a:rPr lang="ru-RU" sz="2600" dirty="0"/>
              <a:t>, в тому </a:t>
            </a:r>
            <a:r>
              <a:rPr lang="ru-RU" sz="2600" dirty="0" err="1"/>
              <a:t>числі</a:t>
            </a:r>
            <a:r>
              <a:rPr lang="ru-RU" sz="2600" dirty="0"/>
              <a:t> процедур для </a:t>
            </a:r>
            <a:r>
              <a:rPr lang="ru-RU" sz="2600" dirty="0" err="1"/>
              <a:t>оскарження</a:t>
            </a:r>
            <a:r>
              <a:rPr lang="ru-RU" sz="2600" dirty="0"/>
              <a:t> </a:t>
            </a:r>
            <a:r>
              <a:rPr lang="ru-RU" sz="2600" dirty="0" err="1"/>
              <a:t>рішень</a:t>
            </a:r>
            <a:r>
              <a:rPr lang="ru-RU" sz="2600" dirty="0"/>
              <a:t> і </a:t>
            </a:r>
            <a:r>
              <a:rPr lang="ru-RU" sz="2600" dirty="0" err="1"/>
              <a:t>дій</a:t>
            </a:r>
            <a:r>
              <a:rPr lang="ru-RU" sz="2600" dirty="0"/>
              <a:t> </a:t>
            </a:r>
            <a:r>
              <a:rPr lang="ru-RU" sz="2600" dirty="0" err="1"/>
              <a:t>органів</a:t>
            </a:r>
            <a:r>
              <a:rPr lang="ru-RU" sz="2600" dirty="0"/>
              <a:t> </a:t>
            </a:r>
            <a:r>
              <a:rPr lang="ru-RU" sz="2600" dirty="0" err="1"/>
              <a:t>публічної</a:t>
            </a:r>
            <a:r>
              <a:rPr lang="ru-RU" sz="2600" dirty="0"/>
              <a:t> </a:t>
            </a:r>
            <a:r>
              <a:rPr lang="ru-RU" sz="2600" dirty="0" err="1"/>
              <a:t>влади</a:t>
            </a:r>
            <a:r>
              <a:rPr lang="ru-RU" sz="2600" dirty="0"/>
              <a:t>; </a:t>
            </a:r>
          </a:p>
          <a:p>
            <a:pPr algn="just">
              <a:buFont typeface="Wingdings" panose="05000000000000000000" pitchFamily="2" charset="2"/>
              <a:buChar char="ü"/>
            </a:pPr>
            <a:r>
              <a:rPr lang="ru-RU" sz="2600" dirty="0"/>
              <a:t> </a:t>
            </a:r>
            <a:r>
              <a:rPr lang="ru-RU" sz="2600" dirty="0" err="1"/>
              <a:t>встановлення</a:t>
            </a:r>
            <a:r>
              <a:rPr lang="ru-RU" sz="2600" dirty="0"/>
              <a:t> </a:t>
            </a:r>
            <a:r>
              <a:rPr lang="ru-RU" sz="2600" dirty="0" err="1"/>
              <a:t>відповідальності</a:t>
            </a:r>
            <a:r>
              <a:rPr lang="ru-RU" sz="2600" dirty="0"/>
              <a:t> за </a:t>
            </a:r>
            <a:r>
              <a:rPr lang="ru-RU" sz="2600" dirty="0" err="1"/>
              <a:t>порушення</a:t>
            </a:r>
            <a:r>
              <a:rPr lang="ru-RU" sz="2600" dirty="0"/>
              <a:t> прав </a:t>
            </a:r>
            <a:r>
              <a:rPr lang="ru-RU" sz="2600" dirty="0" err="1"/>
              <a:t>людини</a:t>
            </a:r>
            <a:r>
              <a:rPr lang="ru-RU" sz="2600" dirty="0"/>
              <a:t>, </a:t>
            </a:r>
            <a:r>
              <a:rPr lang="ru-RU" sz="2600" dirty="0" err="1"/>
              <a:t>тобто</a:t>
            </a:r>
            <a:r>
              <a:rPr lang="ru-RU" sz="2600" dirty="0"/>
              <a:t> </a:t>
            </a:r>
            <a:r>
              <a:rPr lang="ru-RU" sz="2600" dirty="0" err="1"/>
              <a:t>конкретних</a:t>
            </a:r>
            <a:r>
              <a:rPr lang="ru-RU" sz="2600" dirty="0"/>
              <a:t> </a:t>
            </a:r>
            <a:r>
              <a:rPr lang="ru-RU" sz="2600" dirty="0" err="1"/>
              <a:t>санкцій</a:t>
            </a:r>
            <a:r>
              <a:rPr lang="ru-RU" sz="2600" dirty="0"/>
              <a:t> </a:t>
            </a:r>
            <a:r>
              <a:rPr lang="ru-RU" sz="2600" dirty="0" err="1"/>
              <a:t>кримінально</a:t>
            </a:r>
            <a:r>
              <a:rPr lang="ru-RU" sz="2600" dirty="0"/>
              <a:t>-правового </a:t>
            </a:r>
            <a:r>
              <a:rPr lang="ru-RU" sz="2600" dirty="0" err="1"/>
              <a:t>або</a:t>
            </a:r>
            <a:r>
              <a:rPr lang="ru-RU" sz="2600" dirty="0"/>
              <a:t> </a:t>
            </a:r>
            <a:r>
              <a:rPr lang="ru-RU" sz="2600" dirty="0" err="1"/>
              <a:t>адміністративного</a:t>
            </a:r>
            <a:r>
              <a:rPr lang="ru-RU" sz="2600" dirty="0"/>
              <a:t> характеру.</a:t>
            </a:r>
            <a:endParaRPr lang="uk-UA" sz="2600" dirty="0"/>
          </a:p>
        </p:txBody>
      </p:sp>
    </p:spTree>
    <p:extLst>
      <p:ext uri="{BB962C8B-B14F-4D97-AF65-F5344CB8AC3E}">
        <p14:creationId xmlns:p14="http://schemas.microsoft.com/office/powerpoint/2010/main" val="61532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B53A541-D606-B198-F10B-F21E34423066}"/>
              </a:ext>
            </a:extLst>
          </p:cNvPr>
          <p:cNvSpPr>
            <a:spLocks noGrp="1"/>
          </p:cNvSpPr>
          <p:nvPr>
            <p:ph type="title"/>
          </p:nvPr>
        </p:nvSpPr>
        <p:spPr>
          <a:xfrm>
            <a:off x="466722" y="586855"/>
            <a:ext cx="3201366" cy="3387497"/>
          </a:xfrm>
        </p:spPr>
        <p:txBody>
          <a:bodyPr anchor="b">
            <a:normAutofit/>
          </a:bodyPr>
          <a:lstStyle/>
          <a:p>
            <a:pPr algn="r"/>
            <a:r>
              <a:rPr lang="uk-UA" sz="4000" dirty="0">
                <a:solidFill>
                  <a:srgbClr val="FFFFFF"/>
                </a:solidFill>
              </a:rPr>
              <a:t>Функції держави?</a:t>
            </a:r>
          </a:p>
        </p:txBody>
      </p:sp>
      <p:pic>
        <p:nvPicPr>
          <p:cNvPr id="5" name="Місце для вмісту 4" descr="Зображення, що містить текст&#10;&#10;Автоматично згенерований опис">
            <a:extLst>
              <a:ext uri="{FF2B5EF4-FFF2-40B4-BE49-F238E27FC236}">
                <a16:creationId xmlns:a16="http://schemas.microsoft.com/office/drawing/2014/main" id="{AD877DEB-9403-FECD-37D7-746A2D3B03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4810" y="69464"/>
            <a:ext cx="7908368" cy="6739348"/>
          </a:xfrm>
        </p:spPr>
      </p:pic>
    </p:spTree>
    <p:extLst>
      <p:ext uri="{BB962C8B-B14F-4D97-AF65-F5344CB8AC3E}">
        <p14:creationId xmlns:p14="http://schemas.microsoft.com/office/powerpoint/2010/main" val="1208097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816ACD-B860-726F-A955-F3F4EE48B60E}"/>
              </a:ext>
            </a:extLst>
          </p:cNvPr>
          <p:cNvSpPr>
            <a:spLocks noGrp="1"/>
          </p:cNvSpPr>
          <p:nvPr>
            <p:ph type="title"/>
          </p:nvPr>
        </p:nvSpPr>
        <p:spPr>
          <a:xfrm>
            <a:off x="200025" y="365126"/>
            <a:ext cx="11782425" cy="673100"/>
          </a:xfrm>
        </p:spPr>
        <p:txBody>
          <a:bodyPr>
            <a:normAutofit fontScale="90000"/>
          </a:bodyPr>
          <a:lstStyle/>
          <a:p>
            <a:pPr algn="just"/>
            <a:r>
              <a:rPr lang="ru-RU" b="1" dirty="0">
                <a:solidFill>
                  <a:schemeClr val="accent1">
                    <a:lumMod val="75000"/>
                  </a:schemeClr>
                </a:solidFill>
              </a:rPr>
              <a:t>2. </a:t>
            </a:r>
            <a:r>
              <a:rPr lang="ru-RU" b="1" dirty="0" err="1">
                <a:solidFill>
                  <a:schemeClr val="accent1">
                    <a:lumMod val="75000"/>
                  </a:schemeClr>
                </a:solidFill>
              </a:rPr>
              <a:t>Усунення</a:t>
            </a:r>
            <a:r>
              <a:rPr lang="ru-RU" b="1" dirty="0">
                <a:solidFill>
                  <a:schemeClr val="accent1">
                    <a:lumMod val="75000"/>
                  </a:schemeClr>
                </a:solidFill>
              </a:rPr>
              <a:t> «</a:t>
            </a:r>
            <a:r>
              <a:rPr lang="ru-RU" b="1" dirty="0" err="1">
                <a:solidFill>
                  <a:schemeClr val="accent1">
                    <a:lumMod val="75000"/>
                  </a:schemeClr>
                </a:solidFill>
              </a:rPr>
              <a:t>правових</a:t>
            </a:r>
            <a:r>
              <a:rPr lang="ru-RU" b="1" dirty="0">
                <a:solidFill>
                  <a:schemeClr val="accent1">
                    <a:lumMod val="75000"/>
                  </a:schemeClr>
                </a:solidFill>
              </a:rPr>
              <a:t> </a:t>
            </a:r>
            <a:r>
              <a:rPr lang="ru-RU" b="1" dirty="0" err="1">
                <a:solidFill>
                  <a:schemeClr val="accent1">
                    <a:lumMod val="75000"/>
                  </a:schemeClr>
                </a:solidFill>
              </a:rPr>
              <a:t>перешкод</a:t>
            </a:r>
            <a:r>
              <a:rPr lang="ru-RU" b="1" dirty="0">
                <a:solidFill>
                  <a:schemeClr val="accent1">
                    <a:lumMod val="75000"/>
                  </a:schemeClr>
                </a:solidFill>
              </a:rPr>
              <a:t>» у </a:t>
            </a:r>
            <a:r>
              <a:rPr lang="ru-RU" b="1" dirty="0" err="1">
                <a:solidFill>
                  <a:schemeClr val="accent1">
                    <a:lumMod val="75000"/>
                  </a:schemeClr>
                </a:solidFill>
              </a:rPr>
              <a:t>законодавчому</a:t>
            </a:r>
            <a:r>
              <a:rPr lang="ru-RU" b="1" dirty="0">
                <a:solidFill>
                  <a:schemeClr val="accent1">
                    <a:lumMod val="75000"/>
                  </a:schemeClr>
                </a:solidFill>
              </a:rPr>
              <a:t> </a:t>
            </a:r>
            <a:r>
              <a:rPr lang="ru-RU" b="1" dirty="0" err="1">
                <a:solidFill>
                  <a:schemeClr val="accent1">
                    <a:lumMod val="75000"/>
                  </a:schemeClr>
                </a:solidFill>
              </a:rPr>
              <a:t>регулюванні</a:t>
            </a:r>
            <a:r>
              <a:rPr lang="ru-RU" b="1" dirty="0">
                <a:solidFill>
                  <a:schemeClr val="accent1">
                    <a:lumMod val="75000"/>
                  </a:schemeClr>
                </a:solidFill>
              </a:rPr>
              <a:t> в </a:t>
            </a:r>
            <a:r>
              <a:rPr lang="ru-RU" b="1" dirty="0" err="1">
                <a:solidFill>
                  <a:schemeClr val="accent1">
                    <a:lumMod val="75000"/>
                  </a:schemeClr>
                </a:solidFill>
              </a:rPr>
              <a:t>сфері</a:t>
            </a:r>
            <a:r>
              <a:rPr lang="ru-RU" b="1" dirty="0">
                <a:solidFill>
                  <a:schemeClr val="accent1">
                    <a:lumMod val="75000"/>
                  </a:schemeClr>
                </a:solidFill>
              </a:rPr>
              <a:t> прав </a:t>
            </a:r>
            <a:r>
              <a:rPr lang="ru-RU" b="1" dirty="0" err="1">
                <a:solidFill>
                  <a:schemeClr val="accent1">
                    <a:lumMod val="75000"/>
                  </a:schemeClr>
                </a:solidFill>
              </a:rPr>
              <a:t>людини</a:t>
            </a:r>
            <a:r>
              <a:rPr lang="ru-RU" b="1" dirty="0">
                <a:solidFill>
                  <a:schemeClr val="accent1">
                    <a:lumMod val="75000"/>
                  </a:schemeClr>
                </a:solidFill>
              </a:rPr>
              <a:t>. </a:t>
            </a:r>
            <a:endParaRPr lang="uk-UA" b="1" dirty="0">
              <a:solidFill>
                <a:schemeClr val="accent1">
                  <a:lumMod val="75000"/>
                </a:schemeClr>
              </a:solidFill>
            </a:endParaRPr>
          </a:p>
        </p:txBody>
      </p:sp>
      <p:sp>
        <p:nvSpPr>
          <p:cNvPr id="3" name="Місце для вмісту 2">
            <a:extLst>
              <a:ext uri="{FF2B5EF4-FFF2-40B4-BE49-F238E27FC236}">
                <a16:creationId xmlns:a16="http://schemas.microsoft.com/office/drawing/2014/main" id="{D40BE28A-0C33-0CA2-1FD0-0A5CA20FFBBA}"/>
              </a:ext>
            </a:extLst>
          </p:cNvPr>
          <p:cNvSpPr>
            <a:spLocks noGrp="1"/>
          </p:cNvSpPr>
          <p:nvPr>
            <p:ph idx="1"/>
          </p:nvPr>
        </p:nvSpPr>
        <p:spPr>
          <a:xfrm>
            <a:off x="200025" y="1697035"/>
            <a:ext cx="11782425" cy="4979989"/>
          </a:xfrm>
        </p:spPr>
        <p:txBody>
          <a:bodyPr>
            <a:normAutofit/>
          </a:bodyPr>
          <a:lstStyle/>
          <a:p>
            <a:pPr marL="0" indent="0" algn="just">
              <a:buNone/>
            </a:pPr>
            <a:r>
              <a:rPr lang="ru-RU" sz="2400" dirty="0"/>
              <a:t>а) </a:t>
            </a:r>
            <a:r>
              <a:rPr lang="ru-RU" sz="2400" dirty="0" err="1"/>
              <a:t>прийняття</a:t>
            </a:r>
            <a:r>
              <a:rPr lang="ru-RU" sz="2400" dirty="0"/>
              <a:t> закону з </a:t>
            </a:r>
            <a:r>
              <a:rPr lang="ru-RU" sz="2400" dirty="0" err="1"/>
              <a:t>конкретним</a:t>
            </a:r>
            <a:r>
              <a:rPr lang="ru-RU" sz="2400" dirty="0"/>
              <a:t> предметом у тому </a:t>
            </a:r>
            <a:r>
              <a:rPr lang="ru-RU" sz="2400" dirty="0" err="1"/>
              <a:t>випадку</a:t>
            </a:r>
            <a:r>
              <a:rPr lang="ru-RU" sz="2400" dirty="0"/>
              <a:t>, коли </a:t>
            </a:r>
            <a:r>
              <a:rPr lang="ru-RU" sz="2400" dirty="0" err="1"/>
              <a:t>це</a:t>
            </a:r>
            <a:r>
              <a:rPr lang="ru-RU" sz="2400" dirty="0"/>
              <a:t> прямо </a:t>
            </a:r>
            <a:r>
              <a:rPr lang="ru-RU" sz="2400" dirty="0" err="1"/>
              <a:t>передбачено</a:t>
            </a:r>
            <a:r>
              <a:rPr lang="ru-RU" sz="2400" dirty="0"/>
              <a:t> </a:t>
            </a:r>
            <a:r>
              <a:rPr lang="ru-RU" sz="2400" dirty="0" err="1"/>
              <a:t>спеціалізованою</a:t>
            </a:r>
            <a:r>
              <a:rPr lang="ru-RU" sz="2400" dirty="0"/>
              <a:t> нормою </a:t>
            </a:r>
            <a:r>
              <a:rPr lang="ru-RU" sz="2400" dirty="0" err="1"/>
              <a:t>конституції</a:t>
            </a:r>
            <a:r>
              <a:rPr lang="ru-RU" sz="2400" dirty="0"/>
              <a:t> </a:t>
            </a:r>
            <a:r>
              <a:rPr lang="ru-RU" sz="2400" dirty="0" err="1"/>
              <a:t>чи</a:t>
            </a:r>
            <a:r>
              <a:rPr lang="ru-RU" sz="2400" dirty="0"/>
              <a:t> </a:t>
            </a:r>
            <a:r>
              <a:rPr lang="ru-RU" sz="2400" dirty="0" err="1"/>
              <a:t>Конвенції</a:t>
            </a:r>
            <a:r>
              <a:rPr lang="ru-RU" sz="2400" dirty="0"/>
              <a:t> для </a:t>
            </a:r>
            <a:r>
              <a:rPr lang="ru-RU" sz="2400" dirty="0" err="1"/>
              <a:t>запобігання</a:t>
            </a:r>
            <a:r>
              <a:rPr lang="ru-RU" sz="2400" dirty="0"/>
              <a:t> </a:t>
            </a:r>
            <a:r>
              <a:rPr lang="ru-RU" sz="2400" dirty="0" err="1"/>
              <a:t>ситуації</a:t>
            </a:r>
            <a:r>
              <a:rPr lang="ru-RU" sz="2400" dirty="0"/>
              <a:t> </a:t>
            </a:r>
            <a:r>
              <a:rPr lang="ru-RU" sz="2400" dirty="0" err="1"/>
              <a:t>невизначеності</a:t>
            </a:r>
            <a:r>
              <a:rPr lang="ru-RU" sz="2400" dirty="0"/>
              <a:t> в </a:t>
            </a:r>
            <a:r>
              <a:rPr lang="ru-RU" sz="2400" dirty="0" err="1"/>
              <a:t>сфері</a:t>
            </a:r>
            <a:r>
              <a:rPr lang="ru-RU" sz="2400" dirty="0"/>
              <a:t> прав </a:t>
            </a:r>
            <a:r>
              <a:rPr lang="ru-RU" sz="2400" dirty="0" err="1"/>
              <a:t>людини</a:t>
            </a:r>
            <a:r>
              <a:rPr lang="ru-RU" sz="2400" dirty="0"/>
              <a:t>. З одного боку, як указав </a:t>
            </a:r>
            <a:r>
              <a:rPr lang="ru-RU" sz="2400" dirty="0" err="1"/>
              <a:t>Верховний</a:t>
            </a:r>
            <a:r>
              <a:rPr lang="ru-RU" sz="2400" dirty="0"/>
              <a:t> Суд США, «</a:t>
            </a:r>
            <a:r>
              <a:rPr lang="ru-RU" sz="2400" dirty="0" err="1"/>
              <a:t>приватні</a:t>
            </a:r>
            <a:r>
              <a:rPr lang="ru-RU" sz="2400" dirty="0"/>
              <a:t> особи не </a:t>
            </a:r>
            <a:r>
              <a:rPr lang="ru-RU" sz="2400" dirty="0" err="1"/>
              <a:t>повинні</a:t>
            </a:r>
            <a:r>
              <a:rPr lang="ru-RU" sz="2400" dirty="0"/>
              <a:t> </a:t>
            </a:r>
            <a:r>
              <a:rPr lang="ru-RU" sz="2400" dirty="0" err="1"/>
              <a:t>чекати</a:t>
            </a:r>
            <a:r>
              <a:rPr lang="ru-RU" sz="2400" dirty="0"/>
              <a:t> </a:t>
            </a:r>
            <a:r>
              <a:rPr lang="ru-RU" sz="2400" dirty="0" err="1"/>
              <a:t>ухвалення</a:t>
            </a:r>
            <a:r>
              <a:rPr lang="ru-RU" sz="2400" dirty="0"/>
              <a:t> </a:t>
            </a:r>
            <a:r>
              <a:rPr lang="ru-RU" sz="2400" dirty="0" err="1"/>
              <a:t>законодавчого</a:t>
            </a:r>
            <a:r>
              <a:rPr lang="ru-RU" sz="2400" dirty="0"/>
              <a:t> </a:t>
            </a:r>
            <a:r>
              <a:rPr lang="ru-RU" sz="2400" dirty="0" err="1"/>
              <a:t>рішення</a:t>
            </a:r>
            <a:r>
              <a:rPr lang="ru-RU" sz="2400" dirty="0"/>
              <a:t>, перш </a:t>
            </a:r>
            <a:r>
              <a:rPr lang="ru-RU" sz="2400" dirty="0" err="1"/>
              <a:t>ніж</a:t>
            </a:r>
            <a:r>
              <a:rPr lang="ru-RU" sz="2400" dirty="0"/>
              <a:t> </a:t>
            </a:r>
            <a:r>
              <a:rPr lang="ru-RU" sz="2400" dirty="0" err="1"/>
              <a:t>звертатися</a:t>
            </a:r>
            <a:r>
              <a:rPr lang="ru-RU" sz="2400" dirty="0"/>
              <a:t> за </a:t>
            </a:r>
            <a:r>
              <a:rPr lang="ru-RU" sz="2400" dirty="0" err="1"/>
              <a:t>захистом</a:t>
            </a:r>
            <a:r>
              <a:rPr lang="ru-RU" sz="2400" dirty="0"/>
              <a:t> </a:t>
            </a:r>
            <a:r>
              <a:rPr lang="ru-RU" sz="2400" dirty="0" err="1"/>
              <a:t>свого</a:t>
            </a:r>
            <a:r>
              <a:rPr lang="ru-RU" sz="2400" dirty="0"/>
              <a:t> фундаментального права». </a:t>
            </a:r>
            <a:r>
              <a:rPr lang="ru-RU" sz="2400" dirty="0" err="1"/>
              <a:t>Однак</a:t>
            </a:r>
            <a:r>
              <a:rPr lang="ru-RU" sz="2400" dirty="0"/>
              <a:t>, з </a:t>
            </a:r>
            <a:r>
              <a:rPr lang="ru-RU" sz="2400" dirty="0" err="1"/>
              <a:t>іншого</a:t>
            </a:r>
            <a:r>
              <a:rPr lang="ru-RU" sz="2400" dirty="0"/>
              <a:t> боку, </a:t>
            </a:r>
            <a:r>
              <a:rPr lang="ru-RU" sz="2400" dirty="0" err="1"/>
              <a:t>ситуацію</a:t>
            </a:r>
            <a:r>
              <a:rPr lang="ru-RU" sz="2400" dirty="0"/>
              <a:t> «</a:t>
            </a:r>
            <a:r>
              <a:rPr lang="ru-RU" sz="2400" dirty="0" err="1"/>
              <a:t>відсутності</a:t>
            </a:r>
            <a:r>
              <a:rPr lang="ru-RU" sz="2400" dirty="0"/>
              <a:t> </a:t>
            </a:r>
            <a:r>
              <a:rPr lang="ru-RU" sz="2400" dirty="0" err="1"/>
              <a:t>законодавчого</a:t>
            </a:r>
            <a:r>
              <a:rPr lang="ru-RU" sz="2400" dirty="0"/>
              <a:t> </a:t>
            </a:r>
            <a:r>
              <a:rPr lang="ru-RU" sz="2400" dirty="0" err="1"/>
              <a:t>рішення</a:t>
            </a:r>
            <a:r>
              <a:rPr lang="ru-RU" sz="2400" dirty="0"/>
              <a:t>» в </a:t>
            </a:r>
            <a:r>
              <a:rPr lang="ru-RU" sz="2400" dirty="0" err="1"/>
              <a:t>сфері</a:t>
            </a:r>
            <a:r>
              <a:rPr lang="ru-RU" sz="2400" dirty="0"/>
              <a:t> прав </a:t>
            </a:r>
            <a:r>
              <a:rPr lang="ru-RU" sz="2400" dirty="0" err="1"/>
              <a:t>людини</a:t>
            </a:r>
            <a:r>
              <a:rPr lang="ru-RU" sz="2400" dirty="0"/>
              <a:t>, за </a:t>
            </a:r>
            <a:r>
              <a:rPr lang="ru-RU" sz="2400" dirty="0" err="1"/>
              <a:t>умови</a:t>
            </a:r>
            <a:r>
              <a:rPr lang="ru-RU" sz="2400" dirty="0"/>
              <a:t> прямого </a:t>
            </a:r>
            <a:r>
              <a:rPr lang="ru-RU" sz="2400" dirty="0" err="1"/>
              <a:t>покладення</a:t>
            </a:r>
            <a:r>
              <a:rPr lang="ru-RU" sz="2400" dirty="0"/>
              <a:t> такого </a:t>
            </a:r>
            <a:r>
              <a:rPr lang="ru-RU" sz="2400" dirty="0" err="1"/>
              <a:t>обов’язку</a:t>
            </a:r>
            <a:r>
              <a:rPr lang="ru-RU" sz="2400" dirty="0"/>
              <a:t> </a:t>
            </a:r>
            <a:r>
              <a:rPr lang="ru-RU" sz="2400" dirty="0" err="1"/>
              <a:t>конституцією</a:t>
            </a:r>
            <a:r>
              <a:rPr lang="ru-RU" sz="2400" dirty="0"/>
              <a:t>, </a:t>
            </a:r>
            <a:r>
              <a:rPr lang="ru-RU" sz="2400" dirty="0" err="1"/>
              <a:t>слід</a:t>
            </a:r>
            <a:r>
              <a:rPr lang="ru-RU" sz="2400" dirty="0"/>
              <a:t> </a:t>
            </a:r>
            <a:r>
              <a:rPr lang="ru-RU" sz="2400" dirty="0" err="1"/>
              <a:t>вважати</a:t>
            </a:r>
            <a:r>
              <a:rPr lang="ru-RU" sz="2400" dirty="0"/>
              <a:t> </a:t>
            </a:r>
            <a:r>
              <a:rPr lang="ru-RU" sz="2400" dirty="0" err="1"/>
              <a:t>невиконанням</a:t>
            </a:r>
            <a:r>
              <a:rPr lang="ru-RU" sz="2400" dirty="0"/>
              <a:t> позитивного </a:t>
            </a:r>
            <a:r>
              <a:rPr lang="ru-RU" sz="2400" dirty="0" err="1"/>
              <a:t>зобов’язання</a:t>
            </a:r>
            <a:r>
              <a:rPr lang="ru-RU" sz="2400" dirty="0"/>
              <a:t> </a:t>
            </a:r>
            <a:r>
              <a:rPr lang="ru-RU" sz="2400" dirty="0" err="1"/>
              <a:t>держави</a:t>
            </a:r>
            <a:r>
              <a:rPr lang="ru-RU" sz="2400" dirty="0"/>
              <a:t>; </a:t>
            </a:r>
          </a:p>
          <a:p>
            <a:pPr marL="0" indent="0" algn="just">
              <a:buNone/>
            </a:pPr>
            <a:r>
              <a:rPr lang="ru-RU" sz="2400" dirty="0"/>
              <a:t>б) </a:t>
            </a:r>
            <a:r>
              <a:rPr lang="ru-RU" sz="2400" dirty="0" err="1"/>
              <a:t>забезпечення</a:t>
            </a:r>
            <a:r>
              <a:rPr lang="ru-RU" sz="2400" dirty="0"/>
              <a:t> верховенства </a:t>
            </a:r>
            <a:r>
              <a:rPr lang="ru-RU" sz="2400" dirty="0" err="1"/>
              <a:t>Конституції</a:t>
            </a:r>
            <a:r>
              <a:rPr lang="ru-RU" sz="2400" dirty="0"/>
              <a:t> і </a:t>
            </a:r>
            <a:r>
              <a:rPr lang="ru-RU" sz="2400" dirty="0" err="1"/>
              <a:t>Конвенції</a:t>
            </a:r>
            <a:r>
              <a:rPr lang="ru-RU" sz="2400" dirty="0"/>
              <a:t> </a:t>
            </a:r>
            <a:r>
              <a:rPr lang="ru-RU" sz="2400" dirty="0" err="1"/>
              <a:t>іншими</a:t>
            </a:r>
            <a:r>
              <a:rPr lang="ru-RU" sz="2400" dirty="0"/>
              <a:t> способами, в тому </a:t>
            </a:r>
            <a:r>
              <a:rPr lang="ru-RU" sz="2400" dirty="0" err="1"/>
              <a:t>числі</a:t>
            </a:r>
            <a:r>
              <a:rPr lang="ru-RU" sz="2400" dirty="0"/>
              <a:t> шляхом </a:t>
            </a:r>
            <a:r>
              <a:rPr lang="ru-RU" sz="2400" dirty="0" err="1"/>
              <a:t>скасування</a:t>
            </a:r>
            <a:r>
              <a:rPr lang="ru-RU" sz="2400" dirty="0"/>
              <a:t> </a:t>
            </a:r>
            <a:r>
              <a:rPr lang="ru-RU" sz="2400" dirty="0" err="1"/>
              <a:t>законодавства</a:t>
            </a:r>
            <a:r>
              <a:rPr lang="ru-RU" sz="2400" dirty="0"/>
              <a:t>, яке не </a:t>
            </a:r>
            <a:r>
              <a:rPr lang="ru-RU" sz="2400" dirty="0" err="1"/>
              <a:t>відповідає</a:t>
            </a:r>
            <a:r>
              <a:rPr lang="ru-RU" sz="2400" dirty="0"/>
              <a:t> </a:t>
            </a:r>
            <a:r>
              <a:rPr lang="ru-RU" sz="2400" dirty="0" err="1"/>
              <a:t>їх</a:t>
            </a:r>
            <a:r>
              <a:rPr lang="ru-RU" sz="2400" dirty="0"/>
              <a:t> </a:t>
            </a:r>
            <a:r>
              <a:rPr lang="ru-RU" sz="2400" dirty="0" err="1"/>
              <a:t>фундаментальним</a:t>
            </a:r>
            <a:r>
              <a:rPr lang="ru-RU" sz="2400" dirty="0"/>
              <a:t> принципам і </a:t>
            </a:r>
            <a:r>
              <a:rPr lang="ru-RU" sz="2400" dirty="0" err="1"/>
              <a:t>спеціалізованим</a:t>
            </a:r>
            <a:r>
              <a:rPr lang="ru-RU" sz="2400" dirty="0"/>
              <a:t> нормам; </a:t>
            </a:r>
          </a:p>
          <a:p>
            <a:pPr marL="0" indent="0" algn="just">
              <a:buNone/>
            </a:pPr>
            <a:r>
              <a:rPr lang="ru-RU" sz="2400" dirty="0"/>
              <a:t>в) </a:t>
            </a:r>
            <a:r>
              <a:rPr lang="ru-RU" sz="2400" dirty="0" err="1"/>
              <a:t>забезпечення</a:t>
            </a:r>
            <a:r>
              <a:rPr lang="ru-RU" sz="2400" dirty="0"/>
              <a:t> </a:t>
            </a:r>
            <a:r>
              <a:rPr lang="ru-RU" sz="2400" dirty="0" err="1"/>
              <a:t>вимог</a:t>
            </a:r>
            <a:r>
              <a:rPr lang="ru-RU" sz="2400" dirty="0"/>
              <a:t> </a:t>
            </a:r>
            <a:r>
              <a:rPr lang="ru-RU" sz="2400" dirty="0" err="1"/>
              <a:t>якості</a:t>
            </a:r>
            <a:r>
              <a:rPr lang="ru-RU" sz="2400" dirty="0"/>
              <a:t> для </a:t>
            </a:r>
            <a:r>
              <a:rPr lang="ru-RU" sz="2400" dirty="0" err="1"/>
              <a:t>законодавства</a:t>
            </a:r>
            <a:r>
              <a:rPr lang="ru-RU" sz="2400" dirty="0"/>
              <a:t>, </a:t>
            </a:r>
            <a:r>
              <a:rPr lang="ru-RU" sz="2400" dirty="0" err="1"/>
              <a:t>зокрема</a:t>
            </a:r>
            <a:r>
              <a:rPr lang="ru-RU" sz="2400" dirty="0"/>
              <a:t>, </a:t>
            </a:r>
            <a:r>
              <a:rPr lang="ru-RU" sz="2400" dirty="0" err="1"/>
              <a:t>його</a:t>
            </a:r>
            <a:r>
              <a:rPr lang="ru-RU" sz="2400" dirty="0"/>
              <a:t> </a:t>
            </a:r>
            <a:r>
              <a:rPr lang="ru-RU" sz="2400" dirty="0" err="1"/>
              <a:t>передбачуваності</a:t>
            </a:r>
            <a:r>
              <a:rPr lang="ru-RU" sz="2400" dirty="0"/>
              <a:t>, </a:t>
            </a:r>
            <a:r>
              <a:rPr lang="ru-RU" sz="2400" dirty="0" err="1"/>
              <a:t>несуперечності</a:t>
            </a:r>
            <a:r>
              <a:rPr lang="ru-RU" sz="2400" dirty="0"/>
              <a:t>, </a:t>
            </a:r>
            <a:r>
              <a:rPr lang="ru-RU" sz="2400" dirty="0" err="1"/>
              <a:t>ясності</a:t>
            </a:r>
            <a:r>
              <a:rPr lang="ru-RU" sz="2400" dirty="0"/>
              <a:t> і </a:t>
            </a:r>
            <a:r>
              <a:rPr lang="ru-RU" sz="2400" dirty="0" err="1"/>
              <a:t>доступності</a:t>
            </a:r>
            <a:r>
              <a:rPr lang="ru-RU" sz="2400" dirty="0"/>
              <a:t>. </a:t>
            </a:r>
            <a:endParaRPr lang="uk-UA" sz="2400" dirty="0"/>
          </a:p>
        </p:txBody>
      </p:sp>
    </p:spTree>
    <p:extLst>
      <p:ext uri="{BB962C8B-B14F-4D97-AF65-F5344CB8AC3E}">
        <p14:creationId xmlns:p14="http://schemas.microsoft.com/office/powerpoint/2010/main" val="3317436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1E59D5E-4238-641E-0EB3-A7BBA7463DB1}"/>
              </a:ext>
            </a:extLst>
          </p:cNvPr>
          <p:cNvSpPr>
            <a:spLocks noGrp="1"/>
          </p:cNvSpPr>
          <p:nvPr>
            <p:ph type="title"/>
          </p:nvPr>
        </p:nvSpPr>
        <p:spPr>
          <a:xfrm>
            <a:off x="1006900" y="1188637"/>
            <a:ext cx="3141430" cy="4480726"/>
          </a:xfrm>
        </p:spPr>
        <p:txBody>
          <a:bodyPr>
            <a:normAutofit/>
          </a:bodyPr>
          <a:lstStyle/>
          <a:p>
            <a:pPr algn="r"/>
            <a:r>
              <a:rPr lang="uk-UA" sz="5600"/>
              <a:t>Катрусин кінозал</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id="{68635440-89C9-0BE4-4F20-35F4002235FA}"/>
              </a:ext>
            </a:extLst>
          </p:cNvPr>
          <p:cNvSpPr>
            <a:spLocks noGrp="1"/>
          </p:cNvSpPr>
          <p:nvPr>
            <p:ph idx="1"/>
          </p:nvPr>
        </p:nvSpPr>
        <p:spPr>
          <a:xfrm>
            <a:off x="5138927" y="1338729"/>
            <a:ext cx="5932195" cy="4180542"/>
          </a:xfrm>
        </p:spPr>
        <p:txBody>
          <a:bodyPr anchor="ctr">
            <a:normAutofit/>
          </a:bodyPr>
          <a:lstStyle/>
          <a:p>
            <a:r>
              <a:rPr lang="uk-UA" sz="1700" dirty="0"/>
              <a:t>Верховенство права? </a:t>
            </a:r>
            <a:r>
              <a:rPr lang="pl-PL" sz="1700" dirty="0">
                <a:hlinkClick r:id="rId2"/>
              </a:rPr>
              <a:t>https://www.youtube.com/watch?v=ylUYAGsB930</a:t>
            </a:r>
            <a:r>
              <a:rPr lang="uk-UA" sz="1700" dirty="0"/>
              <a:t> </a:t>
            </a:r>
          </a:p>
          <a:p>
            <a:r>
              <a:rPr lang="ru-RU" sz="1700" i="0" dirty="0" err="1">
                <a:effectLst/>
                <a:latin typeface="roboto" panose="02000000000000000000" pitchFamily="2" charset="0"/>
              </a:rPr>
              <a:t>Категорія</a:t>
            </a:r>
            <a:r>
              <a:rPr lang="ru-RU" sz="1700" i="0" dirty="0">
                <a:effectLst/>
                <a:latin typeface="roboto" panose="02000000000000000000" pitchFamily="2" charset="0"/>
              </a:rPr>
              <a:t> «</a:t>
            </a:r>
            <a:r>
              <a:rPr lang="ru-RU" sz="1700" i="0" dirty="0" err="1">
                <a:effectLst/>
                <a:latin typeface="roboto" panose="02000000000000000000" pitchFamily="2" charset="0"/>
              </a:rPr>
              <a:t>якість</a:t>
            </a:r>
            <a:r>
              <a:rPr lang="ru-RU" sz="1700" i="0" dirty="0">
                <a:effectLst/>
                <a:latin typeface="roboto" panose="02000000000000000000" pitchFamily="2" charset="0"/>
              </a:rPr>
              <a:t> закону» як </a:t>
            </a:r>
            <a:r>
              <a:rPr lang="ru-RU" sz="1700" i="0" dirty="0" err="1">
                <a:effectLst/>
                <a:latin typeface="roboto" panose="02000000000000000000" pitchFamily="2" charset="0"/>
              </a:rPr>
              <a:t>складова</a:t>
            </a:r>
            <a:r>
              <a:rPr lang="ru-RU" sz="1700" i="0" dirty="0">
                <a:effectLst/>
                <a:latin typeface="roboto" panose="02000000000000000000" pitchFamily="2" charset="0"/>
              </a:rPr>
              <a:t> принципу верховенства права та </a:t>
            </a:r>
            <a:r>
              <a:rPr lang="ru-RU" sz="1700" i="0" dirty="0" err="1">
                <a:effectLst/>
                <a:latin typeface="roboto" panose="02000000000000000000" pitchFamily="2" charset="0"/>
              </a:rPr>
              <a:t>гарантія</a:t>
            </a:r>
            <a:r>
              <a:rPr lang="ru-RU" sz="1700" i="0" dirty="0">
                <a:effectLst/>
                <a:latin typeface="roboto" panose="02000000000000000000" pitchFamily="2" charset="0"/>
              </a:rPr>
              <a:t> </a:t>
            </a:r>
            <a:r>
              <a:rPr lang="ru-RU" sz="1700" i="0" dirty="0" err="1">
                <a:effectLst/>
                <a:latin typeface="roboto" panose="02000000000000000000" pitchFamily="2" charset="0"/>
              </a:rPr>
              <a:t>застосування</a:t>
            </a:r>
            <a:r>
              <a:rPr lang="ru-RU" sz="1700" i="0" dirty="0">
                <a:effectLst/>
                <a:latin typeface="roboto" panose="02000000000000000000" pitchFamily="2" charset="0"/>
              </a:rPr>
              <a:t> судом </a:t>
            </a:r>
            <a:r>
              <a:rPr lang="ru-RU" sz="1700" i="0" dirty="0" err="1">
                <a:effectLst/>
                <a:latin typeface="roboto" panose="02000000000000000000" pitchFamily="2" charset="0"/>
              </a:rPr>
              <a:t>найбільш</a:t>
            </a:r>
            <a:r>
              <a:rPr lang="ru-RU" sz="1700" i="0" dirty="0">
                <a:effectLst/>
                <a:latin typeface="roboto" panose="02000000000000000000" pitchFamily="2" charset="0"/>
              </a:rPr>
              <a:t> </a:t>
            </a:r>
            <a:r>
              <a:rPr lang="ru-RU" sz="1700" i="0" dirty="0" err="1">
                <a:effectLst/>
                <a:latin typeface="roboto" panose="02000000000000000000" pitchFamily="2" charset="0"/>
              </a:rPr>
              <a:t>сприятливого</a:t>
            </a:r>
            <a:r>
              <a:rPr lang="ru-RU" sz="1700" i="0" dirty="0">
                <a:effectLst/>
                <a:latin typeface="roboto" panose="02000000000000000000" pitchFamily="2" charset="0"/>
              </a:rPr>
              <a:t> для особи </a:t>
            </a:r>
            <a:r>
              <a:rPr lang="ru-RU" sz="1700" i="0" dirty="0" err="1">
                <a:effectLst/>
                <a:latin typeface="roboto" panose="02000000000000000000" pitchFamily="2" charset="0"/>
              </a:rPr>
              <a:t>тлумачення</a:t>
            </a:r>
            <a:r>
              <a:rPr lang="ru-RU" sz="1700" i="0" dirty="0">
                <a:effectLst/>
                <a:latin typeface="roboto" panose="02000000000000000000" pitchFamily="2" charset="0"/>
              </a:rPr>
              <a:t> закону</a:t>
            </a:r>
            <a:r>
              <a:rPr lang="pl-PL" sz="1700" i="0" dirty="0">
                <a:effectLst/>
                <a:latin typeface="Abadi" panose="020B0604020104020204" pitchFamily="34" charset="0"/>
              </a:rPr>
              <a:t> </a:t>
            </a:r>
            <a:r>
              <a:rPr lang="pl-PL" sz="1700" i="0" dirty="0">
                <a:effectLst/>
                <a:latin typeface="Abadi" panose="020B0604020104020204" pitchFamily="34" charset="0"/>
                <a:hlinkClick r:id="rId3"/>
              </a:rPr>
              <a:t>https://sud.ua/ru/news/blog/182593-kategoriya-yakist-zakonu-yak-skladova-printsipu-verkhovenstva-prava-ta-garantiya-zastosuvannya-sudom-naybilsh-spriyatlivogo-dlya-osobi-tlumachennya-zakonu</a:t>
            </a:r>
            <a:endParaRPr lang="pl-PL" sz="1700" i="0" dirty="0">
              <a:effectLst/>
              <a:latin typeface="Abadi" panose="020B0604020104020204" pitchFamily="34" charset="0"/>
            </a:endParaRPr>
          </a:p>
          <a:p>
            <a:r>
              <a:rPr lang="uk-UA" sz="1700" dirty="0"/>
              <a:t>Принцип законності </a:t>
            </a:r>
            <a:r>
              <a:rPr lang="pl-PL" sz="1700" dirty="0">
                <a:latin typeface="Abadi" panose="020B0604020104020204" pitchFamily="34" charset="0"/>
                <a:hlinkClick r:id="rId4"/>
              </a:rPr>
              <a:t>https://www.youtube.com/watch?v=8bUL_TLIvZk</a:t>
            </a:r>
            <a:endParaRPr lang="ru-RU" sz="1700" i="0" dirty="0">
              <a:effectLst/>
              <a:latin typeface="roboto" panose="02000000000000000000" pitchFamily="2" charset="0"/>
            </a:endParaRPr>
          </a:p>
          <a:p>
            <a:endParaRPr lang="uk-UA" sz="1700" b="1" dirty="0"/>
          </a:p>
        </p:txBody>
      </p:sp>
    </p:spTree>
    <p:extLst>
      <p:ext uri="{BB962C8B-B14F-4D97-AF65-F5344CB8AC3E}">
        <p14:creationId xmlns:p14="http://schemas.microsoft.com/office/powerpoint/2010/main" val="4137783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D071B-974A-A831-6950-9F47D249587F}"/>
              </a:ext>
            </a:extLst>
          </p:cNvPr>
          <p:cNvSpPr>
            <a:spLocks noGrp="1"/>
          </p:cNvSpPr>
          <p:nvPr>
            <p:ph type="title"/>
          </p:nvPr>
        </p:nvSpPr>
        <p:spPr>
          <a:xfrm>
            <a:off x="142875" y="365126"/>
            <a:ext cx="11210925" cy="768350"/>
          </a:xfrm>
        </p:spPr>
        <p:txBody>
          <a:bodyPr>
            <a:normAutofit/>
          </a:bodyPr>
          <a:lstStyle/>
          <a:p>
            <a:r>
              <a:rPr lang="uk-UA" b="1" dirty="0">
                <a:solidFill>
                  <a:schemeClr val="accent1">
                    <a:lumMod val="75000"/>
                  </a:schemeClr>
                </a:solidFill>
              </a:rPr>
              <a:t>3. Підтримання інфраструктури правопорядку. </a:t>
            </a:r>
          </a:p>
        </p:txBody>
      </p:sp>
      <p:sp>
        <p:nvSpPr>
          <p:cNvPr id="3" name="Місце для вмісту 2">
            <a:extLst>
              <a:ext uri="{FF2B5EF4-FFF2-40B4-BE49-F238E27FC236}">
                <a16:creationId xmlns:a16="http://schemas.microsoft.com/office/drawing/2014/main" id="{7E16C272-73C4-A1E4-CD62-17B3205F75DF}"/>
              </a:ext>
            </a:extLst>
          </p:cNvPr>
          <p:cNvSpPr>
            <a:spLocks noGrp="1"/>
          </p:cNvSpPr>
          <p:nvPr>
            <p:ph idx="1"/>
          </p:nvPr>
        </p:nvSpPr>
        <p:spPr>
          <a:xfrm>
            <a:off x="142875" y="1825624"/>
            <a:ext cx="11877675" cy="5184775"/>
          </a:xfrm>
        </p:spPr>
        <p:txBody>
          <a:bodyPr>
            <a:normAutofit fontScale="85000" lnSpcReduction="10000"/>
          </a:bodyPr>
          <a:lstStyle/>
          <a:p>
            <a:pPr marL="0" indent="0">
              <a:buNone/>
            </a:pPr>
            <a:r>
              <a:rPr lang="uk-UA" dirty="0"/>
              <a:t>Йдеться про заснування законом і забезпечення функціонування органів публічної влади та інших спеціалізованих органів, які наділені повноваженнями в сфері прав людини. </a:t>
            </a:r>
          </a:p>
          <a:p>
            <a:pPr marL="0" indent="0">
              <a:buNone/>
            </a:pPr>
            <a:r>
              <a:rPr lang="uk-UA" dirty="0"/>
              <a:t>Передовсім, мається на увазі створення судів, які відзначаються ознаками в контексті п. 1 статті 6 Конвенції (спроможних у розумний строк незалежно і неупереджено вирішити питання про визначення прав і обов’язків або перевірку обґрунтованості звинувачення у вчиненні кримінального правопорушення).</a:t>
            </a:r>
          </a:p>
          <a:p>
            <a:pPr marL="0" indent="0">
              <a:buNone/>
            </a:pPr>
            <a:r>
              <a:rPr lang="uk-UA" dirty="0"/>
              <a:t> ЄСПЛ неодноразово підкреслював «провідне місце права на справедливий суд у демократичному суспільстві» (наприклад, рішення від 9 жовтня 1979 року у справі «Ейрі проти Ірландії»). </a:t>
            </a:r>
          </a:p>
          <a:p>
            <a:pPr marL="0" indent="0">
              <a:buNone/>
            </a:pPr>
            <a:r>
              <a:rPr lang="uk-UA" dirty="0"/>
              <a:t>Окрім судів, річ може йти про заснування інших органів публічної влади, організацій і установ, юрисдикція яких охоплює контроль у сфері прав людини. Навіть у тих випадках, де від публічних властей вимагається забезпечити лише індивідуальні свободи, гарантіями відповідної «стриманості» (тобто, «негативних зобов’язань») виступає забезпечення постійного контролю за таким «стримуванням», який потребує організації нових інституційних систем (наприклад, прокуратури, поліції). </a:t>
            </a:r>
          </a:p>
        </p:txBody>
      </p:sp>
    </p:spTree>
    <p:extLst>
      <p:ext uri="{BB962C8B-B14F-4D97-AF65-F5344CB8AC3E}">
        <p14:creationId xmlns:p14="http://schemas.microsoft.com/office/powerpoint/2010/main" val="1116694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F8B932-F263-8194-3986-2755E571A933}"/>
              </a:ext>
            </a:extLst>
          </p:cNvPr>
          <p:cNvSpPr>
            <a:spLocks noGrp="1"/>
          </p:cNvSpPr>
          <p:nvPr>
            <p:ph type="title"/>
          </p:nvPr>
        </p:nvSpPr>
        <p:spPr>
          <a:xfrm>
            <a:off x="104775" y="365125"/>
            <a:ext cx="11249025" cy="644525"/>
          </a:xfrm>
        </p:spPr>
        <p:txBody>
          <a:bodyPr>
            <a:noAutofit/>
          </a:bodyPr>
          <a:lstStyle/>
          <a:p>
            <a:pPr algn="just"/>
            <a:r>
              <a:rPr lang="uk-UA" sz="3200" b="1" dirty="0">
                <a:solidFill>
                  <a:schemeClr val="accent1">
                    <a:lumMod val="75000"/>
                  </a:schemeClr>
                </a:solidFill>
              </a:rPr>
              <a:t>4. Здійснення державою конкретних адміністративних заходів (адміністративної практики). </a:t>
            </a:r>
          </a:p>
        </p:txBody>
      </p:sp>
      <p:sp>
        <p:nvSpPr>
          <p:cNvPr id="3" name="Місце для вмісту 2">
            <a:extLst>
              <a:ext uri="{FF2B5EF4-FFF2-40B4-BE49-F238E27FC236}">
                <a16:creationId xmlns:a16="http://schemas.microsoft.com/office/drawing/2014/main" id="{0C6038A4-225C-F2C1-38B8-291EC5C3F614}"/>
              </a:ext>
            </a:extLst>
          </p:cNvPr>
          <p:cNvSpPr>
            <a:spLocks noGrp="1"/>
          </p:cNvSpPr>
          <p:nvPr>
            <p:ph idx="1"/>
          </p:nvPr>
        </p:nvSpPr>
        <p:spPr>
          <a:xfrm>
            <a:off x="295275" y="1362074"/>
            <a:ext cx="11791950" cy="5495925"/>
          </a:xfrm>
        </p:spPr>
        <p:txBody>
          <a:bodyPr>
            <a:normAutofit fontScale="92500" lnSpcReduction="20000"/>
          </a:bodyPr>
          <a:lstStyle/>
          <a:p>
            <a:pPr marL="0" indent="0" algn="just">
              <a:buNone/>
            </a:pPr>
            <a:r>
              <a:rPr lang="uk-UA" dirty="0"/>
              <a:t>Річ іде про такі практичні заходи, які покликані гарантувати усталений принцип ЄСПЛ, згідно з яким Конвенція покликана гарантувати не якісь теоретичні або ілюзорні права, а права, які є ефективними на практиці»(рішення ЄСПЛ у справі «Швидка проти України» (2014 р., в тому числі: </a:t>
            </a:r>
            <a:endParaRPr lang="pl-PL" dirty="0"/>
          </a:p>
          <a:p>
            <a:pPr algn="just">
              <a:buFont typeface="Wingdings" panose="05000000000000000000" pitchFamily="2" charset="2"/>
              <a:buChar char="ü"/>
            </a:pPr>
            <a:r>
              <a:rPr lang="uk-UA" dirty="0"/>
              <a:t> заходи щодо припинення порушення прав людини; </a:t>
            </a:r>
            <a:endParaRPr lang="pl-PL" dirty="0"/>
          </a:p>
          <a:p>
            <a:pPr algn="just">
              <a:buFont typeface="Wingdings" panose="05000000000000000000" pitchFamily="2" charset="2"/>
              <a:buChar char="ü"/>
            </a:pPr>
            <a:r>
              <a:rPr lang="uk-UA" dirty="0"/>
              <a:t>реальне відновлення порушеного права людини, в тому числі забезпечення справедливої сатисфакції особі, чиї права порушені; </a:t>
            </a:r>
            <a:endParaRPr lang="pl-PL" dirty="0"/>
          </a:p>
          <a:p>
            <a:pPr algn="just">
              <a:buFont typeface="Wingdings" panose="05000000000000000000" pitchFamily="2" charset="2"/>
              <a:buChar char="ü"/>
            </a:pPr>
            <a:r>
              <a:rPr lang="uk-UA" dirty="0"/>
              <a:t> реальне виконання кінцевого судового рішення; </a:t>
            </a:r>
            <a:endParaRPr lang="pl-PL" dirty="0"/>
          </a:p>
          <a:p>
            <a:pPr algn="just">
              <a:buFont typeface="Wingdings" panose="05000000000000000000" pitchFamily="2" charset="2"/>
              <a:buChar char="ü"/>
            </a:pPr>
            <a:r>
              <a:rPr lang="uk-UA" dirty="0"/>
              <a:t> проведення ефективного розслідування порушення прав людини; </a:t>
            </a:r>
            <a:endParaRPr lang="pl-PL" dirty="0"/>
          </a:p>
          <a:p>
            <a:pPr algn="just">
              <a:buFont typeface="Wingdings" panose="05000000000000000000" pitchFamily="2" charset="2"/>
              <a:buChar char="ü"/>
            </a:pPr>
            <a:r>
              <a:rPr lang="uk-UA" dirty="0"/>
              <a:t> застосування інших заходів, які покликані запобігти порушенням гарантованих прав людини. До таких заходів належать також так звані «превентивні захисні заходи» з боку держави, якщо є обґрунтовані дані про загрозу для життя осіб (див. рішення ЄСПЛ у справі «</a:t>
            </a:r>
            <a:r>
              <a:rPr lang="uk-UA" dirty="0" err="1"/>
              <a:t>Тагаєва</a:t>
            </a:r>
            <a:r>
              <a:rPr lang="uk-UA" dirty="0"/>
              <a:t> проти Росії»); </a:t>
            </a:r>
            <a:endParaRPr lang="pl-PL" dirty="0"/>
          </a:p>
          <a:p>
            <a:pPr algn="just">
              <a:buFont typeface="Wingdings" panose="05000000000000000000" pitchFamily="2" charset="2"/>
              <a:buChar char="ü"/>
            </a:pPr>
            <a:r>
              <a:rPr lang="uk-UA" dirty="0"/>
              <a:t> фінансування (виділення коштів з бюджету) вищенаведеної адміністративної практики</a:t>
            </a:r>
          </a:p>
        </p:txBody>
      </p:sp>
    </p:spTree>
    <p:extLst>
      <p:ext uri="{BB962C8B-B14F-4D97-AF65-F5344CB8AC3E}">
        <p14:creationId xmlns:p14="http://schemas.microsoft.com/office/powerpoint/2010/main" val="669655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962370-B629-7B91-8D0E-86D74C38A492}"/>
              </a:ext>
            </a:extLst>
          </p:cNvPr>
          <p:cNvSpPr>
            <a:spLocks noGrp="1"/>
          </p:cNvSpPr>
          <p:nvPr>
            <p:ph type="title"/>
          </p:nvPr>
        </p:nvSpPr>
        <p:spPr>
          <a:xfrm>
            <a:off x="200025" y="365126"/>
            <a:ext cx="11620500" cy="863600"/>
          </a:xfrm>
        </p:spPr>
        <p:txBody>
          <a:bodyPr>
            <a:noAutofit/>
          </a:bodyPr>
          <a:lstStyle/>
          <a:p>
            <a:pPr algn="just"/>
            <a:r>
              <a:rPr lang="uk-UA" sz="3200" b="1" dirty="0">
                <a:solidFill>
                  <a:schemeClr val="accent1">
                    <a:lumMod val="75000"/>
                  </a:schemeClr>
                </a:solidFill>
              </a:rPr>
              <a:t>5. Вирішення комплексних суспільних проблем, які окреслені ЄСПЛ як «структурні проблеми» певної держави. </a:t>
            </a:r>
          </a:p>
        </p:txBody>
      </p:sp>
      <p:sp>
        <p:nvSpPr>
          <p:cNvPr id="3" name="Місце для вмісту 2">
            <a:extLst>
              <a:ext uri="{FF2B5EF4-FFF2-40B4-BE49-F238E27FC236}">
                <a16:creationId xmlns:a16="http://schemas.microsoft.com/office/drawing/2014/main" id="{E0C2EA01-BAE0-3429-1265-9004D549181F}"/>
              </a:ext>
            </a:extLst>
          </p:cNvPr>
          <p:cNvSpPr>
            <a:spLocks noGrp="1"/>
          </p:cNvSpPr>
          <p:nvPr>
            <p:ph idx="1"/>
          </p:nvPr>
        </p:nvSpPr>
        <p:spPr>
          <a:xfrm>
            <a:off x="314325" y="1457324"/>
            <a:ext cx="11620500" cy="5035549"/>
          </a:xfrm>
        </p:spPr>
        <p:txBody>
          <a:bodyPr>
            <a:normAutofit lnSpcReduction="10000"/>
          </a:bodyPr>
          <a:lstStyle/>
          <a:p>
            <a:pPr algn="just"/>
            <a:r>
              <a:rPr lang="uk-UA" dirty="0"/>
              <a:t>Йдеться про ситуації, коли порушення «не пов’язані з якимсь поодиноким випадком чи особливим поворотом подій у цій справі, але є наслідком недоліків регуляторної та адміністративної практики органів влади держави» і коли ситуація у певній справі кваліфікується як така, що є «результатом практики, несумісної з положеннями Конвенції», виходом з яких ЄСПЛ вважає необхідність так званих «пілотних рішень». </a:t>
            </a:r>
            <a:endParaRPr lang="pl-PL" dirty="0"/>
          </a:p>
          <a:p>
            <a:pPr algn="just"/>
            <a:r>
              <a:rPr lang="uk-UA" dirty="0"/>
              <a:t>У рішення в справі «Іванов проти України» (2009 р.), яка стосувалася невиконання судових рішень, ЄСПЛ указав: «</a:t>
            </a:r>
            <a:r>
              <a:rPr lang="uk-UA" b="1" dirty="0">
                <a:solidFill>
                  <a:schemeClr val="accent1">
                    <a:lumMod val="75000"/>
                  </a:schemeClr>
                </a:solidFill>
              </a:rPr>
              <a:t>Структурні проблеми, на існування яких Суд вказує в цій справі, мають широкомасштабний і комплексний характер. Судячи з наявної інформації, вони вимагають здійснення всебічних і комплексних заходів, можливо, законодавчого та адміністративного характеру, із залученням різних національних органів...»</a:t>
            </a:r>
            <a:r>
              <a:rPr lang="uk-UA" dirty="0"/>
              <a:t> (пункт 90). </a:t>
            </a:r>
          </a:p>
        </p:txBody>
      </p:sp>
    </p:spTree>
    <p:extLst>
      <p:ext uri="{BB962C8B-B14F-4D97-AF65-F5344CB8AC3E}">
        <p14:creationId xmlns:p14="http://schemas.microsoft.com/office/powerpoint/2010/main" val="2832258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5F527-4215-EA7B-26E4-A246962A337F}"/>
              </a:ext>
            </a:extLst>
          </p:cNvPr>
          <p:cNvSpPr>
            <a:spLocks noGrp="1"/>
          </p:cNvSpPr>
          <p:nvPr>
            <p:ph type="ctrTitle"/>
          </p:nvPr>
        </p:nvSpPr>
        <p:spPr>
          <a:xfrm>
            <a:off x="1524000" y="1122363"/>
            <a:ext cx="9144000" cy="1384863"/>
          </a:xfrm>
        </p:spPr>
        <p:txBody>
          <a:bodyPr/>
          <a:lstStyle/>
          <a:p>
            <a:r>
              <a:rPr lang="uk-UA" dirty="0"/>
              <a:t>І ще трішки відео</a:t>
            </a:r>
          </a:p>
        </p:txBody>
      </p:sp>
      <p:sp>
        <p:nvSpPr>
          <p:cNvPr id="3" name="Місце для вмісту 2">
            <a:extLst>
              <a:ext uri="{FF2B5EF4-FFF2-40B4-BE49-F238E27FC236}">
                <a16:creationId xmlns:a16="http://schemas.microsoft.com/office/drawing/2014/main" id="{AFED9152-94F3-6E81-A541-AD5658B42BE9}"/>
              </a:ext>
            </a:extLst>
          </p:cNvPr>
          <p:cNvSpPr>
            <a:spLocks noGrp="1"/>
          </p:cNvSpPr>
          <p:nvPr>
            <p:ph type="subTitle" idx="1"/>
          </p:nvPr>
        </p:nvSpPr>
        <p:spPr/>
        <p:txBody>
          <a:bodyPr/>
          <a:lstStyle/>
          <a:p>
            <a:r>
              <a:rPr lang="pl-PL" dirty="0">
                <a:hlinkClick r:id="rId2"/>
              </a:rPr>
              <a:t>https://www.youtube.com/watch?v=VHL_sgXVHiE</a:t>
            </a:r>
            <a:r>
              <a:rPr lang="uk-UA" dirty="0"/>
              <a:t> </a:t>
            </a:r>
            <a:r>
              <a:rPr lang="pl-PL" b="1" i="0" dirty="0">
                <a:solidFill>
                  <a:srgbClr val="0F0F0F"/>
                </a:solidFill>
                <a:effectLst/>
                <a:latin typeface="YouTube Sans"/>
              </a:rPr>
              <a:t>(UKR) ECHR - </a:t>
            </a:r>
            <a:r>
              <a:rPr lang="uk-UA" b="1" i="0" dirty="0">
                <a:solidFill>
                  <a:srgbClr val="0F0F0F"/>
                </a:solidFill>
                <a:effectLst/>
                <a:latin typeface="YouTube Sans"/>
              </a:rPr>
              <a:t>Фільм про Європейський суд з прав людини (</a:t>
            </a:r>
            <a:r>
              <a:rPr lang="pl-PL" b="1" i="0" dirty="0" err="1">
                <a:solidFill>
                  <a:srgbClr val="0F0F0F"/>
                </a:solidFill>
                <a:effectLst/>
                <a:latin typeface="YouTube Sans"/>
              </a:rPr>
              <a:t>Ukrainian</a:t>
            </a:r>
            <a:r>
              <a:rPr lang="pl-PL" b="1" i="0" dirty="0">
                <a:solidFill>
                  <a:srgbClr val="0F0F0F"/>
                </a:solidFill>
                <a:effectLst/>
                <a:latin typeface="YouTube Sans"/>
              </a:rPr>
              <a:t> version)</a:t>
            </a:r>
          </a:p>
          <a:p>
            <a:endParaRPr lang="uk-UA" dirty="0"/>
          </a:p>
        </p:txBody>
      </p:sp>
    </p:spTree>
    <p:extLst>
      <p:ext uri="{BB962C8B-B14F-4D97-AF65-F5344CB8AC3E}">
        <p14:creationId xmlns:p14="http://schemas.microsoft.com/office/powerpoint/2010/main" val="44220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2707440-F37A-410A-B7EC-E09AC1433BEA}"/>
              </a:ext>
            </a:extLst>
          </p:cNvPr>
          <p:cNvSpPr>
            <a:spLocks noGrp="1"/>
          </p:cNvSpPr>
          <p:nvPr>
            <p:ph type="title"/>
          </p:nvPr>
        </p:nvSpPr>
        <p:spPr>
          <a:xfrm>
            <a:off x="1043631" y="809898"/>
            <a:ext cx="10173010" cy="1554480"/>
          </a:xfrm>
        </p:spPr>
        <p:txBody>
          <a:bodyPr anchor="ctr">
            <a:normAutofit/>
          </a:bodyPr>
          <a:lstStyle/>
          <a:p>
            <a:r>
              <a:rPr lang="uk-UA" sz="2600" dirty="0">
                <a:latin typeface="Georgia" panose="02040502050405020303" pitchFamily="18" charset="0"/>
              </a:rPr>
              <a:t>Для оцінювання ступеня виконання державою своїх зобов'язань у галузі прав людини традиційно використовується підхід, за яким кожне право тягне за собою </a:t>
            </a:r>
            <a:r>
              <a:rPr lang="uk-UA" sz="2600" b="1" i="1" dirty="0">
                <a:latin typeface="Georgia" panose="02040502050405020303" pitchFamily="18" charset="0"/>
              </a:rPr>
              <a:t>три типи зобов'язань:</a:t>
            </a:r>
            <a:br>
              <a:rPr lang="uk-UA" sz="2600" dirty="0">
                <a:latin typeface="Georgia" panose="02040502050405020303" pitchFamily="18" charset="0"/>
              </a:rPr>
            </a:br>
            <a:endParaRPr lang="uk-UA" sz="26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Місце для вмісту 2">
            <a:extLst>
              <a:ext uri="{FF2B5EF4-FFF2-40B4-BE49-F238E27FC236}">
                <a16:creationId xmlns:a16="http://schemas.microsoft.com/office/drawing/2014/main" id="{12C2DA69-C2F5-52CE-0091-A0753CDE04FA}"/>
              </a:ext>
            </a:extLst>
          </p:cNvPr>
          <p:cNvGraphicFramePr>
            <a:graphicFrameLocks noGrp="1"/>
          </p:cNvGraphicFramePr>
          <p:nvPr>
            <p:ph idx="1"/>
            <p:extLst>
              <p:ext uri="{D42A27DB-BD31-4B8C-83A1-F6EECF244321}">
                <p14:modId xmlns:p14="http://schemas.microsoft.com/office/powerpoint/2010/main" val="32433198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88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85E909F-2CE9-5E02-566E-C49C1F2FF1E1}"/>
              </a:ext>
            </a:extLst>
          </p:cNvPr>
          <p:cNvSpPr>
            <a:spLocks noGrp="1"/>
          </p:cNvSpPr>
          <p:nvPr>
            <p:ph type="title"/>
          </p:nvPr>
        </p:nvSpPr>
        <p:spPr>
          <a:xfrm>
            <a:off x="645065" y="1463040"/>
            <a:ext cx="3796306" cy="2690949"/>
          </a:xfrm>
        </p:spPr>
        <p:txBody>
          <a:bodyPr anchor="t">
            <a:normAutofit/>
          </a:bodyPr>
          <a:lstStyle/>
          <a:p>
            <a:r>
              <a:rPr lang="uk-UA" sz="3700" b="1">
                <a:latin typeface="Times New Roman" panose="02020603050405020304" pitchFamily="18" charset="0"/>
              </a:rPr>
              <a:t>СТАТТЯ 1</a:t>
            </a:r>
            <a:br>
              <a:rPr lang="uk-UA" sz="3700">
                <a:latin typeface="Times New Roman" panose="02020603050405020304" pitchFamily="18" charset="0"/>
              </a:rPr>
            </a:br>
            <a:r>
              <a:rPr lang="uk-UA" sz="3700" b="1">
                <a:latin typeface="Times New Roman" panose="02020603050405020304" pitchFamily="18" charset="0"/>
              </a:rPr>
              <a:t>Зобов'язання поважати права людини</a:t>
            </a:r>
            <a:br>
              <a:rPr lang="uk-UA" sz="3700">
                <a:latin typeface="Times New Roman" panose="02020603050405020304" pitchFamily="18" charset="0"/>
              </a:rPr>
            </a:br>
            <a:endParaRPr lang="uk-UA" sz="37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5CDF2399-92F2-2C84-F4F9-9C28E22065D4}"/>
              </a:ext>
            </a:extLst>
          </p:cNvPr>
          <p:cNvSpPr>
            <a:spLocks noGrp="1"/>
          </p:cNvSpPr>
          <p:nvPr>
            <p:ph idx="1"/>
          </p:nvPr>
        </p:nvSpPr>
        <p:spPr>
          <a:xfrm>
            <a:off x="5656218" y="1463039"/>
            <a:ext cx="5542387" cy="4300447"/>
          </a:xfrm>
        </p:spPr>
        <p:txBody>
          <a:bodyPr anchor="t">
            <a:normAutofit/>
          </a:bodyPr>
          <a:lstStyle/>
          <a:p>
            <a:pPr marL="0" indent="0" algn="just">
              <a:buNone/>
            </a:pPr>
            <a:r>
              <a:rPr lang="uk-UA" b="0" i="0" dirty="0">
                <a:effectLst/>
                <a:latin typeface="Times New Roman" panose="02020603050405020304" pitchFamily="18" charset="0"/>
              </a:rPr>
              <a:t>Високі Договірні Сторони </a:t>
            </a:r>
            <a:r>
              <a:rPr lang="uk-UA" b="1" i="0" dirty="0">
                <a:effectLst/>
                <a:latin typeface="Times New Roman" panose="02020603050405020304" pitchFamily="18" charset="0"/>
              </a:rPr>
              <a:t>гарантують</a:t>
            </a:r>
            <a:r>
              <a:rPr lang="uk-UA" b="0" i="0" dirty="0">
                <a:effectLst/>
                <a:latin typeface="Times New Roman" panose="02020603050405020304" pitchFamily="18" charset="0"/>
              </a:rPr>
              <a:t> кожному, хто перебуває під їхньою юрисдикцією, права і свободи, визначені в </a:t>
            </a:r>
            <a:r>
              <a:rPr lang="uk-UA" u="sng" dirty="0">
                <a:latin typeface="Times New Roman" panose="02020603050405020304" pitchFamily="18" charset="0"/>
              </a:rPr>
              <a:t>розділі І</a:t>
            </a:r>
            <a:r>
              <a:rPr lang="pl-PL" b="0" i="0" dirty="0">
                <a:effectLst/>
                <a:latin typeface="Times New Roman" panose="02020603050405020304" pitchFamily="18" charset="0"/>
              </a:rPr>
              <a:t> </a:t>
            </a:r>
            <a:r>
              <a:rPr lang="uk-UA" b="0" i="0" dirty="0">
                <a:effectLst/>
                <a:latin typeface="Times New Roman" panose="02020603050405020304" pitchFamily="18" charset="0"/>
              </a:rPr>
              <a:t>цієї Конвенції.</a:t>
            </a:r>
          </a:p>
          <a:p>
            <a:endParaRPr lang="uk-UA" sz="2200" dirty="0"/>
          </a:p>
        </p:txBody>
      </p:sp>
    </p:spTree>
    <p:extLst>
      <p:ext uri="{BB962C8B-B14F-4D97-AF65-F5344CB8AC3E}">
        <p14:creationId xmlns:p14="http://schemas.microsoft.com/office/powerpoint/2010/main" val="358822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1BCC46-817E-7D6A-D88D-33C37BF8F6A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CF109F6-9E32-0FEA-1806-4E29DD70C09E}"/>
              </a:ext>
            </a:extLst>
          </p:cNvPr>
          <p:cNvSpPr>
            <a:spLocks noGrp="1"/>
          </p:cNvSpPr>
          <p:nvPr>
            <p:ph idx="1"/>
          </p:nvPr>
        </p:nvSpPr>
        <p:spPr/>
        <p:txBody>
          <a:bodyPr/>
          <a:lstStyle/>
          <a:p>
            <a:r>
              <a:rPr lang="uk-UA" dirty="0"/>
              <a:t>Ця доктрина спирається на принцип верховенства права і передбачає, що фактично всі положення, які закладають європейські правозахисні стандарти, містять подвійні, тобто негативні та позитивні, вимоги до держави стосовно їх реалізації.</a:t>
            </a:r>
          </a:p>
        </p:txBody>
      </p:sp>
    </p:spTree>
    <p:extLst>
      <p:ext uri="{BB962C8B-B14F-4D97-AF65-F5344CB8AC3E}">
        <p14:creationId xmlns:p14="http://schemas.microsoft.com/office/powerpoint/2010/main" val="82759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1" name="Rectangle 20">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13E9404-717C-2CD4-0810-A19DB0DCFF1E}"/>
              </a:ext>
            </a:extLst>
          </p:cNvPr>
          <p:cNvSpPr>
            <a:spLocks noGrp="1"/>
          </p:cNvSpPr>
          <p:nvPr>
            <p:ph type="title"/>
          </p:nvPr>
        </p:nvSpPr>
        <p:spPr/>
        <p:txBody>
          <a:bodyPr>
            <a:normAutofit/>
          </a:bodyPr>
          <a:lstStyle/>
          <a:p>
            <a:r>
              <a:rPr lang="uk-UA" sz="2800">
                <a:solidFill>
                  <a:srgbClr val="323232"/>
                </a:solidFill>
                <a:latin typeface="Helvetica" panose="020B0604020202020204" pitchFamily="34" charset="0"/>
              </a:rPr>
              <a:t>Високі Договірні Сторони зобов’язалися забезпечити повагу до прав людини шляхом гарантії цих прав.</a:t>
            </a:r>
            <a:br>
              <a:rPr lang="uk-UA" sz="2800">
                <a:solidFill>
                  <a:srgbClr val="323232"/>
                </a:solidFill>
                <a:latin typeface="Helvetica" panose="020B0604020202020204" pitchFamily="34" charset="0"/>
              </a:rPr>
            </a:br>
            <a:endParaRPr lang="uk-UA" sz="2800"/>
          </a:p>
        </p:txBody>
      </p:sp>
      <p:graphicFrame>
        <p:nvGraphicFramePr>
          <p:cNvPr id="13" name="Місце для вмісту 2">
            <a:extLst>
              <a:ext uri="{FF2B5EF4-FFF2-40B4-BE49-F238E27FC236}">
                <a16:creationId xmlns:a16="http://schemas.microsoft.com/office/drawing/2014/main" id="{BD86E5D0-F180-27B8-37D7-1EF5AD78381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64BC8E7-CC8D-AC63-4710-520C6C0A59C0}"/>
              </a:ext>
            </a:extLst>
          </p:cNvPr>
          <p:cNvSpPr>
            <a:spLocks noGrp="1"/>
          </p:cNvSpPr>
          <p:nvPr>
            <p:ph type="title"/>
          </p:nvPr>
        </p:nvSpPr>
        <p:spPr>
          <a:xfrm>
            <a:off x="1043631" y="809898"/>
            <a:ext cx="10173010" cy="1554480"/>
          </a:xfrm>
        </p:spPr>
        <p:txBody>
          <a:bodyPr anchor="ctr">
            <a:normAutofit/>
          </a:bodyPr>
          <a:lstStyle/>
          <a:p>
            <a:r>
              <a:rPr lang="ru-RU" sz="4800"/>
              <a:t>Визначають 2 види зобов’язань держави: </a:t>
            </a:r>
            <a:endParaRPr lang="uk-UA"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Місце для вмісту 2">
            <a:extLst>
              <a:ext uri="{FF2B5EF4-FFF2-40B4-BE49-F238E27FC236}">
                <a16:creationId xmlns:a16="http://schemas.microsoft.com/office/drawing/2014/main" id="{A9D3332F-0857-5D75-F561-D11389B60561}"/>
              </a:ext>
            </a:extLst>
          </p:cNvPr>
          <p:cNvGraphicFramePr>
            <a:graphicFrameLocks noGrp="1"/>
          </p:cNvGraphicFramePr>
          <p:nvPr>
            <p:ph idx="1"/>
            <p:extLst>
              <p:ext uri="{D42A27DB-BD31-4B8C-83A1-F6EECF244321}">
                <p14:modId xmlns:p14="http://schemas.microsoft.com/office/powerpoint/2010/main" val="399475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664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029EAE9-04D3-460D-2377-3184C09EF759}"/>
              </a:ext>
            </a:extLst>
          </p:cNvPr>
          <p:cNvSpPr>
            <a:spLocks noGrp="1"/>
          </p:cNvSpPr>
          <p:nvPr>
            <p:ph type="title"/>
          </p:nvPr>
        </p:nvSpPr>
        <p:spPr>
          <a:xfrm>
            <a:off x="452284" y="1097280"/>
            <a:ext cx="3989087" cy="4666207"/>
          </a:xfrm>
        </p:spPr>
        <p:txBody>
          <a:bodyPr anchor="ctr">
            <a:normAutofit/>
          </a:bodyPr>
          <a:lstStyle/>
          <a:p>
            <a:pPr algn="ctr"/>
            <a:r>
              <a:rPr lang="uk-UA" sz="4800" dirty="0">
                <a:solidFill>
                  <a:schemeClr val="accent1">
                    <a:lumMod val="75000"/>
                  </a:schemeClr>
                </a:solidFill>
                <a:latin typeface="Helvetica" panose="020B0604020202020204" pitchFamily="34" charset="0"/>
              </a:rPr>
              <a:t>Негативні зобов’язання </a:t>
            </a:r>
            <a:endParaRPr lang="uk-UA" sz="4800" dirty="0">
              <a:solidFill>
                <a:schemeClr val="accent1">
                  <a:lumMod val="75000"/>
                </a:schemeClr>
              </a:solidFill>
            </a:endParaRP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Місце для вмісту 2">
            <a:extLst>
              <a:ext uri="{FF2B5EF4-FFF2-40B4-BE49-F238E27FC236}">
                <a16:creationId xmlns:a16="http://schemas.microsoft.com/office/drawing/2014/main" id="{88EAEF8B-D045-BADD-5162-25ADA55D70E3}"/>
              </a:ext>
            </a:extLst>
          </p:cNvPr>
          <p:cNvGraphicFramePr>
            <a:graphicFrameLocks noGrp="1"/>
          </p:cNvGraphicFramePr>
          <p:nvPr>
            <p:ph idx="1"/>
            <p:extLst>
              <p:ext uri="{D42A27DB-BD31-4B8C-83A1-F6EECF244321}">
                <p14:modId xmlns:p14="http://schemas.microsoft.com/office/powerpoint/2010/main" val="489835046"/>
              </p:ext>
            </p:extLst>
          </p:nvPr>
        </p:nvGraphicFramePr>
        <p:xfrm>
          <a:off x="5431536" y="491613"/>
          <a:ext cx="5918184" cy="5501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722858"/>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3059</Words>
  <Application>Microsoft Office PowerPoint</Application>
  <PresentationFormat>Широкий екран</PresentationFormat>
  <Paragraphs>124</Paragraphs>
  <Slides>35</Slides>
  <Notes>0</Notes>
  <HiddenSlides>0</HiddenSlides>
  <MMClips>0</MMClips>
  <ScaleCrop>false</ScaleCrop>
  <HeadingPairs>
    <vt:vector size="6" baseType="variant">
      <vt:variant>
        <vt:lpstr>Використані шрифти</vt:lpstr>
      </vt:variant>
      <vt:variant>
        <vt:i4>11</vt:i4>
      </vt:variant>
      <vt:variant>
        <vt:lpstr>Тема</vt:lpstr>
      </vt:variant>
      <vt:variant>
        <vt:i4>1</vt:i4>
      </vt:variant>
      <vt:variant>
        <vt:lpstr>Заголовки слайдів</vt:lpstr>
      </vt:variant>
      <vt:variant>
        <vt:i4>35</vt:i4>
      </vt:variant>
    </vt:vector>
  </HeadingPairs>
  <TitlesOfParts>
    <vt:vector size="47" baseType="lpstr">
      <vt:lpstr>Abadi</vt:lpstr>
      <vt:lpstr>-apple-system</vt:lpstr>
      <vt:lpstr>Arial</vt:lpstr>
      <vt:lpstr>Calibri</vt:lpstr>
      <vt:lpstr>Calibri Light</vt:lpstr>
      <vt:lpstr>Georgia</vt:lpstr>
      <vt:lpstr>Helvetica</vt:lpstr>
      <vt:lpstr>roboto</vt:lpstr>
      <vt:lpstr>Times New Roman</vt:lpstr>
      <vt:lpstr>Wingdings</vt:lpstr>
      <vt:lpstr>YouTube Sans</vt:lpstr>
      <vt:lpstr>Тема Office</vt:lpstr>
      <vt:lpstr>Позитивні та негативні зобов'язання держави</vt:lpstr>
      <vt:lpstr>Для чого створена держава?</vt:lpstr>
      <vt:lpstr>Функції держави?</vt:lpstr>
      <vt:lpstr>Для оцінювання ступеня виконання державою своїх зобов'язань у галузі прав людини традиційно використовується підхід, за яким кожне право тягне за собою три типи зобов'язань: </vt:lpstr>
      <vt:lpstr>СТАТТЯ 1 Зобов'язання поважати права людини </vt:lpstr>
      <vt:lpstr>Презентація PowerPoint</vt:lpstr>
      <vt:lpstr>Високі Договірні Сторони зобов’язалися забезпечити повагу до прав людини шляхом гарантії цих прав. </vt:lpstr>
      <vt:lpstr>Визначають 2 види зобов’язань держави: </vt:lpstr>
      <vt:lpstr>Негативні зобов’язання </vt:lpstr>
      <vt:lpstr>Як приклад </vt:lpstr>
      <vt:lpstr>Позитивні зобов’язання </vt:lpstr>
      <vt:lpstr>Зазначене можна продемонструвати на прикладі статті 8 ЄКПЛ</vt:lpstr>
      <vt:lpstr>До положень Конвенцій, які безпосередньо закріплюють окремі позитивні зобов’язання, належать </vt:lpstr>
      <vt:lpstr>Нерідко коли мова йде про позитивні зобов’язання держави, йдеться також про те, що вона повинна певним чином відреагувати на стверджуванні втручання в права за Конвенцією, вчинені приватними сторонами.</vt:lpstr>
      <vt:lpstr>Завдання суду полягає в тому, </vt:lpstr>
      <vt:lpstr>Презентація PowerPoint</vt:lpstr>
      <vt:lpstr>Поштовхом до розвитку позитивних зобов’язань у кінці 60х років ХХ століття стала Бельгійська мовна справа (англ. – «The Belgian linguistic case») </vt:lpstr>
      <vt:lpstr>Презентація PowerPoint</vt:lpstr>
      <vt:lpstr>Презентація PowerPoint</vt:lpstr>
      <vt:lpstr>Витоки доктрини позитивних зобов'язань держави — в поділі самих прав людини на негативні та позитивні залежно від механізму реалізації свободи особи та засобів її забезпечення з боку держави. </vt:lpstr>
      <vt:lpstr>Доктрина позитивних зобов'язань передбачає, що </vt:lpstr>
      <vt:lpstr>Тобто права мають бути забезпечені не тільки de jure, але і de facto.  </vt:lpstr>
      <vt:lpstr>Є дві можливі форми співвідношення: </vt:lpstr>
      <vt:lpstr>Метою та основною ціллю позитивних зобов'язань є:</vt:lpstr>
      <vt:lpstr>Які види позитивних зобов’язань держави? </vt:lpstr>
      <vt:lpstr>Презентація PowerPoint</vt:lpstr>
      <vt:lpstr>Презентація PowerPoint</vt:lpstr>
      <vt:lpstr>Катрусин кінозал</vt:lpstr>
      <vt:lpstr>Попри вільний вибір конкретних засобів, у державі, заснованій на верховенстві права, пропонуємо наступне бачення сукупності позитивних зобов’язань держави в сфері прав людини: </vt:lpstr>
      <vt:lpstr>2. Усунення «правових перешкод» у законодавчому регулюванні в сфері прав людини. </vt:lpstr>
      <vt:lpstr>Катрусин кінозал</vt:lpstr>
      <vt:lpstr>3. Підтримання інфраструктури правопорядку. </vt:lpstr>
      <vt:lpstr>4. Здійснення державою конкретних адміністративних заходів (адміністративної практики). </vt:lpstr>
      <vt:lpstr>5. Вирішення комплексних суспільних проблем, які окреслені ЄСПЛ як «структурні проблеми» певної держави. </vt:lpstr>
      <vt:lpstr>І ще трішки відео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Позитивні та негативні зобов'язання держави</dc:title>
  <dc:creator>Ія Пелех</dc:creator>
  <cp:lastModifiedBy>Ія Пелех</cp:lastModifiedBy>
  <cp:revision>1</cp:revision>
  <dcterms:created xsi:type="dcterms:W3CDTF">2023-03-24T12:06:37Z</dcterms:created>
  <dcterms:modified xsi:type="dcterms:W3CDTF">2023-03-28T08:17:47Z</dcterms:modified>
</cp:coreProperties>
</file>