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8" r:id="rId5"/>
    <p:sldId id="269" r:id="rId6"/>
    <p:sldId id="260" r:id="rId7"/>
    <p:sldId id="270" r:id="rId8"/>
    <p:sldId id="276" r:id="rId9"/>
    <p:sldId id="261" r:id="rId10"/>
    <p:sldId id="262" r:id="rId11"/>
    <p:sldId id="263" r:id="rId12"/>
    <p:sldId id="271" r:id="rId13"/>
    <p:sldId id="272" r:id="rId14"/>
    <p:sldId id="277" r:id="rId15"/>
    <p:sldId id="264" r:id="rId16"/>
    <p:sldId id="265" r:id="rId17"/>
    <p:sldId id="273" r:id="rId18"/>
    <p:sldId id="274" r:id="rId19"/>
    <p:sldId id="266" r:id="rId20"/>
    <p:sldId id="267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E8760-515D-4E49-A51F-4B74AA6C7F1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A9F513-A7AC-464C-BBFC-10C8DBC233B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Introduction</a:t>
          </a:r>
          <a:endParaRPr lang="en-GB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42740-ED2D-44A1-A96C-CD1E98D3BD18}" type="parTrans" cxnId="{E0941EE1-2E3F-41B2-A800-CEC250D3E3F1}">
      <dgm:prSet/>
      <dgm:spPr/>
      <dgm:t>
        <a:bodyPr/>
        <a:lstStyle/>
        <a:p>
          <a:endParaRPr lang="en-GB"/>
        </a:p>
      </dgm:t>
    </dgm:pt>
    <dgm:pt modelId="{79F0A283-7288-4330-BD5B-399FA567D5D1}" type="sibTrans" cxnId="{E0941EE1-2E3F-41B2-A800-CEC250D3E3F1}">
      <dgm:prSet/>
      <dgm:spPr/>
      <dgm:t>
        <a:bodyPr/>
        <a:lstStyle/>
        <a:p>
          <a:endParaRPr lang="en-GB"/>
        </a:p>
      </dgm:t>
    </dgm:pt>
    <dgm:pt modelId="{E6A0758D-5C34-4F14-912B-9436ABB9449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Method</a:t>
          </a:r>
          <a:endParaRPr lang="en-GB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0FB5C9-481C-49AE-927E-7A71769C8211}" type="parTrans" cxnId="{F164E0AE-E4AC-4BFD-B25E-23183D76C0E8}">
      <dgm:prSet/>
      <dgm:spPr/>
      <dgm:t>
        <a:bodyPr/>
        <a:lstStyle/>
        <a:p>
          <a:endParaRPr lang="en-GB"/>
        </a:p>
      </dgm:t>
    </dgm:pt>
    <dgm:pt modelId="{228840D7-3B3B-4127-B946-9D34671D2ABD}" type="sibTrans" cxnId="{F164E0AE-E4AC-4BFD-B25E-23183D76C0E8}">
      <dgm:prSet/>
      <dgm:spPr/>
      <dgm:t>
        <a:bodyPr/>
        <a:lstStyle/>
        <a:p>
          <a:endParaRPr lang="en-GB"/>
        </a:p>
      </dgm:t>
    </dgm:pt>
    <dgm:pt modelId="{EFCAC216-D107-4BFA-9784-B8CE6A47F5DF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Results</a:t>
          </a:r>
          <a:endParaRPr lang="en-GB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1E8A42-D3EA-45E6-9679-422A98CE9FE4}" type="parTrans" cxnId="{A28601C2-3E82-4566-9AA9-ADB6D6B480C7}">
      <dgm:prSet/>
      <dgm:spPr/>
      <dgm:t>
        <a:bodyPr/>
        <a:lstStyle/>
        <a:p>
          <a:endParaRPr lang="en-GB"/>
        </a:p>
      </dgm:t>
    </dgm:pt>
    <dgm:pt modelId="{41B57462-E00A-4D0F-B4F5-1A12D41F0203}" type="sibTrans" cxnId="{A28601C2-3E82-4566-9AA9-ADB6D6B480C7}">
      <dgm:prSet/>
      <dgm:spPr/>
      <dgm:t>
        <a:bodyPr/>
        <a:lstStyle/>
        <a:p>
          <a:endParaRPr lang="en-GB"/>
        </a:p>
      </dgm:t>
    </dgm:pt>
    <dgm:pt modelId="{4AE4180C-30D5-480E-A5E9-49271F9FC75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(Conclusion)</a:t>
          </a:r>
          <a:endParaRPr lang="en-GB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CC6A8-267F-456C-AFD9-07FBE1C38C61}" type="parTrans" cxnId="{67B73407-434A-474E-859C-FB3F1AC329D5}">
      <dgm:prSet/>
      <dgm:spPr/>
      <dgm:t>
        <a:bodyPr/>
        <a:lstStyle/>
        <a:p>
          <a:endParaRPr lang="en-GB"/>
        </a:p>
      </dgm:t>
    </dgm:pt>
    <dgm:pt modelId="{C285733F-7808-4AE3-8965-B8FA777C906E}" type="sibTrans" cxnId="{67B73407-434A-474E-859C-FB3F1AC329D5}">
      <dgm:prSet/>
      <dgm:spPr/>
      <dgm:t>
        <a:bodyPr/>
        <a:lstStyle/>
        <a:p>
          <a:endParaRPr lang="en-GB"/>
        </a:p>
      </dgm:t>
    </dgm:pt>
    <dgm:pt modelId="{D9CBF911-18BA-4A69-9932-94127751727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tabLst/>
          </a:pPr>
          <a:r>
            <a: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and Discussion </a:t>
          </a:r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(=Conclusion)</a:t>
          </a:r>
          <a:endParaRPr lang="en-GB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9CEE8-1361-42D3-9079-1FEEE88CB6A6}" type="parTrans" cxnId="{EB0BC351-1758-4425-A61B-473476532B51}">
      <dgm:prSet/>
      <dgm:spPr/>
      <dgm:t>
        <a:bodyPr/>
        <a:lstStyle/>
        <a:p>
          <a:endParaRPr lang="en-GB"/>
        </a:p>
      </dgm:t>
    </dgm:pt>
    <dgm:pt modelId="{75DB383F-5B64-4729-A384-FB3903FCFDB9}" type="sibTrans" cxnId="{EB0BC351-1758-4425-A61B-473476532B51}">
      <dgm:prSet/>
      <dgm:spPr/>
      <dgm:t>
        <a:bodyPr/>
        <a:lstStyle/>
        <a:p>
          <a:endParaRPr lang="en-GB"/>
        </a:p>
      </dgm:t>
    </dgm:pt>
    <dgm:pt modelId="{330AF8E0-FFB2-44C8-873F-730A3B5A9FB8}" type="pres">
      <dgm:prSet presAssocID="{3EEE8760-515D-4E49-A51F-4B74AA6C7F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5DD498-C94E-4808-A3AD-EE39660CC11C}" type="pres">
      <dgm:prSet presAssocID="{3EEE8760-515D-4E49-A51F-4B74AA6C7F16}" presName="dummyMaxCanvas" presStyleCnt="0">
        <dgm:presLayoutVars/>
      </dgm:prSet>
      <dgm:spPr/>
    </dgm:pt>
    <dgm:pt modelId="{10E3E951-7A1C-4232-88C0-26FE3752A728}" type="pres">
      <dgm:prSet presAssocID="{3EEE8760-515D-4E49-A51F-4B74AA6C7F1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2D16CE-6097-4B92-9FA2-6E0636EC9A5A}" type="pres">
      <dgm:prSet presAssocID="{3EEE8760-515D-4E49-A51F-4B74AA6C7F1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565DF-6193-4FA0-8D94-CA0B4C4EA11E}" type="pres">
      <dgm:prSet presAssocID="{3EEE8760-515D-4E49-A51F-4B74AA6C7F1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7BD867-2865-4773-B842-BC684F257E83}" type="pres">
      <dgm:prSet presAssocID="{3EEE8760-515D-4E49-A51F-4B74AA6C7F16}" presName="FiveNodes_4" presStyleLbl="node1" presStyleIdx="3" presStyleCnt="5" custLinFactNeighborX="-429" custLinFactNeighborY="33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4C2F93-6075-4480-ABD6-3CC793E54916}" type="pres">
      <dgm:prSet presAssocID="{3EEE8760-515D-4E49-A51F-4B74AA6C7F1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D62FFF-1233-41DF-899D-F11335ABC5C0}" type="pres">
      <dgm:prSet presAssocID="{3EEE8760-515D-4E49-A51F-4B74AA6C7F1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269D2B-019F-4CBB-B87E-DE94F5EA33FF}" type="pres">
      <dgm:prSet presAssocID="{3EEE8760-515D-4E49-A51F-4B74AA6C7F1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1FB378-DEE1-483F-B216-9DE12A36087A}" type="pres">
      <dgm:prSet presAssocID="{3EEE8760-515D-4E49-A51F-4B74AA6C7F1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8AB065-EBFE-47E4-97AF-F069C84E3C95}" type="pres">
      <dgm:prSet presAssocID="{3EEE8760-515D-4E49-A51F-4B74AA6C7F1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A79FE-BEC6-406B-9737-FDA1739AED78}" type="pres">
      <dgm:prSet presAssocID="{3EEE8760-515D-4E49-A51F-4B74AA6C7F1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A3ED4-1F1D-4133-A7F0-0FB3CBA71056}" type="pres">
      <dgm:prSet presAssocID="{3EEE8760-515D-4E49-A51F-4B74AA6C7F1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AA34BF-E389-401F-90ED-ED59EBCCC207}" type="pres">
      <dgm:prSet presAssocID="{3EEE8760-515D-4E49-A51F-4B74AA6C7F1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1B87D-5740-4A57-AC30-4CF0A10DFE03}" type="pres">
      <dgm:prSet presAssocID="{3EEE8760-515D-4E49-A51F-4B74AA6C7F1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61063-C01C-4ED2-AC02-95E43D0059D7}" type="pres">
      <dgm:prSet presAssocID="{3EEE8760-515D-4E49-A51F-4B74AA6C7F1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8601C2-3E82-4566-9AA9-ADB6D6B480C7}" srcId="{3EEE8760-515D-4E49-A51F-4B74AA6C7F16}" destId="{EFCAC216-D107-4BFA-9784-B8CE6A47F5DF}" srcOrd="2" destOrd="0" parTransId="{891E8A42-D3EA-45E6-9679-422A98CE9FE4}" sibTransId="{41B57462-E00A-4D0F-B4F5-1A12D41F0203}"/>
    <dgm:cxn modelId="{6A34223F-4C29-4BBA-9D59-2604982DE6EF}" type="presOf" srcId="{D9CBF911-18BA-4A69-9932-941277517274}" destId="{EF7BD867-2865-4773-B842-BC684F257E83}" srcOrd="0" destOrd="0" presId="urn:microsoft.com/office/officeart/2005/8/layout/vProcess5"/>
    <dgm:cxn modelId="{EB0BC351-1758-4425-A61B-473476532B51}" srcId="{3EEE8760-515D-4E49-A51F-4B74AA6C7F16}" destId="{D9CBF911-18BA-4A69-9932-941277517274}" srcOrd="3" destOrd="0" parTransId="{5809CEE8-1361-42D3-9079-1FEEE88CB6A6}" sibTransId="{75DB383F-5B64-4729-A384-FB3903FCFDB9}"/>
    <dgm:cxn modelId="{11DCD1C9-8710-4E01-9902-4B8C9B641630}" type="presOf" srcId="{EFCAC216-D107-4BFA-9784-B8CE6A47F5DF}" destId="{4FB565DF-6193-4FA0-8D94-CA0B4C4EA11E}" srcOrd="0" destOrd="0" presId="urn:microsoft.com/office/officeart/2005/8/layout/vProcess5"/>
    <dgm:cxn modelId="{286BE6B6-884A-4229-90A0-31486669950F}" type="presOf" srcId="{EFCAC216-D107-4BFA-9784-B8CE6A47F5DF}" destId="{0FAA34BF-E389-401F-90ED-ED59EBCCC207}" srcOrd="1" destOrd="0" presId="urn:microsoft.com/office/officeart/2005/8/layout/vProcess5"/>
    <dgm:cxn modelId="{1792A6BD-99CD-4964-9D50-4E9FF642FCCE}" type="presOf" srcId="{41B57462-E00A-4D0F-B4F5-1A12D41F0203}" destId="{5C1FB378-DEE1-483F-B216-9DE12A36087A}" srcOrd="0" destOrd="0" presId="urn:microsoft.com/office/officeart/2005/8/layout/vProcess5"/>
    <dgm:cxn modelId="{7F26B99C-478A-41C3-92F5-EE4B92FA3525}" type="presOf" srcId="{E6A0758D-5C34-4F14-912B-9436ABB9449B}" destId="{1E2D16CE-6097-4B92-9FA2-6E0636EC9A5A}" srcOrd="0" destOrd="0" presId="urn:microsoft.com/office/officeart/2005/8/layout/vProcess5"/>
    <dgm:cxn modelId="{91D1230D-B945-4EB9-846E-4A95A786EAA3}" type="presOf" srcId="{6FA9F513-A7AC-464C-BBFC-10C8DBC233B2}" destId="{10E3E951-7A1C-4232-88C0-26FE3752A728}" srcOrd="0" destOrd="0" presId="urn:microsoft.com/office/officeart/2005/8/layout/vProcess5"/>
    <dgm:cxn modelId="{E0941EE1-2E3F-41B2-A800-CEC250D3E3F1}" srcId="{3EEE8760-515D-4E49-A51F-4B74AA6C7F16}" destId="{6FA9F513-A7AC-464C-BBFC-10C8DBC233B2}" srcOrd="0" destOrd="0" parTransId="{0E742740-ED2D-44A1-A96C-CD1E98D3BD18}" sibTransId="{79F0A283-7288-4330-BD5B-399FA567D5D1}"/>
    <dgm:cxn modelId="{B04A793F-FA96-4724-A658-48D7D10FE3F5}" type="presOf" srcId="{4AE4180C-30D5-480E-A5E9-49271F9FC751}" destId="{B2161063-C01C-4ED2-AC02-95E43D0059D7}" srcOrd="1" destOrd="0" presId="urn:microsoft.com/office/officeart/2005/8/layout/vProcess5"/>
    <dgm:cxn modelId="{6F97CF32-7BE3-4A35-88D9-591E0ECF5844}" type="presOf" srcId="{E6A0758D-5C34-4F14-912B-9436ABB9449B}" destId="{B4AA3ED4-1F1D-4133-A7F0-0FB3CBA71056}" srcOrd="1" destOrd="0" presId="urn:microsoft.com/office/officeart/2005/8/layout/vProcess5"/>
    <dgm:cxn modelId="{83DFABE8-751A-461B-B174-90BC9E695CE6}" type="presOf" srcId="{228840D7-3B3B-4127-B946-9D34671D2ABD}" destId="{09269D2B-019F-4CBB-B87E-DE94F5EA33FF}" srcOrd="0" destOrd="0" presId="urn:microsoft.com/office/officeart/2005/8/layout/vProcess5"/>
    <dgm:cxn modelId="{67B73407-434A-474E-859C-FB3F1AC329D5}" srcId="{3EEE8760-515D-4E49-A51F-4B74AA6C7F16}" destId="{4AE4180C-30D5-480E-A5E9-49271F9FC751}" srcOrd="4" destOrd="0" parTransId="{C28CC6A8-267F-456C-AFD9-07FBE1C38C61}" sibTransId="{C285733F-7808-4AE3-8965-B8FA777C906E}"/>
    <dgm:cxn modelId="{1C517B04-37CB-4E71-AAA3-CFA02C3B049A}" type="presOf" srcId="{79F0A283-7288-4330-BD5B-399FA567D5D1}" destId="{67D62FFF-1233-41DF-899D-F11335ABC5C0}" srcOrd="0" destOrd="0" presId="urn:microsoft.com/office/officeart/2005/8/layout/vProcess5"/>
    <dgm:cxn modelId="{10E6770F-EA48-4039-ADA6-6B3385C5DB5F}" type="presOf" srcId="{6FA9F513-A7AC-464C-BBFC-10C8DBC233B2}" destId="{145A79FE-BEC6-406B-9737-FDA1739AED78}" srcOrd="1" destOrd="0" presId="urn:microsoft.com/office/officeart/2005/8/layout/vProcess5"/>
    <dgm:cxn modelId="{ECE6934D-4092-411F-B3FB-9CED8DB621C0}" type="presOf" srcId="{4AE4180C-30D5-480E-A5E9-49271F9FC751}" destId="{D54C2F93-6075-4480-ABD6-3CC793E54916}" srcOrd="0" destOrd="0" presId="urn:microsoft.com/office/officeart/2005/8/layout/vProcess5"/>
    <dgm:cxn modelId="{ADF92F15-2EEB-40AA-914B-14DD9966A289}" type="presOf" srcId="{D9CBF911-18BA-4A69-9932-941277517274}" destId="{66E1B87D-5740-4A57-AC30-4CF0A10DFE03}" srcOrd="1" destOrd="0" presId="urn:microsoft.com/office/officeart/2005/8/layout/vProcess5"/>
    <dgm:cxn modelId="{F13C9341-688F-4714-A29C-FEFAA7D18788}" type="presOf" srcId="{75DB383F-5B64-4729-A384-FB3903FCFDB9}" destId="{D78AB065-EBFE-47E4-97AF-F069C84E3C95}" srcOrd="0" destOrd="0" presId="urn:microsoft.com/office/officeart/2005/8/layout/vProcess5"/>
    <dgm:cxn modelId="{F164E0AE-E4AC-4BFD-B25E-23183D76C0E8}" srcId="{3EEE8760-515D-4E49-A51F-4B74AA6C7F16}" destId="{E6A0758D-5C34-4F14-912B-9436ABB9449B}" srcOrd="1" destOrd="0" parTransId="{8D0FB5C9-481C-49AE-927E-7A71769C8211}" sibTransId="{228840D7-3B3B-4127-B946-9D34671D2ABD}"/>
    <dgm:cxn modelId="{6D2B6149-2051-4E9C-B668-C3B544213F65}" type="presOf" srcId="{3EEE8760-515D-4E49-A51F-4B74AA6C7F16}" destId="{330AF8E0-FFB2-44C8-873F-730A3B5A9FB8}" srcOrd="0" destOrd="0" presId="urn:microsoft.com/office/officeart/2005/8/layout/vProcess5"/>
    <dgm:cxn modelId="{13029600-F8FB-4043-9EF8-0C90A682D527}" type="presParOf" srcId="{330AF8E0-FFB2-44C8-873F-730A3B5A9FB8}" destId="{865DD498-C94E-4808-A3AD-EE39660CC11C}" srcOrd="0" destOrd="0" presId="urn:microsoft.com/office/officeart/2005/8/layout/vProcess5"/>
    <dgm:cxn modelId="{B8D32F93-D941-41F9-95C2-B478D36852B4}" type="presParOf" srcId="{330AF8E0-FFB2-44C8-873F-730A3B5A9FB8}" destId="{10E3E951-7A1C-4232-88C0-26FE3752A728}" srcOrd="1" destOrd="0" presId="urn:microsoft.com/office/officeart/2005/8/layout/vProcess5"/>
    <dgm:cxn modelId="{ABD7736E-E48F-4028-9E2E-C962503ABBC1}" type="presParOf" srcId="{330AF8E0-FFB2-44C8-873F-730A3B5A9FB8}" destId="{1E2D16CE-6097-4B92-9FA2-6E0636EC9A5A}" srcOrd="2" destOrd="0" presId="urn:microsoft.com/office/officeart/2005/8/layout/vProcess5"/>
    <dgm:cxn modelId="{B66AF2E2-661C-47F7-A97D-2F114B5B3C11}" type="presParOf" srcId="{330AF8E0-FFB2-44C8-873F-730A3B5A9FB8}" destId="{4FB565DF-6193-4FA0-8D94-CA0B4C4EA11E}" srcOrd="3" destOrd="0" presId="urn:microsoft.com/office/officeart/2005/8/layout/vProcess5"/>
    <dgm:cxn modelId="{47CD1187-87C7-4947-9EA6-2A626F5CA79C}" type="presParOf" srcId="{330AF8E0-FFB2-44C8-873F-730A3B5A9FB8}" destId="{EF7BD867-2865-4773-B842-BC684F257E83}" srcOrd="4" destOrd="0" presId="urn:microsoft.com/office/officeart/2005/8/layout/vProcess5"/>
    <dgm:cxn modelId="{047B8538-727E-4A0F-80BE-8D20A52547FB}" type="presParOf" srcId="{330AF8E0-FFB2-44C8-873F-730A3B5A9FB8}" destId="{D54C2F93-6075-4480-ABD6-3CC793E54916}" srcOrd="5" destOrd="0" presId="urn:microsoft.com/office/officeart/2005/8/layout/vProcess5"/>
    <dgm:cxn modelId="{BD15F79D-A1F8-4991-8EBC-9BAF969AB7CC}" type="presParOf" srcId="{330AF8E0-FFB2-44C8-873F-730A3B5A9FB8}" destId="{67D62FFF-1233-41DF-899D-F11335ABC5C0}" srcOrd="6" destOrd="0" presId="urn:microsoft.com/office/officeart/2005/8/layout/vProcess5"/>
    <dgm:cxn modelId="{2F85132B-7100-4D5C-9C84-85ADA54F9EC2}" type="presParOf" srcId="{330AF8E0-FFB2-44C8-873F-730A3B5A9FB8}" destId="{09269D2B-019F-4CBB-B87E-DE94F5EA33FF}" srcOrd="7" destOrd="0" presId="urn:microsoft.com/office/officeart/2005/8/layout/vProcess5"/>
    <dgm:cxn modelId="{4002957E-094F-4DEA-8B67-29C523828852}" type="presParOf" srcId="{330AF8E0-FFB2-44C8-873F-730A3B5A9FB8}" destId="{5C1FB378-DEE1-483F-B216-9DE12A36087A}" srcOrd="8" destOrd="0" presId="urn:microsoft.com/office/officeart/2005/8/layout/vProcess5"/>
    <dgm:cxn modelId="{77FA10AA-6012-42CD-8CAC-26AD6FE22255}" type="presParOf" srcId="{330AF8E0-FFB2-44C8-873F-730A3B5A9FB8}" destId="{D78AB065-EBFE-47E4-97AF-F069C84E3C95}" srcOrd="9" destOrd="0" presId="urn:microsoft.com/office/officeart/2005/8/layout/vProcess5"/>
    <dgm:cxn modelId="{F46055C0-68F4-4120-A6EF-399DD263B24B}" type="presParOf" srcId="{330AF8E0-FFB2-44C8-873F-730A3B5A9FB8}" destId="{145A79FE-BEC6-406B-9737-FDA1739AED78}" srcOrd="10" destOrd="0" presId="urn:microsoft.com/office/officeart/2005/8/layout/vProcess5"/>
    <dgm:cxn modelId="{8E8C593D-9B58-4BF5-BBE5-6B7EE5541DB6}" type="presParOf" srcId="{330AF8E0-FFB2-44C8-873F-730A3B5A9FB8}" destId="{B4AA3ED4-1F1D-4133-A7F0-0FB3CBA71056}" srcOrd="11" destOrd="0" presId="urn:microsoft.com/office/officeart/2005/8/layout/vProcess5"/>
    <dgm:cxn modelId="{CA372838-1827-4960-8449-20EAA1D9FC61}" type="presParOf" srcId="{330AF8E0-FFB2-44C8-873F-730A3B5A9FB8}" destId="{0FAA34BF-E389-401F-90ED-ED59EBCCC207}" srcOrd="12" destOrd="0" presId="urn:microsoft.com/office/officeart/2005/8/layout/vProcess5"/>
    <dgm:cxn modelId="{C413D228-CC2B-4EC8-95AC-63E8CE055896}" type="presParOf" srcId="{330AF8E0-FFB2-44C8-873F-730A3B5A9FB8}" destId="{66E1B87D-5740-4A57-AC30-4CF0A10DFE03}" srcOrd="13" destOrd="0" presId="urn:microsoft.com/office/officeart/2005/8/layout/vProcess5"/>
    <dgm:cxn modelId="{058BD94C-961E-4327-BAAA-BF0049A41FB5}" type="presParOf" srcId="{330AF8E0-FFB2-44C8-873F-730A3B5A9FB8}" destId="{B2161063-C01C-4ED2-AC02-95E43D0059D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BD3D5-6A9D-4CDC-89FA-0A39680C2912}" type="doc">
      <dgm:prSet loTypeId="urn:microsoft.com/office/officeart/2005/8/layout/pyramid3" loCatId="pyramid" qsTypeId="urn:microsoft.com/office/officeart/2005/8/quickstyle/3d3" qsCatId="3D" csTypeId="urn:microsoft.com/office/officeart/2005/8/colors/accent1_4" csCatId="accent1" phldr="1"/>
      <dgm:spPr/>
    </dgm:pt>
    <dgm:pt modelId="{1EE3339D-7438-4948-A659-1F5C8657ABFF}">
      <dgm:prSet phldrT="[Текст]" custT="1"/>
      <dgm:spPr/>
      <dgm:t>
        <a:bodyPr/>
        <a:lstStyle/>
        <a:p>
          <a:r>
            <a:rPr lang="en-GB" sz="3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MOVE 1     Establishing a territory</a:t>
          </a:r>
          <a:r>
            <a:rPr lang="en-GB" sz="43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  </a:t>
          </a:r>
          <a:endParaRPr lang="en-GB" sz="43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77813E-18B7-404A-8A4A-9771CF25B676}" type="parTrans" cxnId="{1C295EA4-F180-424D-BCA2-ACABCF188928}">
      <dgm:prSet/>
      <dgm:spPr/>
      <dgm:t>
        <a:bodyPr/>
        <a:lstStyle/>
        <a:p>
          <a:endParaRPr lang="en-GB"/>
        </a:p>
      </dgm:t>
    </dgm:pt>
    <dgm:pt modelId="{7800DB61-B602-4790-95CB-7802EC1E7402}" type="sibTrans" cxnId="{1C295EA4-F180-424D-BCA2-ACABCF188928}">
      <dgm:prSet/>
      <dgm:spPr/>
      <dgm:t>
        <a:bodyPr/>
        <a:lstStyle/>
        <a:p>
          <a:endParaRPr lang="en-GB"/>
        </a:p>
      </dgm:t>
    </dgm:pt>
    <dgm:pt modelId="{6171BE59-BA06-4835-8D0F-7B9B116F75EC}">
      <dgm:prSet phldrT="[Текст]" custT="1"/>
      <dgm:spPr/>
      <dgm:t>
        <a:bodyPr/>
        <a:lstStyle/>
        <a:p>
          <a:r>
            <a:rPr lang="en-GB" sz="2800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MOVE </a:t>
          </a:r>
          <a:r>
            <a:rPr lang="en-GB" sz="2800" b="1" i="0" dirty="0" smtClean="0">
              <a:solidFill>
                <a:schemeClr val="tx1"/>
              </a:solidFill>
              <a:effectLst/>
            </a:rPr>
            <a:t>2     </a:t>
          </a:r>
        </a:p>
        <a:p>
          <a:r>
            <a:rPr lang="en-GB" sz="3200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Establishing a niche</a:t>
          </a:r>
          <a:endParaRPr lang="en-GB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18C5555-550C-4B9A-9821-0DB23FB6F1D4}" type="parTrans" cxnId="{6D247753-B1A7-40E4-B291-5D198B9BAA0F}">
      <dgm:prSet/>
      <dgm:spPr/>
      <dgm:t>
        <a:bodyPr/>
        <a:lstStyle/>
        <a:p>
          <a:endParaRPr lang="en-GB"/>
        </a:p>
      </dgm:t>
    </dgm:pt>
    <dgm:pt modelId="{553FEC72-7101-4F16-B8A7-14AA8735DCC6}" type="sibTrans" cxnId="{6D247753-B1A7-40E4-B291-5D198B9BAA0F}">
      <dgm:prSet/>
      <dgm:spPr/>
      <dgm:t>
        <a:bodyPr/>
        <a:lstStyle/>
        <a:p>
          <a:endParaRPr lang="en-GB"/>
        </a:p>
      </dgm:t>
    </dgm:pt>
    <dgm:pt modelId="{BB0EBD9C-037C-4ABB-9100-1D19CA73A578}">
      <dgm:prSet phldrT="[Текст]" custT="1"/>
      <dgm:spPr/>
      <dgm:t>
        <a:bodyPr/>
        <a:lstStyle/>
        <a:p>
          <a:r>
            <a:rPr lang="en-GB" sz="2400" b="1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MOVE 3    </a:t>
          </a:r>
        </a:p>
        <a:p>
          <a:r>
            <a:rPr lang="en-GB" sz="2400" b="1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 Occupying </a:t>
          </a:r>
        </a:p>
        <a:p>
          <a:r>
            <a:rPr lang="en-GB" sz="2400" b="1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the niche</a:t>
          </a:r>
          <a:r>
            <a:rPr lang="en-GB" sz="2400" b="1" i="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AF43490D-740D-4B52-8E05-D36071D8B98D}" type="parTrans" cxnId="{E1B21BCD-07A6-4784-937F-5BC488C7DE72}">
      <dgm:prSet/>
      <dgm:spPr/>
      <dgm:t>
        <a:bodyPr/>
        <a:lstStyle/>
        <a:p>
          <a:endParaRPr lang="en-GB"/>
        </a:p>
      </dgm:t>
    </dgm:pt>
    <dgm:pt modelId="{FC97C27B-5A29-4EFD-94AF-56C5F5A0E054}" type="sibTrans" cxnId="{E1B21BCD-07A6-4784-937F-5BC488C7DE72}">
      <dgm:prSet/>
      <dgm:spPr/>
      <dgm:t>
        <a:bodyPr/>
        <a:lstStyle/>
        <a:p>
          <a:endParaRPr lang="en-GB"/>
        </a:p>
      </dgm:t>
    </dgm:pt>
    <dgm:pt modelId="{6EE6F37A-2D71-422B-8DA1-6E69AC10646B}" type="pres">
      <dgm:prSet presAssocID="{6FABD3D5-6A9D-4CDC-89FA-0A39680C2912}" presName="Name0" presStyleCnt="0">
        <dgm:presLayoutVars>
          <dgm:dir/>
          <dgm:animLvl val="lvl"/>
          <dgm:resizeHandles val="exact"/>
        </dgm:presLayoutVars>
      </dgm:prSet>
      <dgm:spPr/>
    </dgm:pt>
    <dgm:pt modelId="{7CFF3F74-41C6-4740-B3D5-30C477BDB0F0}" type="pres">
      <dgm:prSet presAssocID="{1EE3339D-7438-4948-A659-1F5C8657ABFF}" presName="Name8" presStyleCnt="0"/>
      <dgm:spPr/>
    </dgm:pt>
    <dgm:pt modelId="{C3693351-EF32-48F5-895F-2C07FB1F2633}" type="pres">
      <dgm:prSet presAssocID="{1EE3339D-7438-4948-A659-1F5C8657ABFF}" presName="level" presStyleLbl="node1" presStyleIdx="0" presStyleCnt="3" custLinFactNeighborX="8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7A7499-F385-4748-84F2-17FE56E7E164}" type="pres">
      <dgm:prSet presAssocID="{1EE3339D-7438-4948-A659-1F5C8657AB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4DAB97-AFBC-4AC4-9541-45AE3E4892E1}" type="pres">
      <dgm:prSet presAssocID="{6171BE59-BA06-4835-8D0F-7B9B116F75EC}" presName="Name8" presStyleCnt="0"/>
      <dgm:spPr/>
    </dgm:pt>
    <dgm:pt modelId="{20BBDBA7-6968-4C7F-A1AE-0E03DC8F6F8B}" type="pres">
      <dgm:prSet presAssocID="{6171BE59-BA06-4835-8D0F-7B9B116F75E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2E727-1CB9-48F3-8E61-A94BF7DBE295}" type="pres">
      <dgm:prSet presAssocID="{6171BE59-BA06-4835-8D0F-7B9B116F75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825F6-4BFE-467F-BC50-8713C476B72B}" type="pres">
      <dgm:prSet presAssocID="{BB0EBD9C-037C-4ABB-9100-1D19CA73A578}" presName="Name8" presStyleCnt="0"/>
      <dgm:spPr/>
    </dgm:pt>
    <dgm:pt modelId="{715B769D-67FF-4BCA-A562-C8028421C3DF}" type="pres">
      <dgm:prSet presAssocID="{BB0EBD9C-037C-4ABB-9100-1D19CA73A578}" presName="level" presStyleLbl="node1" presStyleIdx="2" presStyleCnt="3" custScaleX="105803" custScaleY="16101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E7D9C3-53DE-4804-BD45-97776086E3E7}" type="pres">
      <dgm:prSet presAssocID="{BB0EBD9C-037C-4ABB-9100-1D19CA73A5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F5597D-0203-425D-8803-C51129DF1800}" type="presOf" srcId="{BB0EBD9C-037C-4ABB-9100-1D19CA73A578}" destId="{97E7D9C3-53DE-4804-BD45-97776086E3E7}" srcOrd="1" destOrd="0" presId="urn:microsoft.com/office/officeart/2005/8/layout/pyramid3"/>
    <dgm:cxn modelId="{6D247753-B1A7-40E4-B291-5D198B9BAA0F}" srcId="{6FABD3D5-6A9D-4CDC-89FA-0A39680C2912}" destId="{6171BE59-BA06-4835-8D0F-7B9B116F75EC}" srcOrd="1" destOrd="0" parTransId="{718C5555-550C-4B9A-9821-0DB23FB6F1D4}" sibTransId="{553FEC72-7101-4F16-B8A7-14AA8735DCC6}"/>
    <dgm:cxn modelId="{E1B21BCD-07A6-4784-937F-5BC488C7DE72}" srcId="{6FABD3D5-6A9D-4CDC-89FA-0A39680C2912}" destId="{BB0EBD9C-037C-4ABB-9100-1D19CA73A578}" srcOrd="2" destOrd="0" parTransId="{AF43490D-740D-4B52-8E05-D36071D8B98D}" sibTransId="{FC97C27B-5A29-4EFD-94AF-56C5F5A0E054}"/>
    <dgm:cxn modelId="{1C295EA4-F180-424D-BCA2-ACABCF188928}" srcId="{6FABD3D5-6A9D-4CDC-89FA-0A39680C2912}" destId="{1EE3339D-7438-4948-A659-1F5C8657ABFF}" srcOrd="0" destOrd="0" parTransId="{F277813E-18B7-404A-8A4A-9771CF25B676}" sibTransId="{7800DB61-B602-4790-95CB-7802EC1E7402}"/>
    <dgm:cxn modelId="{D7FBD2F3-EFA4-427E-8698-091FE38B493C}" type="presOf" srcId="{1EE3339D-7438-4948-A659-1F5C8657ABFF}" destId="{C3693351-EF32-48F5-895F-2C07FB1F2633}" srcOrd="0" destOrd="0" presId="urn:microsoft.com/office/officeart/2005/8/layout/pyramid3"/>
    <dgm:cxn modelId="{A2E92BF4-4105-4986-A20B-65FBD3FBCEFB}" type="presOf" srcId="{6171BE59-BA06-4835-8D0F-7B9B116F75EC}" destId="{0A12E727-1CB9-48F3-8E61-A94BF7DBE295}" srcOrd="1" destOrd="0" presId="urn:microsoft.com/office/officeart/2005/8/layout/pyramid3"/>
    <dgm:cxn modelId="{A1EA7A1B-93AA-407B-BCFD-EE9B6FF0B4CE}" type="presOf" srcId="{1EE3339D-7438-4948-A659-1F5C8657ABFF}" destId="{8D7A7499-F385-4748-84F2-17FE56E7E164}" srcOrd="1" destOrd="0" presId="urn:microsoft.com/office/officeart/2005/8/layout/pyramid3"/>
    <dgm:cxn modelId="{9B188783-6D12-4355-BE19-1DE04B06DD03}" type="presOf" srcId="{6FABD3D5-6A9D-4CDC-89FA-0A39680C2912}" destId="{6EE6F37A-2D71-422B-8DA1-6E69AC10646B}" srcOrd="0" destOrd="0" presId="urn:microsoft.com/office/officeart/2005/8/layout/pyramid3"/>
    <dgm:cxn modelId="{6C03A54A-E946-4D83-BC7B-51996D2E4D7F}" type="presOf" srcId="{BB0EBD9C-037C-4ABB-9100-1D19CA73A578}" destId="{715B769D-67FF-4BCA-A562-C8028421C3DF}" srcOrd="0" destOrd="0" presId="urn:microsoft.com/office/officeart/2005/8/layout/pyramid3"/>
    <dgm:cxn modelId="{9A50F682-F3C3-40E0-97B3-A58DA7F29629}" type="presOf" srcId="{6171BE59-BA06-4835-8D0F-7B9B116F75EC}" destId="{20BBDBA7-6968-4C7F-A1AE-0E03DC8F6F8B}" srcOrd="0" destOrd="0" presId="urn:microsoft.com/office/officeart/2005/8/layout/pyramid3"/>
    <dgm:cxn modelId="{F5E62292-412A-4866-96A9-F3CAA4451D66}" type="presParOf" srcId="{6EE6F37A-2D71-422B-8DA1-6E69AC10646B}" destId="{7CFF3F74-41C6-4740-B3D5-30C477BDB0F0}" srcOrd="0" destOrd="0" presId="urn:microsoft.com/office/officeart/2005/8/layout/pyramid3"/>
    <dgm:cxn modelId="{5855983B-9E13-4ECB-B415-81E04C4E2FD5}" type="presParOf" srcId="{7CFF3F74-41C6-4740-B3D5-30C477BDB0F0}" destId="{C3693351-EF32-48F5-895F-2C07FB1F2633}" srcOrd="0" destOrd="0" presId="urn:microsoft.com/office/officeart/2005/8/layout/pyramid3"/>
    <dgm:cxn modelId="{EEF5C37A-30BF-4186-8856-F5722157DB85}" type="presParOf" srcId="{7CFF3F74-41C6-4740-B3D5-30C477BDB0F0}" destId="{8D7A7499-F385-4748-84F2-17FE56E7E164}" srcOrd="1" destOrd="0" presId="urn:microsoft.com/office/officeart/2005/8/layout/pyramid3"/>
    <dgm:cxn modelId="{8DB8C110-0F77-4E91-BFFD-BC3EA8C01DC7}" type="presParOf" srcId="{6EE6F37A-2D71-422B-8DA1-6E69AC10646B}" destId="{364DAB97-AFBC-4AC4-9541-45AE3E4892E1}" srcOrd="1" destOrd="0" presId="urn:microsoft.com/office/officeart/2005/8/layout/pyramid3"/>
    <dgm:cxn modelId="{837492D9-7C96-47AD-A326-F46F61C8630E}" type="presParOf" srcId="{364DAB97-AFBC-4AC4-9541-45AE3E4892E1}" destId="{20BBDBA7-6968-4C7F-A1AE-0E03DC8F6F8B}" srcOrd="0" destOrd="0" presId="urn:microsoft.com/office/officeart/2005/8/layout/pyramid3"/>
    <dgm:cxn modelId="{2B9FADD8-4DFE-491F-81E5-3D99EF7B7EB0}" type="presParOf" srcId="{364DAB97-AFBC-4AC4-9541-45AE3E4892E1}" destId="{0A12E727-1CB9-48F3-8E61-A94BF7DBE295}" srcOrd="1" destOrd="0" presId="urn:microsoft.com/office/officeart/2005/8/layout/pyramid3"/>
    <dgm:cxn modelId="{F2210524-D5E8-40F3-ACDF-DB7E3A8DA972}" type="presParOf" srcId="{6EE6F37A-2D71-422B-8DA1-6E69AC10646B}" destId="{494825F6-4BFE-467F-BC50-8713C476B72B}" srcOrd="2" destOrd="0" presId="urn:microsoft.com/office/officeart/2005/8/layout/pyramid3"/>
    <dgm:cxn modelId="{34917603-52DC-44CC-80F5-3C038F7D33ED}" type="presParOf" srcId="{494825F6-4BFE-467F-BC50-8713C476B72B}" destId="{715B769D-67FF-4BCA-A562-C8028421C3DF}" srcOrd="0" destOrd="0" presId="urn:microsoft.com/office/officeart/2005/8/layout/pyramid3"/>
    <dgm:cxn modelId="{E09435EC-0286-446B-9273-E4F0B3BAAFF7}" type="presParOf" srcId="{494825F6-4BFE-467F-BC50-8713C476B72B}" destId="{97E7D9C3-53DE-4804-BD45-97776086E3E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50778-1929-480A-8235-139A6A8EC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FA7346-34A3-4F0F-ABA4-E7B625A0D2D8}">
      <dgm:prSet phldrT="[Текст]"/>
      <dgm:spPr/>
      <dgm:t>
        <a:bodyPr/>
        <a:lstStyle/>
        <a:p>
          <a:r>
            <a:rPr lang="en-GB" dirty="0" smtClean="0">
              <a:solidFill>
                <a:srgbClr val="C00000"/>
              </a:solidFill>
              <a:latin typeface="Bahnschrift SemiBold" pitchFamily="34" charset="0"/>
            </a:rPr>
            <a:t>Methods section</a:t>
          </a:r>
          <a:endParaRPr lang="en-GB" dirty="0"/>
        </a:p>
      </dgm:t>
    </dgm:pt>
    <dgm:pt modelId="{DE86D907-EE35-41B9-87E6-A40099298BAF}" type="parTrans" cxnId="{2AC9B1D9-8147-4506-B387-89F8D1D60E53}">
      <dgm:prSet/>
      <dgm:spPr/>
      <dgm:t>
        <a:bodyPr/>
        <a:lstStyle/>
        <a:p>
          <a:endParaRPr lang="en-GB"/>
        </a:p>
      </dgm:t>
    </dgm:pt>
    <dgm:pt modelId="{6F82E479-B825-43FA-B3DF-7BD2FD0A876A}" type="sibTrans" cxnId="{2AC9B1D9-8147-4506-B387-89F8D1D60E53}">
      <dgm:prSet/>
      <dgm:spPr/>
      <dgm:t>
        <a:bodyPr/>
        <a:lstStyle/>
        <a:p>
          <a:endParaRPr lang="en-GB"/>
        </a:p>
      </dgm:t>
    </dgm:pt>
    <dgm:pt modelId="{90B75235-C9E3-4135-A251-1D743F43030C}">
      <dgm:prSet phldrT="[Текст]" custT="1"/>
      <dgm:spPr/>
      <dgm:t>
        <a:bodyPr/>
        <a:lstStyle/>
        <a:p>
          <a:r>
            <a:rPr lang="en-GB" sz="2000" b="0" i="0" dirty="0" smtClean="0">
              <a:latin typeface="Times New Roman" pitchFamily="18" charset="0"/>
              <a:cs typeface="Times New Roman" pitchFamily="18" charset="0"/>
            </a:rPr>
            <a:t>1. Provide a general introduction and overview of the materials/methods</a:t>
          </a: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6313DFC2-8B33-4B9E-8DEC-B618F55AA785}" type="parTrans" cxnId="{903A0CB9-DBD9-4559-8C4D-48FBF391A39D}">
      <dgm:prSet custT="1"/>
      <dgm:spPr/>
      <dgm:t>
        <a:bodyPr/>
        <a:lstStyle/>
        <a:p>
          <a:endParaRPr lang="en-GB" sz="1400">
            <a:latin typeface="Times New Roman" pitchFamily="18" charset="0"/>
            <a:cs typeface="Times New Roman" pitchFamily="18" charset="0"/>
          </a:endParaRPr>
        </a:p>
      </dgm:t>
    </dgm:pt>
    <dgm:pt modelId="{58C35480-7A08-4444-8570-0D06371A1A13}" type="sibTrans" cxnId="{903A0CB9-DBD9-4559-8C4D-48FBF391A39D}">
      <dgm:prSet/>
      <dgm:spPr/>
      <dgm:t>
        <a:bodyPr/>
        <a:lstStyle/>
        <a:p>
          <a:endParaRPr lang="en-GB"/>
        </a:p>
      </dgm:t>
    </dgm:pt>
    <dgm:pt modelId="{AE8DFD9E-95AD-4C0A-8368-62E13A44F6C4}">
      <dgm:prSet phldrT="[Текст]"/>
      <dgm:spPr/>
      <dgm:t>
        <a:bodyPr/>
        <a:lstStyle/>
        <a:p>
          <a:r>
            <a:rPr lang="en-GB" b="0" i="0" dirty="0" smtClean="0"/>
            <a:t>Restate the purpose of the work</a:t>
          </a:r>
          <a:endParaRPr lang="en-GB" dirty="0"/>
        </a:p>
      </dgm:t>
    </dgm:pt>
    <dgm:pt modelId="{9390CD56-A6C5-4141-B2BB-98A286425C4F}" type="parTrans" cxnId="{7965BBB4-C647-4793-B47C-23A3940F2C21}">
      <dgm:prSet custT="1"/>
      <dgm:spPr/>
      <dgm:t>
        <a:bodyPr/>
        <a:lstStyle/>
        <a:p>
          <a:endParaRPr lang="en-GB" sz="1200">
            <a:latin typeface="Times New Roman" pitchFamily="18" charset="0"/>
            <a:cs typeface="Times New Roman" pitchFamily="18" charset="0"/>
          </a:endParaRPr>
        </a:p>
      </dgm:t>
    </dgm:pt>
    <dgm:pt modelId="{68A787B0-44F5-4A8A-9D4E-DE23B1754B5A}" type="sibTrans" cxnId="{7965BBB4-C647-4793-B47C-23A3940F2C21}">
      <dgm:prSet/>
      <dgm:spPr/>
      <dgm:t>
        <a:bodyPr/>
        <a:lstStyle/>
        <a:p>
          <a:endParaRPr lang="en-GB"/>
        </a:p>
      </dgm:t>
    </dgm:pt>
    <dgm:pt modelId="{642016D2-EBD1-4A4A-9B99-6304BF1E16D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0" i="0" dirty="0" smtClean="0">
              <a:latin typeface="Times New Roman" pitchFamily="18" charset="0"/>
              <a:cs typeface="Times New Roman" pitchFamily="18" charset="0"/>
            </a:rPr>
            <a:t>Give the source of the materials/equipment used</a:t>
          </a:r>
          <a:endParaRPr lang="en-GB" sz="1800" dirty="0" smtClean="0">
            <a:latin typeface="Times New Roman" pitchFamily="18" charset="0"/>
            <a:cs typeface="Times New Roman" pitchFamily="18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D2F53525-CC8C-4FD7-A153-A41622FB6810}" type="parTrans" cxnId="{6BC3556C-C915-4D16-8A21-54631A2BAC27}">
      <dgm:prSet custT="1"/>
      <dgm:spPr/>
      <dgm:t>
        <a:bodyPr/>
        <a:lstStyle/>
        <a:p>
          <a:endParaRPr lang="en-GB" sz="1200">
            <a:latin typeface="Times New Roman" pitchFamily="18" charset="0"/>
            <a:cs typeface="Times New Roman" pitchFamily="18" charset="0"/>
          </a:endParaRPr>
        </a:p>
      </dgm:t>
    </dgm:pt>
    <dgm:pt modelId="{2A554B9D-FA9F-44EE-BBC9-04750679FC6B}" type="sibTrans" cxnId="{6BC3556C-C915-4D16-8A21-54631A2BAC27}">
      <dgm:prSet/>
      <dgm:spPr/>
      <dgm:t>
        <a:bodyPr/>
        <a:lstStyle/>
        <a:p>
          <a:endParaRPr lang="en-GB"/>
        </a:p>
      </dgm:t>
    </dgm:pt>
    <dgm:pt modelId="{1868DD66-A58D-4CA5-B2B8-70778BDDD4D1}">
      <dgm:prSet phldrT="[Текст]" custT="1"/>
      <dgm:spPr/>
      <dgm:t>
        <a:bodyPr/>
        <a:lstStyle/>
        <a:p>
          <a:r>
            <a:rPr lang="en-GB" sz="2400" b="0" i="0" dirty="0" smtClean="0">
              <a:latin typeface="Times New Roman" pitchFamily="18" charset="0"/>
              <a:cs typeface="Times New Roman" pitchFamily="18" charset="0"/>
            </a:rPr>
            <a:t>2. Provide specific and precise details about materials and methods (i.e. quantities, temperatures, duration, sequence, </a:t>
          </a:r>
          <a:r>
            <a:rPr lang="en-GB" sz="2400" b="0" i="0" dirty="0" err="1" smtClean="0">
              <a:latin typeface="Times New Roman" pitchFamily="18" charset="0"/>
              <a:cs typeface="Times New Roman" pitchFamily="18" charset="0"/>
            </a:rPr>
            <a:t>conditions,locations</a:t>
          </a:r>
          <a:r>
            <a:rPr lang="en-GB" sz="2400" b="0" i="0" dirty="0" smtClean="0">
              <a:latin typeface="Times New Roman" pitchFamily="18" charset="0"/>
              <a:cs typeface="Times New Roman" pitchFamily="18" charset="0"/>
            </a:rPr>
            <a:t>, sizes)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1712D8A9-4480-47B9-AF9F-F2843595B710}" type="parTrans" cxnId="{E150E2B6-CA15-4C86-9426-EF7C2A1E4A9F}">
      <dgm:prSet custT="1"/>
      <dgm:spPr/>
      <dgm:t>
        <a:bodyPr/>
        <a:lstStyle/>
        <a:p>
          <a:endParaRPr lang="en-GB" sz="1200">
            <a:latin typeface="Times New Roman" pitchFamily="18" charset="0"/>
            <a:cs typeface="Times New Roman" pitchFamily="18" charset="0"/>
          </a:endParaRPr>
        </a:p>
      </dgm:t>
    </dgm:pt>
    <dgm:pt modelId="{61BBEBFC-D272-4020-BBF0-DA384DC9A66E}" type="sibTrans" cxnId="{E150E2B6-CA15-4C86-9426-EF7C2A1E4A9F}">
      <dgm:prSet/>
      <dgm:spPr/>
      <dgm:t>
        <a:bodyPr/>
        <a:lstStyle/>
        <a:p>
          <a:endParaRPr lang="en-GB"/>
        </a:p>
      </dgm:t>
    </dgm:pt>
    <dgm:pt modelId="{C9030909-4AAE-43C4-B06B-D85A5B0BF631}">
      <dgm:prSet custT="1"/>
      <dgm:spPr/>
      <dgm:t>
        <a:bodyPr/>
        <a:lstStyle/>
        <a:p>
          <a:r>
            <a:rPr lang="en-GB" sz="2000" b="0" i="0" dirty="0" smtClean="0">
              <a:latin typeface="Times New Roman" pitchFamily="18" charset="0"/>
              <a:cs typeface="Times New Roman" pitchFamily="18" charset="0"/>
            </a:rPr>
            <a:t>Indicate that appropriate care was taken</a:t>
          </a: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8F44A5A1-AF4B-4288-B4C2-B8EF546B1BFF}" type="parTrans" cxnId="{F6AEDDD5-3A61-4B71-AC20-D17E6297C851}">
      <dgm:prSet custT="1"/>
      <dgm:spPr/>
      <dgm:t>
        <a:bodyPr/>
        <a:lstStyle/>
        <a:p>
          <a:endParaRPr lang="en-GB" sz="1200">
            <a:latin typeface="Times New Roman" pitchFamily="18" charset="0"/>
            <a:cs typeface="Times New Roman" pitchFamily="18" charset="0"/>
          </a:endParaRPr>
        </a:p>
      </dgm:t>
    </dgm:pt>
    <dgm:pt modelId="{B6FC2421-1D55-4456-9731-3DDCC0B23B9D}" type="sibTrans" cxnId="{F6AEDDD5-3A61-4B71-AC20-D17E6297C851}">
      <dgm:prSet/>
      <dgm:spPr/>
      <dgm:t>
        <a:bodyPr/>
        <a:lstStyle/>
        <a:p>
          <a:endParaRPr lang="en-GB"/>
        </a:p>
      </dgm:t>
    </dgm:pt>
    <dgm:pt modelId="{05B173B5-14B2-4578-BE1D-260314B85A88}">
      <dgm:prSet custT="1"/>
      <dgm:spPr/>
      <dgm:t>
        <a:bodyPr/>
        <a:lstStyle/>
        <a:p>
          <a:r>
            <a:rPr lang="en-GB" sz="2400" b="0" i="0" dirty="0" smtClean="0">
              <a:latin typeface="Times New Roman" pitchFamily="18" charset="0"/>
              <a:cs typeface="Times New Roman" pitchFamily="18" charset="0"/>
            </a:rPr>
            <a:t>4. Indicate where problems occurred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2DC07D68-EB50-4F73-869D-645BB78CE72E}" type="parTrans" cxnId="{75AD501E-A58F-48B8-9450-B6264F5BF7EB}">
      <dgm:prSet custT="1"/>
      <dgm:spPr/>
      <dgm:t>
        <a:bodyPr/>
        <a:lstStyle/>
        <a:p>
          <a:endParaRPr lang="en-GB" sz="1400">
            <a:latin typeface="Times New Roman" pitchFamily="18" charset="0"/>
            <a:cs typeface="Times New Roman" pitchFamily="18" charset="0"/>
          </a:endParaRPr>
        </a:p>
      </dgm:t>
    </dgm:pt>
    <dgm:pt modelId="{EBB8C814-DF5C-4603-874F-5592AE414F61}" type="sibTrans" cxnId="{75AD501E-A58F-48B8-9450-B6264F5BF7EB}">
      <dgm:prSet/>
      <dgm:spPr/>
      <dgm:t>
        <a:bodyPr/>
        <a:lstStyle/>
        <a:p>
          <a:endParaRPr lang="en-GB"/>
        </a:p>
      </dgm:t>
    </dgm:pt>
    <dgm:pt modelId="{24ED6DA8-597C-40B3-8E23-8B4CBA5AFCE6}">
      <dgm:prSet custT="1"/>
      <dgm:spPr/>
      <dgm:t>
        <a:bodyPr/>
        <a:lstStyle/>
        <a:p>
          <a:r>
            <a:rPr lang="en-GB" sz="2000" b="0" i="0" dirty="0" smtClean="0">
              <a:latin typeface="Times New Roman" pitchFamily="18" charset="0"/>
              <a:cs typeface="Times New Roman" pitchFamily="18" charset="0"/>
            </a:rPr>
            <a:t>Supply essential background information</a:t>
          </a: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8A9FCC7E-E224-49BE-AC87-09F71E0E270D}" type="parTrans" cxnId="{A8214040-6B0C-4CCD-8F8F-A574510561FF}">
      <dgm:prSet custT="1"/>
      <dgm:spPr/>
      <dgm:t>
        <a:bodyPr/>
        <a:lstStyle/>
        <a:p>
          <a:endParaRPr lang="en-GB" sz="1200">
            <a:latin typeface="Times New Roman" pitchFamily="18" charset="0"/>
            <a:cs typeface="Times New Roman" pitchFamily="18" charset="0"/>
          </a:endParaRPr>
        </a:p>
      </dgm:t>
    </dgm:pt>
    <dgm:pt modelId="{AB33D8D2-559B-4888-9F9A-613A395AAE51}" type="sibTrans" cxnId="{A8214040-6B0C-4CCD-8F8F-A574510561FF}">
      <dgm:prSet/>
      <dgm:spPr/>
      <dgm:t>
        <a:bodyPr/>
        <a:lstStyle/>
        <a:p>
          <a:endParaRPr lang="en-GB"/>
        </a:p>
      </dgm:t>
    </dgm:pt>
    <dgm:pt modelId="{47A13412-87F3-4E7F-84C8-8D44E61BDEC8}">
      <dgm:prSet custT="1"/>
      <dgm:spPr/>
      <dgm:t>
        <a:bodyPr/>
        <a:lstStyle/>
        <a:p>
          <a:r>
            <a:rPr lang="en-GB" sz="2400" b="0" i="0" dirty="0" smtClean="0">
              <a:latin typeface="Times New Roman" pitchFamily="18" charset="0"/>
              <a:cs typeface="Times New Roman" pitchFamily="18" charset="0"/>
            </a:rPr>
            <a:t>Justify choices made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797DB990-3C90-424E-BC6E-B6F8BF2B165A}" type="parTrans" cxnId="{EA946560-193A-4885-93D0-72052AE0F2E5}">
      <dgm:prSet custT="1"/>
      <dgm:spPr/>
      <dgm:t>
        <a:bodyPr/>
        <a:lstStyle/>
        <a:p>
          <a:endParaRPr lang="en-GB" sz="1200">
            <a:latin typeface="Times New Roman" pitchFamily="18" charset="0"/>
            <a:cs typeface="Times New Roman" pitchFamily="18" charset="0"/>
          </a:endParaRPr>
        </a:p>
      </dgm:t>
    </dgm:pt>
    <dgm:pt modelId="{1202A2BE-A153-44C0-BE05-4E9BDE2EE542}" type="sibTrans" cxnId="{EA946560-193A-4885-93D0-72052AE0F2E5}">
      <dgm:prSet/>
      <dgm:spPr/>
      <dgm:t>
        <a:bodyPr/>
        <a:lstStyle/>
        <a:p>
          <a:endParaRPr lang="en-GB"/>
        </a:p>
      </dgm:t>
    </dgm:pt>
    <dgm:pt modelId="{217FFBF5-1141-4459-9B87-A848F647EB62}">
      <dgm:prSet custT="1"/>
      <dgm:spPr/>
      <dgm:t>
        <a:bodyPr/>
        <a:lstStyle/>
        <a:p>
          <a:r>
            <a:rPr lang="en-GB" sz="2400" b="0" i="0" dirty="0" smtClean="0">
              <a:latin typeface="Times New Roman" pitchFamily="18" charset="0"/>
              <a:cs typeface="Times New Roman" pitchFamily="18" charset="0"/>
            </a:rPr>
            <a:t>3. Relate materials/methods to other studies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C5D8128E-2916-4F63-89E9-6EEA06D9DF49}" type="parTrans" cxnId="{87C53298-EF2A-43F9-89C3-8CC0E16B564A}">
      <dgm:prSet custT="1"/>
      <dgm:spPr/>
      <dgm:t>
        <a:bodyPr/>
        <a:lstStyle/>
        <a:p>
          <a:endParaRPr lang="en-GB" sz="1200">
            <a:latin typeface="Times New Roman" pitchFamily="18" charset="0"/>
            <a:cs typeface="Times New Roman" pitchFamily="18" charset="0"/>
          </a:endParaRPr>
        </a:p>
      </dgm:t>
    </dgm:pt>
    <dgm:pt modelId="{61859E69-04E9-4CA4-B64A-9C741FCF27AE}" type="sibTrans" cxnId="{87C53298-EF2A-43F9-89C3-8CC0E16B564A}">
      <dgm:prSet/>
      <dgm:spPr/>
      <dgm:t>
        <a:bodyPr/>
        <a:lstStyle/>
        <a:p>
          <a:endParaRPr lang="en-GB"/>
        </a:p>
      </dgm:t>
    </dgm:pt>
    <dgm:pt modelId="{132319FA-4795-4D6A-99B5-C3FDE0B21E3B}" type="pres">
      <dgm:prSet presAssocID="{F3850778-1929-480A-8235-139A6A8EC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3831B2-AA2B-4B19-8460-49CE888E4777}" type="pres">
      <dgm:prSet presAssocID="{6BFA7346-34A3-4F0F-ABA4-E7B625A0D2D8}" presName="root1" presStyleCnt="0"/>
      <dgm:spPr/>
    </dgm:pt>
    <dgm:pt modelId="{27344B88-FC8F-40AE-8BC7-BB8704BDBDC9}" type="pres">
      <dgm:prSet presAssocID="{6BFA7346-34A3-4F0F-ABA4-E7B625A0D2D8}" presName="LevelOneTextNode" presStyleLbl="node0" presStyleIdx="0" presStyleCnt="1" custLinFactNeighborX="-75994" custLinFactNeighborY="-978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D01C5E-458E-42CE-B66D-97FE423F0299}" type="pres">
      <dgm:prSet presAssocID="{6BFA7346-34A3-4F0F-ABA4-E7B625A0D2D8}" presName="level2hierChild" presStyleCnt="0"/>
      <dgm:spPr/>
    </dgm:pt>
    <dgm:pt modelId="{4BF67AC2-F9CC-40FC-8CDB-18EC8B86379F}" type="pres">
      <dgm:prSet presAssocID="{6313DFC2-8B33-4B9E-8DEC-B618F55AA785}" presName="conn2-1" presStyleLbl="parChTrans1D2" presStyleIdx="0" presStyleCnt="4"/>
      <dgm:spPr/>
      <dgm:t>
        <a:bodyPr/>
        <a:lstStyle/>
        <a:p>
          <a:endParaRPr lang="en-GB"/>
        </a:p>
      </dgm:t>
    </dgm:pt>
    <dgm:pt modelId="{A09C5C75-C076-4B33-AF52-E0A4800B4F7D}" type="pres">
      <dgm:prSet presAssocID="{6313DFC2-8B33-4B9E-8DEC-B618F55AA785}" presName="connTx" presStyleLbl="parChTrans1D2" presStyleIdx="0" presStyleCnt="4"/>
      <dgm:spPr/>
      <dgm:t>
        <a:bodyPr/>
        <a:lstStyle/>
        <a:p>
          <a:endParaRPr lang="en-GB"/>
        </a:p>
      </dgm:t>
    </dgm:pt>
    <dgm:pt modelId="{2865BE03-8C3F-43DE-B416-A93445DBE588}" type="pres">
      <dgm:prSet presAssocID="{90B75235-C9E3-4135-A251-1D743F43030C}" presName="root2" presStyleCnt="0"/>
      <dgm:spPr/>
    </dgm:pt>
    <dgm:pt modelId="{AF14413E-41F8-4523-A6F2-FB1F9AFECA9F}" type="pres">
      <dgm:prSet presAssocID="{90B75235-C9E3-4135-A251-1D743F43030C}" presName="LevelTwoTextNode" presStyleLbl="node2" presStyleIdx="0" presStyleCnt="4" custScaleX="166065" custScaleY="237924" custLinFactNeighborX="-48516" custLinFactNeighborY="26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B8BB73-F117-43C3-A4C6-92630B4CF0E5}" type="pres">
      <dgm:prSet presAssocID="{90B75235-C9E3-4135-A251-1D743F43030C}" presName="level3hierChild" presStyleCnt="0"/>
      <dgm:spPr/>
    </dgm:pt>
    <dgm:pt modelId="{6244176B-CBB9-4726-9E4C-EFA4F7A0F55B}" type="pres">
      <dgm:prSet presAssocID="{9390CD56-A6C5-4141-B2BB-98A286425C4F}" presName="conn2-1" presStyleLbl="parChTrans1D3" presStyleIdx="0" presStyleCnt="5"/>
      <dgm:spPr/>
      <dgm:t>
        <a:bodyPr/>
        <a:lstStyle/>
        <a:p>
          <a:endParaRPr lang="en-GB"/>
        </a:p>
      </dgm:t>
    </dgm:pt>
    <dgm:pt modelId="{BF3447F4-9059-4EEB-BF69-D29EB4120007}" type="pres">
      <dgm:prSet presAssocID="{9390CD56-A6C5-4141-B2BB-98A286425C4F}" presName="connTx" presStyleLbl="parChTrans1D3" presStyleIdx="0" presStyleCnt="5"/>
      <dgm:spPr/>
      <dgm:t>
        <a:bodyPr/>
        <a:lstStyle/>
        <a:p>
          <a:endParaRPr lang="en-GB"/>
        </a:p>
      </dgm:t>
    </dgm:pt>
    <dgm:pt modelId="{C3EBEB74-98AD-4181-940E-CF65BCA8612B}" type="pres">
      <dgm:prSet presAssocID="{AE8DFD9E-95AD-4C0A-8368-62E13A44F6C4}" presName="root2" presStyleCnt="0"/>
      <dgm:spPr/>
    </dgm:pt>
    <dgm:pt modelId="{681E9C56-8D21-4CC7-B42D-B7AB58ACC0DE}" type="pres">
      <dgm:prSet presAssocID="{AE8DFD9E-95AD-4C0A-8368-62E13A44F6C4}" presName="LevelTwoTextNode" presStyleLbl="node3" presStyleIdx="0" presStyleCnt="5" custScaleX="256149" custScaleY="67661" custLinFactNeighborX="-4442" custLinFactNeighborY="-161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F9B612-0F25-467B-9090-E853893BB357}" type="pres">
      <dgm:prSet presAssocID="{AE8DFD9E-95AD-4C0A-8368-62E13A44F6C4}" presName="level3hierChild" presStyleCnt="0"/>
      <dgm:spPr/>
    </dgm:pt>
    <dgm:pt modelId="{36D10FA9-A3AD-44A8-A9F1-9CE75EBF4858}" type="pres">
      <dgm:prSet presAssocID="{D2F53525-CC8C-4FD7-A153-A41622FB6810}" presName="conn2-1" presStyleLbl="parChTrans1D3" presStyleIdx="1" presStyleCnt="5"/>
      <dgm:spPr/>
      <dgm:t>
        <a:bodyPr/>
        <a:lstStyle/>
        <a:p>
          <a:endParaRPr lang="en-GB"/>
        </a:p>
      </dgm:t>
    </dgm:pt>
    <dgm:pt modelId="{052096D4-95D3-44F0-B924-A469CE596BDA}" type="pres">
      <dgm:prSet presAssocID="{D2F53525-CC8C-4FD7-A153-A41622FB6810}" presName="connTx" presStyleLbl="parChTrans1D3" presStyleIdx="1" presStyleCnt="5"/>
      <dgm:spPr/>
      <dgm:t>
        <a:bodyPr/>
        <a:lstStyle/>
        <a:p>
          <a:endParaRPr lang="en-GB"/>
        </a:p>
      </dgm:t>
    </dgm:pt>
    <dgm:pt modelId="{C010B136-3F6C-4BF5-B1C6-F4D9AB69DAF1}" type="pres">
      <dgm:prSet presAssocID="{642016D2-EBD1-4A4A-9B99-6304BF1E16DF}" presName="root2" presStyleCnt="0"/>
      <dgm:spPr/>
    </dgm:pt>
    <dgm:pt modelId="{E11FE2D7-71F9-4FA8-862A-76CD85A7AE02}" type="pres">
      <dgm:prSet presAssocID="{642016D2-EBD1-4A4A-9B99-6304BF1E16DF}" presName="LevelTwoTextNode" presStyleLbl="node3" presStyleIdx="1" presStyleCnt="5" custScaleX="376184" custLinFactNeighborX="-31259" custLinFactNeighborY="-922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57F679-548A-4C26-87D3-2E900C199C5E}" type="pres">
      <dgm:prSet presAssocID="{642016D2-EBD1-4A4A-9B99-6304BF1E16DF}" presName="level3hierChild" presStyleCnt="0"/>
      <dgm:spPr/>
    </dgm:pt>
    <dgm:pt modelId="{40D3CF65-D4BE-4E7C-BEBF-2E8368D74C60}" type="pres">
      <dgm:prSet presAssocID="{8A9FCC7E-E224-49BE-AC87-09F71E0E270D}" presName="conn2-1" presStyleLbl="parChTrans1D3" presStyleIdx="2" presStyleCnt="5"/>
      <dgm:spPr/>
      <dgm:t>
        <a:bodyPr/>
        <a:lstStyle/>
        <a:p>
          <a:endParaRPr lang="en-GB"/>
        </a:p>
      </dgm:t>
    </dgm:pt>
    <dgm:pt modelId="{4C34D5F0-C128-4A29-B0D3-DA13057563A3}" type="pres">
      <dgm:prSet presAssocID="{8A9FCC7E-E224-49BE-AC87-09F71E0E270D}" presName="connTx" presStyleLbl="parChTrans1D3" presStyleIdx="2" presStyleCnt="5"/>
      <dgm:spPr/>
      <dgm:t>
        <a:bodyPr/>
        <a:lstStyle/>
        <a:p>
          <a:endParaRPr lang="en-GB"/>
        </a:p>
      </dgm:t>
    </dgm:pt>
    <dgm:pt modelId="{2E837B08-9FAC-4EA9-A632-99DE00AB5802}" type="pres">
      <dgm:prSet presAssocID="{24ED6DA8-597C-40B3-8E23-8B4CBA5AFCE6}" presName="root2" presStyleCnt="0"/>
      <dgm:spPr/>
    </dgm:pt>
    <dgm:pt modelId="{1C3BE8F1-CA01-4373-ADDF-D75007C46D40}" type="pres">
      <dgm:prSet presAssocID="{24ED6DA8-597C-40B3-8E23-8B4CBA5AFCE6}" presName="LevelTwoTextNode" presStyleLbl="node3" presStyleIdx="2" presStyleCnt="5" custScaleX="321979" custLinFactNeighborX="387" custLinFactNeighborY="-182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FFB3A1A-7CB3-4CC6-9BC6-9F8A9E0EF9FF}" type="pres">
      <dgm:prSet presAssocID="{24ED6DA8-597C-40B3-8E23-8B4CBA5AFCE6}" presName="level3hierChild" presStyleCnt="0"/>
      <dgm:spPr/>
    </dgm:pt>
    <dgm:pt modelId="{CD9CA44B-2948-41EE-B40D-BF5CCCFB8D52}" type="pres">
      <dgm:prSet presAssocID="{1712D8A9-4480-47B9-AF9F-F2843595B710}" presName="conn2-1" presStyleLbl="parChTrans1D2" presStyleIdx="1" presStyleCnt="4"/>
      <dgm:spPr/>
      <dgm:t>
        <a:bodyPr/>
        <a:lstStyle/>
        <a:p>
          <a:endParaRPr lang="en-GB"/>
        </a:p>
      </dgm:t>
    </dgm:pt>
    <dgm:pt modelId="{A07F3DD8-5DD4-495A-A9A1-CE21CE785CFC}" type="pres">
      <dgm:prSet presAssocID="{1712D8A9-4480-47B9-AF9F-F2843595B710}" presName="connTx" presStyleLbl="parChTrans1D2" presStyleIdx="1" presStyleCnt="4"/>
      <dgm:spPr/>
      <dgm:t>
        <a:bodyPr/>
        <a:lstStyle/>
        <a:p>
          <a:endParaRPr lang="en-GB"/>
        </a:p>
      </dgm:t>
    </dgm:pt>
    <dgm:pt modelId="{8896B1F1-168B-46ED-8089-508E71BD747E}" type="pres">
      <dgm:prSet presAssocID="{1868DD66-A58D-4CA5-B2B8-70778BDDD4D1}" presName="root2" presStyleCnt="0"/>
      <dgm:spPr/>
    </dgm:pt>
    <dgm:pt modelId="{24451896-0593-4C49-90CD-E2ED74AC00B9}" type="pres">
      <dgm:prSet presAssocID="{1868DD66-A58D-4CA5-B2B8-70778BDDD4D1}" presName="LevelTwoTextNode" presStyleLbl="node2" presStyleIdx="1" presStyleCnt="4" custScaleX="276857" custScaleY="35689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0F4EE7-8A57-4C95-9887-51F753E8538D}" type="pres">
      <dgm:prSet presAssocID="{1868DD66-A58D-4CA5-B2B8-70778BDDD4D1}" presName="level3hierChild" presStyleCnt="0"/>
      <dgm:spPr/>
    </dgm:pt>
    <dgm:pt modelId="{7E38AB4D-B177-4AFB-875F-EE614DEA9A5D}" type="pres">
      <dgm:prSet presAssocID="{797DB990-3C90-424E-BC6E-B6F8BF2B165A}" presName="conn2-1" presStyleLbl="parChTrans1D3" presStyleIdx="3" presStyleCnt="5"/>
      <dgm:spPr/>
      <dgm:t>
        <a:bodyPr/>
        <a:lstStyle/>
        <a:p>
          <a:endParaRPr lang="en-GB"/>
        </a:p>
      </dgm:t>
    </dgm:pt>
    <dgm:pt modelId="{0912785C-1F70-41D7-A868-ADF284E151A4}" type="pres">
      <dgm:prSet presAssocID="{797DB990-3C90-424E-BC6E-B6F8BF2B165A}" presName="connTx" presStyleLbl="parChTrans1D3" presStyleIdx="3" presStyleCnt="5"/>
      <dgm:spPr/>
      <dgm:t>
        <a:bodyPr/>
        <a:lstStyle/>
        <a:p>
          <a:endParaRPr lang="en-GB"/>
        </a:p>
      </dgm:t>
    </dgm:pt>
    <dgm:pt modelId="{88EC20A4-F837-4585-BC0F-E0856B853E19}" type="pres">
      <dgm:prSet presAssocID="{47A13412-87F3-4E7F-84C8-8D44E61BDEC8}" presName="root2" presStyleCnt="0"/>
      <dgm:spPr/>
    </dgm:pt>
    <dgm:pt modelId="{47642933-576E-4D43-862A-4026A94C21ED}" type="pres">
      <dgm:prSet presAssocID="{47A13412-87F3-4E7F-84C8-8D44E61BDEC8}" presName="LevelTwoTextNode" presStyleLbl="node3" presStyleIdx="3" presStyleCnt="5" custScaleX="218975" custLinFactNeighborX="63455" custLinFactNeighborY="-505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A43E15F-1620-4653-9798-8B782EE7E31B}" type="pres">
      <dgm:prSet presAssocID="{47A13412-87F3-4E7F-84C8-8D44E61BDEC8}" presName="level3hierChild" presStyleCnt="0"/>
      <dgm:spPr/>
    </dgm:pt>
    <dgm:pt modelId="{CA1B3A94-B3BD-4644-BB76-BE0C79E39830}" type="pres">
      <dgm:prSet presAssocID="{8F44A5A1-AF4B-4288-B4C2-B8EF546B1BFF}" presName="conn2-1" presStyleLbl="parChTrans1D3" presStyleIdx="4" presStyleCnt="5"/>
      <dgm:spPr/>
      <dgm:t>
        <a:bodyPr/>
        <a:lstStyle/>
        <a:p>
          <a:endParaRPr lang="en-GB"/>
        </a:p>
      </dgm:t>
    </dgm:pt>
    <dgm:pt modelId="{95D9F3F7-5129-4FAE-88A0-A682347E890F}" type="pres">
      <dgm:prSet presAssocID="{8F44A5A1-AF4B-4288-B4C2-B8EF546B1BFF}" presName="connTx" presStyleLbl="parChTrans1D3" presStyleIdx="4" presStyleCnt="5"/>
      <dgm:spPr/>
      <dgm:t>
        <a:bodyPr/>
        <a:lstStyle/>
        <a:p>
          <a:endParaRPr lang="en-GB"/>
        </a:p>
      </dgm:t>
    </dgm:pt>
    <dgm:pt modelId="{42953718-D570-4AD5-A41B-66B6C1A1B7F8}" type="pres">
      <dgm:prSet presAssocID="{C9030909-4AAE-43C4-B06B-D85A5B0BF631}" presName="root2" presStyleCnt="0"/>
      <dgm:spPr/>
    </dgm:pt>
    <dgm:pt modelId="{2B2457B5-35AE-4802-9A36-2F72454CE6DC}" type="pres">
      <dgm:prSet presAssocID="{C9030909-4AAE-43C4-B06B-D85A5B0BF631}" presName="LevelTwoTextNode" presStyleLbl="node3" presStyleIdx="4" presStyleCnt="5" custScaleX="218975" custLinFactNeighborX="63455" custLinFactNeighborY="-4327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3F4675C-BD59-4155-9F48-10824A6A347B}" type="pres">
      <dgm:prSet presAssocID="{C9030909-4AAE-43C4-B06B-D85A5B0BF631}" presName="level3hierChild" presStyleCnt="0"/>
      <dgm:spPr/>
    </dgm:pt>
    <dgm:pt modelId="{24E408DC-94E2-459E-B5BB-43828969B632}" type="pres">
      <dgm:prSet presAssocID="{C5D8128E-2916-4F63-89E9-6EEA06D9DF49}" presName="conn2-1" presStyleLbl="parChTrans1D2" presStyleIdx="2" presStyleCnt="4"/>
      <dgm:spPr/>
      <dgm:t>
        <a:bodyPr/>
        <a:lstStyle/>
        <a:p>
          <a:endParaRPr lang="en-GB"/>
        </a:p>
      </dgm:t>
    </dgm:pt>
    <dgm:pt modelId="{86F0A7E8-B2A2-4716-8062-FDBEA20CD163}" type="pres">
      <dgm:prSet presAssocID="{C5D8128E-2916-4F63-89E9-6EEA06D9DF49}" presName="connTx" presStyleLbl="parChTrans1D2" presStyleIdx="2" presStyleCnt="4"/>
      <dgm:spPr/>
      <dgm:t>
        <a:bodyPr/>
        <a:lstStyle/>
        <a:p>
          <a:endParaRPr lang="en-GB"/>
        </a:p>
      </dgm:t>
    </dgm:pt>
    <dgm:pt modelId="{61BBBCF3-BC08-408C-9F64-E683EE79C8BE}" type="pres">
      <dgm:prSet presAssocID="{217FFBF5-1141-4459-9B87-A848F647EB62}" presName="root2" presStyleCnt="0"/>
      <dgm:spPr/>
    </dgm:pt>
    <dgm:pt modelId="{586BC51A-6548-46E0-8176-3A74DBB2CAE6}" type="pres">
      <dgm:prSet presAssocID="{217FFBF5-1141-4459-9B87-A848F647EB62}" presName="LevelTwoTextNode" presStyleLbl="node2" presStyleIdx="2" presStyleCnt="4" custScaleX="34143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AFC34D-9D6B-4E3D-BE26-09013237FF67}" type="pres">
      <dgm:prSet presAssocID="{217FFBF5-1141-4459-9B87-A848F647EB62}" presName="level3hierChild" presStyleCnt="0"/>
      <dgm:spPr/>
    </dgm:pt>
    <dgm:pt modelId="{2E3CF46F-744D-4E60-B0B9-C1CCD5ABA324}" type="pres">
      <dgm:prSet presAssocID="{2DC07D68-EB50-4F73-869D-645BB78CE72E}" presName="conn2-1" presStyleLbl="parChTrans1D2" presStyleIdx="3" presStyleCnt="4"/>
      <dgm:spPr/>
      <dgm:t>
        <a:bodyPr/>
        <a:lstStyle/>
        <a:p>
          <a:endParaRPr lang="en-GB"/>
        </a:p>
      </dgm:t>
    </dgm:pt>
    <dgm:pt modelId="{3EA05144-03CF-403E-9499-F62524AB5347}" type="pres">
      <dgm:prSet presAssocID="{2DC07D68-EB50-4F73-869D-645BB78CE72E}" presName="connTx" presStyleLbl="parChTrans1D2" presStyleIdx="3" presStyleCnt="4"/>
      <dgm:spPr/>
      <dgm:t>
        <a:bodyPr/>
        <a:lstStyle/>
        <a:p>
          <a:endParaRPr lang="en-GB"/>
        </a:p>
      </dgm:t>
    </dgm:pt>
    <dgm:pt modelId="{2B6D9DDA-1469-4251-86DC-5C88CAF78E63}" type="pres">
      <dgm:prSet presAssocID="{05B173B5-14B2-4578-BE1D-260314B85A88}" presName="root2" presStyleCnt="0"/>
      <dgm:spPr/>
    </dgm:pt>
    <dgm:pt modelId="{A6E69406-9903-4C3D-BEB4-586F4B5394DB}" type="pres">
      <dgm:prSet presAssocID="{05B173B5-14B2-4578-BE1D-260314B85A88}" presName="LevelTwoTextNode" presStyleLbl="node2" presStyleIdx="3" presStyleCnt="4" custScaleX="41099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9C918E-F1BE-41F7-AB6C-4E81982252AD}" type="pres">
      <dgm:prSet presAssocID="{05B173B5-14B2-4578-BE1D-260314B85A88}" presName="level3hierChild" presStyleCnt="0"/>
      <dgm:spPr/>
    </dgm:pt>
  </dgm:ptLst>
  <dgm:cxnLst>
    <dgm:cxn modelId="{616F52A6-E44A-41A0-8F1B-03BE00062358}" type="presOf" srcId="{47A13412-87F3-4E7F-84C8-8D44E61BDEC8}" destId="{47642933-576E-4D43-862A-4026A94C21ED}" srcOrd="0" destOrd="0" presId="urn:microsoft.com/office/officeart/2005/8/layout/hierarchy2"/>
    <dgm:cxn modelId="{2306431A-2F18-4859-9E53-7C987CE138E8}" type="presOf" srcId="{24ED6DA8-597C-40B3-8E23-8B4CBA5AFCE6}" destId="{1C3BE8F1-CA01-4373-ADDF-D75007C46D40}" srcOrd="0" destOrd="0" presId="urn:microsoft.com/office/officeart/2005/8/layout/hierarchy2"/>
    <dgm:cxn modelId="{F6AEDDD5-3A61-4B71-AC20-D17E6297C851}" srcId="{1868DD66-A58D-4CA5-B2B8-70778BDDD4D1}" destId="{C9030909-4AAE-43C4-B06B-D85A5B0BF631}" srcOrd="1" destOrd="0" parTransId="{8F44A5A1-AF4B-4288-B4C2-B8EF546B1BFF}" sibTransId="{B6FC2421-1D55-4456-9731-3DDCC0B23B9D}"/>
    <dgm:cxn modelId="{0689993C-6112-4D8C-9B29-65927FEAAB95}" type="presOf" srcId="{D2F53525-CC8C-4FD7-A153-A41622FB6810}" destId="{36D10FA9-A3AD-44A8-A9F1-9CE75EBF4858}" srcOrd="0" destOrd="0" presId="urn:microsoft.com/office/officeart/2005/8/layout/hierarchy2"/>
    <dgm:cxn modelId="{265ADFA2-6D62-4ECF-B0B7-1522CFAFBF17}" type="presOf" srcId="{8F44A5A1-AF4B-4288-B4C2-B8EF546B1BFF}" destId="{95D9F3F7-5129-4FAE-88A0-A682347E890F}" srcOrd="1" destOrd="0" presId="urn:microsoft.com/office/officeart/2005/8/layout/hierarchy2"/>
    <dgm:cxn modelId="{1130F7F6-56E8-4DDB-AD46-F8A4CED9EE4D}" type="presOf" srcId="{1868DD66-A58D-4CA5-B2B8-70778BDDD4D1}" destId="{24451896-0593-4C49-90CD-E2ED74AC00B9}" srcOrd="0" destOrd="0" presId="urn:microsoft.com/office/officeart/2005/8/layout/hierarchy2"/>
    <dgm:cxn modelId="{13AB188F-D710-4FB3-A30F-73C678B1E15A}" type="presOf" srcId="{2DC07D68-EB50-4F73-869D-645BB78CE72E}" destId="{2E3CF46F-744D-4E60-B0B9-C1CCD5ABA324}" srcOrd="0" destOrd="0" presId="urn:microsoft.com/office/officeart/2005/8/layout/hierarchy2"/>
    <dgm:cxn modelId="{6C5CD944-E453-4849-87C5-0B2444974DF5}" type="presOf" srcId="{6313DFC2-8B33-4B9E-8DEC-B618F55AA785}" destId="{4BF67AC2-F9CC-40FC-8CDB-18EC8B86379F}" srcOrd="0" destOrd="0" presId="urn:microsoft.com/office/officeart/2005/8/layout/hierarchy2"/>
    <dgm:cxn modelId="{3AEC95CE-AB95-44C7-BFFA-5502A481565F}" type="presOf" srcId="{797DB990-3C90-424E-BC6E-B6F8BF2B165A}" destId="{0912785C-1F70-41D7-A868-ADF284E151A4}" srcOrd="1" destOrd="0" presId="urn:microsoft.com/office/officeart/2005/8/layout/hierarchy2"/>
    <dgm:cxn modelId="{69506AA8-B625-4007-B08D-A4CE7FE7A2A2}" type="presOf" srcId="{8F44A5A1-AF4B-4288-B4C2-B8EF546B1BFF}" destId="{CA1B3A94-B3BD-4644-BB76-BE0C79E39830}" srcOrd="0" destOrd="0" presId="urn:microsoft.com/office/officeart/2005/8/layout/hierarchy2"/>
    <dgm:cxn modelId="{7F1CFA5B-E5FE-45ED-8135-B730B8F31DE5}" type="presOf" srcId="{2DC07D68-EB50-4F73-869D-645BB78CE72E}" destId="{3EA05144-03CF-403E-9499-F62524AB5347}" srcOrd="1" destOrd="0" presId="urn:microsoft.com/office/officeart/2005/8/layout/hierarchy2"/>
    <dgm:cxn modelId="{3269A5D2-53CD-46D1-A34E-9DC00AC8CF31}" type="presOf" srcId="{6BFA7346-34A3-4F0F-ABA4-E7B625A0D2D8}" destId="{27344B88-FC8F-40AE-8BC7-BB8704BDBDC9}" srcOrd="0" destOrd="0" presId="urn:microsoft.com/office/officeart/2005/8/layout/hierarchy2"/>
    <dgm:cxn modelId="{77EE7D7D-02E3-46E9-B374-FBE5679353A3}" type="presOf" srcId="{90B75235-C9E3-4135-A251-1D743F43030C}" destId="{AF14413E-41F8-4523-A6F2-FB1F9AFECA9F}" srcOrd="0" destOrd="0" presId="urn:microsoft.com/office/officeart/2005/8/layout/hierarchy2"/>
    <dgm:cxn modelId="{A27E1E34-6D43-4BA8-8695-1ACF865987DE}" type="presOf" srcId="{1712D8A9-4480-47B9-AF9F-F2843595B710}" destId="{A07F3DD8-5DD4-495A-A9A1-CE21CE785CFC}" srcOrd="1" destOrd="0" presId="urn:microsoft.com/office/officeart/2005/8/layout/hierarchy2"/>
    <dgm:cxn modelId="{EA9CDCE7-DF0D-4245-B46C-4D302C5BA103}" type="presOf" srcId="{8A9FCC7E-E224-49BE-AC87-09F71E0E270D}" destId="{40D3CF65-D4BE-4E7C-BEBF-2E8368D74C60}" srcOrd="0" destOrd="0" presId="urn:microsoft.com/office/officeart/2005/8/layout/hierarchy2"/>
    <dgm:cxn modelId="{4C50861F-9D65-4140-A69D-3AC5FD77432E}" type="presOf" srcId="{C5D8128E-2916-4F63-89E9-6EEA06D9DF49}" destId="{24E408DC-94E2-459E-B5BB-43828969B632}" srcOrd="0" destOrd="0" presId="urn:microsoft.com/office/officeart/2005/8/layout/hierarchy2"/>
    <dgm:cxn modelId="{410B2E6A-D4D8-40B9-B7D2-3F31A41B48C0}" type="presOf" srcId="{05B173B5-14B2-4578-BE1D-260314B85A88}" destId="{A6E69406-9903-4C3D-BEB4-586F4B5394DB}" srcOrd="0" destOrd="0" presId="urn:microsoft.com/office/officeart/2005/8/layout/hierarchy2"/>
    <dgm:cxn modelId="{E150E2B6-CA15-4C86-9426-EF7C2A1E4A9F}" srcId="{6BFA7346-34A3-4F0F-ABA4-E7B625A0D2D8}" destId="{1868DD66-A58D-4CA5-B2B8-70778BDDD4D1}" srcOrd="1" destOrd="0" parTransId="{1712D8A9-4480-47B9-AF9F-F2843595B710}" sibTransId="{61BBEBFC-D272-4020-BBF0-DA384DC9A66E}"/>
    <dgm:cxn modelId="{EA946560-193A-4885-93D0-72052AE0F2E5}" srcId="{1868DD66-A58D-4CA5-B2B8-70778BDDD4D1}" destId="{47A13412-87F3-4E7F-84C8-8D44E61BDEC8}" srcOrd="0" destOrd="0" parTransId="{797DB990-3C90-424E-BC6E-B6F8BF2B165A}" sibTransId="{1202A2BE-A153-44C0-BE05-4E9BDE2EE542}"/>
    <dgm:cxn modelId="{2D8695BB-F124-44F0-AC2C-187F38152E6D}" type="presOf" srcId="{6313DFC2-8B33-4B9E-8DEC-B618F55AA785}" destId="{A09C5C75-C076-4B33-AF52-E0A4800B4F7D}" srcOrd="1" destOrd="0" presId="urn:microsoft.com/office/officeart/2005/8/layout/hierarchy2"/>
    <dgm:cxn modelId="{077A78AD-AA1A-4A9A-9E63-B18393BB6F96}" type="presOf" srcId="{642016D2-EBD1-4A4A-9B99-6304BF1E16DF}" destId="{E11FE2D7-71F9-4FA8-862A-76CD85A7AE02}" srcOrd="0" destOrd="0" presId="urn:microsoft.com/office/officeart/2005/8/layout/hierarchy2"/>
    <dgm:cxn modelId="{702A227A-EDDA-41E7-8429-58F0C7140C72}" type="presOf" srcId="{C5D8128E-2916-4F63-89E9-6EEA06D9DF49}" destId="{86F0A7E8-B2A2-4716-8062-FDBEA20CD163}" srcOrd="1" destOrd="0" presId="urn:microsoft.com/office/officeart/2005/8/layout/hierarchy2"/>
    <dgm:cxn modelId="{C17FC693-36F7-4F0D-A759-22AACF5BE3C1}" type="presOf" srcId="{8A9FCC7E-E224-49BE-AC87-09F71E0E270D}" destId="{4C34D5F0-C128-4A29-B0D3-DA13057563A3}" srcOrd="1" destOrd="0" presId="urn:microsoft.com/office/officeart/2005/8/layout/hierarchy2"/>
    <dgm:cxn modelId="{8F50172D-3C14-45C5-B89C-A22F4E933DBB}" type="presOf" srcId="{217FFBF5-1141-4459-9B87-A848F647EB62}" destId="{586BC51A-6548-46E0-8176-3A74DBB2CAE6}" srcOrd="0" destOrd="0" presId="urn:microsoft.com/office/officeart/2005/8/layout/hierarchy2"/>
    <dgm:cxn modelId="{87C53298-EF2A-43F9-89C3-8CC0E16B564A}" srcId="{6BFA7346-34A3-4F0F-ABA4-E7B625A0D2D8}" destId="{217FFBF5-1141-4459-9B87-A848F647EB62}" srcOrd="2" destOrd="0" parTransId="{C5D8128E-2916-4F63-89E9-6EEA06D9DF49}" sibTransId="{61859E69-04E9-4CA4-B64A-9C741FCF27AE}"/>
    <dgm:cxn modelId="{A54D3E10-D4E3-4D79-B4EC-5413CE8B9DE0}" type="presOf" srcId="{C9030909-4AAE-43C4-B06B-D85A5B0BF631}" destId="{2B2457B5-35AE-4802-9A36-2F72454CE6DC}" srcOrd="0" destOrd="0" presId="urn:microsoft.com/office/officeart/2005/8/layout/hierarchy2"/>
    <dgm:cxn modelId="{3E5D4734-A335-44BE-92F3-E2E583A1258C}" type="presOf" srcId="{D2F53525-CC8C-4FD7-A153-A41622FB6810}" destId="{052096D4-95D3-44F0-B924-A469CE596BDA}" srcOrd="1" destOrd="0" presId="urn:microsoft.com/office/officeart/2005/8/layout/hierarchy2"/>
    <dgm:cxn modelId="{75AD501E-A58F-48B8-9450-B6264F5BF7EB}" srcId="{6BFA7346-34A3-4F0F-ABA4-E7B625A0D2D8}" destId="{05B173B5-14B2-4578-BE1D-260314B85A88}" srcOrd="3" destOrd="0" parTransId="{2DC07D68-EB50-4F73-869D-645BB78CE72E}" sibTransId="{EBB8C814-DF5C-4603-874F-5592AE414F61}"/>
    <dgm:cxn modelId="{61A0E23D-5887-4FDD-A9EF-48B7F43FEEE8}" type="presOf" srcId="{9390CD56-A6C5-4141-B2BB-98A286425C4F}" destId="{BF3447F4-9059-4EEB-BF69-D29EB4120007}" srcOrd="1" destOrd="0" presId="urn:microsoft.com/office/officeart/2005/8/layout/hierarchy2"/>
    <dgm:cxn modelId="{0FAFA4B7-09E2-4551-AF0D-A288211B0EDF}" type="presOf" srcId="{AE8DFD9E-95AD-4C0A-8368-62E13A44F6C4}" destId="{681E9C56-8D21-4CC7-B42D-B7AB58ACC0DE}" srcOrd="0" destOrd="0" presId="urn:microsoft.com/office/officeart/2005/8/layout/hierarchy2"/>
    <dgm:cxn modelId="{6BC3556C-C915-4D16-8A21-54631A2BAC27}" srcId="{90B75235-C9E3-4135-A251-1D743F43030C}" destId="{642016D2-EBD1-4A4A-9B99-6304BF1E16DF}" srcOrd="1" destOrd="0" parTransId="{D2F53525-CC8C-4FD7-A153-A41622FB6810}" sibTransId="{2A554B9D-FA9F-44EE-BBC9-04750679FC6B}"/>
    <dgm:cxn modelId="{7965BBB4-C647-4793-B47C-23A3940F2C21}" srcId="{90B75235-C9E3-4135-A251-1D743F43030C}" destId="{AE8DFD9E-95AD-4C0A-8368-62E13A44F6C4}" srcOrd="0" destOrd="0" parTransId="{9390CD56-A6C5-4141-B2BB-98A286425C4F}" sibTransId="{68A787B0-44F5-4A8A-9D4E-DE23B1754B5A}"/>
    <dgm:cxn modelId="{F14E6FA0-7897-4D03-8809-41FF3EC30915}" type="presOf" srcId="{9390CD56-A6C5-4141-B2BB-98A286425C4F}" destId="{6244176B-CBB9-4726-9E4C-EFA4F7A0F55B}" srcOrd="0" destOrd="0" presId="urn:microsoft.com/office/officeart/2005/8/layout/hierarchy2"/>
    <dgm:cxn modelId="{105C539A-1C3C-4AA2-9446-5F15FB494C2C}" type="presOf" srcId="{1712D8A9-4480-47B9-AF9F-F2843595B710}" destId="{CD9CA44B-2948-41EE-B40D-BF5CCCFB8D52}" srcOrd="0" destOrd="0" presId="urn:microsoft.com/office/officeart/2005/8/layout/hierarchy2"/>
    <dgm:cxn modelId="{EF12921F-4A38-4BD9-8402-69D916D7ABD7}" type="presOf" srcId="{797DB990-3C90-424E-BC6E-B6F8BF2B165A}" destId="{7E38AB4D-B177-4AFB-875F-EE614DEA9A5D}" srcOrd="0" destOrd="0" presId="urn:microsoft.com/office/officeart/2005/8/layout/hierarchy2"/>
    <dgm:cxn modelId="{492FBEB0-8D97-4B9C-95E4-6CFFDC5A9AFD}" type="presOf" srcId="{F3850778-1929-480A-8235-139A6A8ECAEE}" destId="{132319FA-4795-4D6A-99B5-C3FDE0B21E3B}" srcOrd="0" destOrd="0" presId="urn:microsoft.com/office/officeart/2005/8/layout/hierarchy2"/>
    <dgm:cxn modelId="{903A0CB9-DBD9-4559-8C4D-48FBF391A39D}" srcId="{6BFA7346-34A3-4F0F-ABA4-E7B625A0D2D8}" destId="{90B75235-C9E3-4135-A251-1D743F43030C}" srcOrd="0" destOrd="0" parTransId="{6313DFC2-8B33-4B9E-8DEC-B618F55AA785}" sibTransId="{58C35480-7A08-4444-8570-0D06371A1A13}"/>
    <dgm:cxn modelId="{A8214040-6B0C-4CCD-8F8F-A574510561FF}" srcId="{90B75235-C9E3-4135-A251-1D743F43030C}" destId="{24ED6DA8-597C-40B3-8E23-8B4CBA5AFCE6}" srcOrd="2" destOrd="0" parTransId="{8A9FCC7E-E224-49BE-AC87-09F71E0E270D}" sibTransId="{AB33D8D2-559B-4888-9F9A-613A395AAE51}"/>
    <dgm:cxn modelId="{2AC9B1D9-8147-4506-B387-89F8D1D60E53}" srcId="{F3850778-1929-480A-8235-139A6A8ECAEE}" destId="{6BFA7346-34A3-4F0F-ABA4-E7B625A0D2D8}" srcOrd="0" destOrd="0" parTransId="{DE86D907-EE35-41B9-87E6-A40099298BAF}" sibTransId="{6F82E479-B825-43FA-B3DF-7BD2FD0A876A}"/>
    <dgm:cxn modelId="{79E5BF07-3A7A-4C52-BE58-AB91A34B43D1}" type="presParOf" srcId="{132319FA-4795-4D6A-99B5-C3FDE0B21E3B}" destId="{373831B2-AA2B-4B19-8460-49CE888E4777}" srcOrd="0" destOrd="0" presId="urn:microsoft.com/office/officeart/2005/8/layout/hierarchy2"/>
    <dgm:cxn modelId="{0D9B652C-27A4-4A17-AA48-DA3A14E56ADF}" type="presParOf" srcId="{373831B2-AA2B-4B19-8460-49CE888E4777}" destId="{27344B88-FC8F-40AE-8BC7-BB8704BDBDC9}" srcOrd="0" destOrd="0" presId="urn:microsoft.com/office/officeart/2005/8/layout/hierarchy2"/>
    <dgm:cxn modelId="{A63E2DB2-0E32-4B8A-AAD5-19DA4053579F}" type="presParOf" srcId="{373831B2-AA2B-4B19-8460-49CE888E4777}" destId="{89D01C5E-458E-42CE-B66D-97FE423F0299}" srcOrd="1" destOrd="0" presId="urn:microsoft.com/office/officeart/2005/8/layout/hierarchy2"/>
    <dgm:cxn modelId="{8D864CAE-2ED3-47FC-9B9B-DED221A9219B}" type="presParOf" srcId="{89D01C5E-458E-42CE-B66D-97FE423F0299}" destId="{4BF67AC2-F9CC-40FC-8CDB-18EC8B86379F}" srcOrd="0" destOrd="0" presId="urn:microsoft.com/office/officeart/2005/8/layout/hierarchy2"/>
    <dgm:cxn modelId="{907048D7-A0A6-47F5-AB51-FDF4ECEA1440}" type="presParOf" srcId="{4BF67AC2-F9CC-40FC-8CDB-18EC8B86379F}" destId="{A09C5C75-C076-4B33-AF52-E0A4800B4F7D}" srcOrd="0" destOrd="0" presId="urn:microsoft.com/office/officeart/2005/8/layout/hierarchy2"/>
    <dgm:cxn modelId="{A9C2F92B-9809-4406-970B-D1FE2F48D9D4}" type="presParOf" srcId="{89D01C5E-458E-42CE-B66D-97FE423F0299}" destId="{2865BE03-8C3F-43DE-B416-A93445DBE588}" srcOrd="1" destOrd="0" presId="urn:microsoft.com/office/officeart/2005/8/layout/hierarchy2"/>
    <dgm:cxn modelId="{F62AA053-C60A-42B4-B945-72D05252E774}" type="presParOf" srcId="{2865BE03-8C3F-43DE-B416-A93445DBE588}" destId="{AF14413E-41F8-4523-A6F2-FB1F9AFECA9F}" srcOrd="0" destOrd="0" presId="urn:microsoft.com/office/officeart/2005/8/layout/hierarchy2"/>
    <dgm:cxn modelId="{C14F764D-C605-45E9-B0AB-838C2A4B5666}" type="presParOf" srcId="{2865BE03-8C3F-43DE-B416-A93445DBE588}" destId="{EFB8BB73-F117-43C3-A4C6-92630B4CF0E5}" srcOrd="1" destOrd="0" presId="urn:microsoft.com/office/officeart/2005/8/layout/hierarchy2"/>
    <dgm:cxn modelId="{30DD1BA3-DF5D-4861-952D-0B130D0864DF}" type="presParOf" srcId="{EFB8BB73-F117-43C3-A4C6-92630B4CF0E5}" destId="{6244176B-CBB9-4726-9E4C-EFA4F7A0F55B}" srcOrd="0" destOrd="0" presId="urn:microsoft.com/office/officeart/2005/8/layout/hierarchy2"/>
    <dgm:cxn modelId="{A14D7AA6-D6CB-4A31-8A52-B4C7A202F51B}" type="presParOf" srcId="{6244176B-CBB9-4726-9E4C-EFA4F7A0F55B}" destId="{BF3447F4-9059-4EEB-BF69-D29EB4120007}" srcOrd="0" destOrd="0" presId="urn:microsoft.com/office/officeart/2005/8/layout/hierarchy2"/>
    <dgm:cxn modelId="{ACB6A253-D98C-4D58-BC87-7538006D2E9E}" type="presParOf" srcId="{EFB8BB73-F117-43C3-A4C6-92630B4CF0E5}" destId="{C3EBEB74-98AD-4181-940E-CF65BCA8612B}" srcOrd="1" destOrd="0" presId="urn:microsoft.com/office/officeart/2005/8/layout/hierarchy2"/>
    <dgm:cxn modelId="{3B175FF6-850D-4BF8-8E3D-65CEF4DFEB8D}" type="presParOf" srcId="{C3EBEB74-98AD-4181-940E-CF65BCA8612B}" destId="{681E9C56-8D21-4CC7-B42D-B7AB58ACC0DE}" srcOrd="0" destOrd="0" presId="urn:microsoft.com/office/officeart/2005/8/layout/hierarchy2"/>
    <dgm:cxn modelId="{435975B7-94A6-4107-A0D5-BE701DE67BEB}" type="presParOf" srcId="{C3EBEB74-98AD-4181-940E-CF65BCA8612B}" destId="{FBF9B612-0F25-467B-9090-E853893BB357}" srcOrd="1" destOrd="0" presId="urn:microsoft.com/office/officeart/2005/8/layout/hierarchy2"/>
    <dgm:cxn modelId="{E097E0AB-3A76-4509-BB6A-F9F9EBBF4711}" type="presParOf" srcId="{EFB8BB73-F117-43C3-A4C6-92630B4CF0E5}" destId="{36D10FA9-A3AD-44A8-A9F1-9CE75EBF4858}" srcOrd="2" destOrd="0" presId="urn:microsoft.com/office/officeart/2005/8/layout/hierarchy2"/>
    <dgm:cxn modelId="{4D66D05C-EDFD-47A9-8371-34D50A25C875}" type="presParOf" srcId="{36D10FA9-A3AD-44A8-A9F1-9CE75EBF4858}" destId="{052096D4-95D3-44F0-B924-A469CE596BDA}" srcOrd="0" destOrd="0" presId="urn:microsoft.com/office/officeart/2005/8/layout/hierarchy2"/>
    <dgm:cxn modelId="{ACC3B1CC-1603-415F-A7E2-E92D23E17663}" type="presParOf" srcId="{EFB8BB73-F117-43C3-A4C6-92630B4CF0E5}" destId="{C010B136-3F6C-4BF5-B1C6-F4D9AB69DAF1}" srcOrd="3" destOrd="0" presId="urn:microsoft.com/office/officeart/2005/8/layout/hierarchy2"/>
    <dgm:cxn modelId="{A792B6C2-A37F-4B80-81A6-D4D7A4E9FFE9}" type="presParOf" srcId="{C010B136-3F6C-4BF5-B1C6-F4D9AB69DAF1}" destId="{E11FE2D7-71F9-4FA8-862A-76CD85A7AE02}" srcOrd="0" destOrd="0" presId="urn:microsoft.com/office/officeart/2005/8/layout/hierarchy2"/>
    <dgm:cxn modelId="{5CB240D3-18A8-4A1B-A224-9147CA4B4E12}" type="presParOf" srcId="{C010B136-3F6C-4BF5-B1C6-F4D9AB69DAF1}" destId="{9E57F679-548A-4C26-87D3-2E900C199C5E}" srcOrd="1" destOrd="0" presId="urn:microsoft.com/office/officeart/2005/8/layout/hierarchy2"/>
    <dgm:cxn modelId="{98A3F714-A63B-4D13-9BC5-31EF2B95DFB4}" type="presParOf" srcId="{EFB8BB73-F117-43C3-A4C6-92630B4CF0E5}" destId="{40D3CF65-D4BE-4E7C-BEBF-2E8368D74C60}" srcOrd="4" destOrd="0" presId="urn:microsoft.com/office/officeart/2005/8/layout/hierarchy2"/>
    <dgm:cxn modelId="{D850EB25-1466-45BB-8028-93A7F65F2325}" type="presParOf" srcId="{40D3CF65-D4BE-4E7C-BEBF-2E8368D74C60}" destId="{4C34D5F0-C128-4A29-B0D3-DA13057563A3}" srcOrd="0" destOrd="0" presId="urn:microsoft.com/office/officeart/2005/8/layout/hierarchy2"/>
    <dgm:cxn modelId="{2909A478-2F2E-480A-B423-27ADC964C07B}" type="presParOf" srcId="{EFB8BB73-F117-43C3-A4C6-92630B4CF0E5}" destId="{2E837B08-9FAC-4EA9-A632-99DE00AB5802}" srcOrd="5" destOrd="0" presId="urn:microsoft.com/office/officeart/2005/8/layout/hierarchy2"/>
    <dgm:cxn modelId="{3D72FB2F-990B-491D-ABA8-4531ACDCE749}" type="presParOf" srcId="{2E837B08-9FAC-4EA9-A632-99DE00AB5802}" destId="{1C3BE8F1-CA01-4373-ADDF-D75007C46D40}" srcOrd="0" destOrd="0" presId="urn:microsoft.com/office/officeart/2005/8/layout/hierarchy2"/>
    <dgm:cxn modelId="{78B8791D-9CAB-4BF8-AA96-ABBC7BBC7D34}" type="presParOf" srcId="{2E837B08-9FAC-4EA9-A632-99DE00AB5802}" destId="{DFFB3A1A-7CB3-4CC6-9BC6-9F8A9E0EF9FF}" srcOrd="1" destOrd="0" presId="urn:microsoft.com/office/officeart/2005/8/layout/hierarchy2"/>
    <dgm:cxn modelId="{C96AC107-446B-48EB-B0EE-E70E2805A166}" type="presParOf" srcId="{89D01C5E-458E-42CE-B66D-97FE423F0299}" destId="{CD9CA44B-2948-41EE-B40D-BF5CCCFB8D52}" srcOrd="2" destOrd="0" presId="urn:microsoft.com/office/officeart/2005/8/layout/hierarchy2"/>
    <dgm:cxn modelId="{76D90397-2F19-42D8-AF2E-73695F3E3E73}" type="presParOf" srcId="{CD9CA44B-2948-41EE-B40D-BF5CCCFB8D52}" destId="{A07F3DD8-5DD4-495A-A9A1-CE21CE785CFC}" srcOrd="0" destOrd="0" presId="urn:microsoft.com/office/officeart/2005/8/layout/hierarchy2"/>
    <dgm:cxn modelId="{948EED90-F568-421E-843F-9E6B73323880}" type="presParOf" srcId="{89D01C5E-458E-42CE-B66D-97FE423F0299}" destId="{8896B1F1-168B-46ED-8089-508E71BD747E}" srcOrd="3" destOrd="0" presId="urn:microsoft.com/office/officeart/2005/8/layout/hierarchy2"/>
    <dgm:cxn modelId="{288B6F64-9AD9-415F-B5EC-762F5C482997}" type="presParOf" srcId="{8896B1F1-168B-46ED-8089-508E71BD747E}" destId="{24451896-0593-4C49-90CD-E2ED74AC00B9}" srcOrd="0" destOrd="0" presId="urn:microsoft.com/office/officeart/2005/8/layout/hierarchy2"/>
    <dgm:cxn modelId="{2C78BF09-D32E-4C2A-8B63-BA0709728E1E}" type="presParOf" srcId="{8896B1F1-168B-46ED-8089-508E71BD747E}" destId="{1A0F4EE7-8A57-4C95-9887-51F753E8538D}" srcOrd="1" destOrd="0" presId="urn:microsoft.com/office/officeart/2005/8/layout/hierarchy2"/>
    <dgm:cxn modelId="{88267EB9-8DD6-4EEF-A14D-6183207339A9}" type="presParOf" srcId="{1A0F4EE7-8A57-4C95-9887-51F753E8538D}" destId="{7E38AB4D-B177-4AFB-875F-EE614DEA9A5D}" srcOrd="0" destOrd="0" presId="urn:microsoft.com/office/officeart/2005/8/layout/hierarchy2"/>
    <dgm:cxn modelId="{3E1DC66D-6851-4D78-A6A4-BE8A1420F910}" type="presParOf" srcId="{7E38AB4D-B177-4AFB-875F-EE614DEA9A5D}" destId="{0912785C-1F70-41D7-A868-ADF284E151A4}" srcOrd="0" destOrd="0" presId="urn:microsoft.com/office/officeart/2005/8/layout/hierarchy2"/>
    <dgm:cxn modelId="{E9796A8E-E946-4001-97B6-B23AD622F856}" type="presParOf" srcId="{1A0F4EE7-8A57-4C95-9887-51F753E8538D}" destId="{88EC20A4-F837-4585-BC0F-E0856B853E19}" srcOrd="1" destOrd="0" presId="urn:microsoft.com/office/officeart/2005/8/layout/hierarchy2"/>
    <dgm:cxn modelId="{B7CA3FF5-947B-4764-9275-EF9B1A233FAD}" type="presParOf" srcId="{88EC20A4-F837-4585-BC0F-E0856B853E19}" destId="{47642933-576E-4D43-862A-4026A94C21ED}" srcOrd="0" destOrd="0" presId="urn:microsoft.com/office/officeart/2005/8/layout/hierarchy2"/>
    <dgm:cxn modelId="{F1A39A93-E1F9-4AF8-963D-1394983A8800}" type="presParOf" srcId="{88EC20A4-F837-4585-BC0F-E0856B853E19}" destId="{8A43E15F-1620-4653-9798-8B782EE7E31B}" srcOrd="1" destOrd="0" presId="urn:microsoft.com/office/officeart/2005/8/layout/hierarchy2"/>
    <dgm:cxn modelId="{DCC16DC5-7FDD-40D4-BA8B-2B30A14F31A4}" type="presParOf" srcId="{1A0F4EE7-8A57-4C95-9887-51F753E8538D}" destId="{CA1B3A94-B3BD-4644-BB76-BE0C79E39830}" srcOrd="2" destOrd="0" presId="urn:microsoft.com/office/officeart/2005/8/layout/hierarchy2"/>
    <dgm:cxn modelId="{8F149026-BA6B-4915-9E5A-986B4EC963E8}" type="presParOf" srcId="{CA1B3A94-B3BD-4644-BB76-BE0C79E39830}" destId="{95D9F3F7-5129-4FAE-88A0-A682347E890F}" srcOrd="0" destOrd="0" presId="urn:microsoft.com/office/officeart/2005/8/layout/hierarchy2"/>
    <dgm:cxn modelId="{7FEA62F2-945F-477D-89C1-F0C3D3EA09C8}" type="presParOf" srcId="{1A0F4EE7-8A57-4C95-9887-51F753E8538D}" destId="{42953718-D570-4AD5-A41B-66B6C1A1B7F8}" srcOrd="3" destOrd="0" presId="urn:microsoft.com/office/officeart/2005/8/layout/hierarchy2"/>
    <dgm:cxn modelId="{14A6987D-9C1A-4594-8B2E-64652ABFD131}" type="presParOf" srcId="{42953718-D570-4AD5-A41B-66B6C1A1B7F8}" destId="{2B2457B5-35AE-4802-9A36-2F72454CE6DC}" srcOrd="0" destOrd="0" presId="urn:microsoft.com/office/officeart/2005/8/layout/hierarchy2"/>
    <dgm:cxn modelId="{BCE3520E-674D-48A9-94A7-87FD1B4AB1D2}" type="presParOf" srcId="{42953718-D570-4AD5-A41B-66B6C1A1B7F8}" destId="{C3F4675C-BD59-4155-9F48-10824A6A347B}" srcOrd="1" destOrd="0" presId="urn:microsoft.com/office/officeart/2005/8/layout/hierarchy2"/>
    <dgm:cxn modelId="{279E3DC0-BF59-4F2F-82B1-758E1B009641}" type="presParOf" srcId="{89D01C5E-458E-42CE-B66D-97FE423F0299}" destId="{24E408DC-94E2-459E-B5BB-43828969B632}" srcOrd="4" destOrd="0" presId="urn:microsoft.com/office/officeart/2005/8/layout/hierarchy2"/>
    <dgm:cxn modelId="{50975FB9-0019-41F7-AF34-487F5ACC0980}" type="presParOf" srcId="{24E408DC-94E2-459E-B5BB-43828969B632}" destId="{86F0A7E8-B2A2-4716-8062-FDBEA20CD163}" srcOrd="0" destOrd="0" presId="urn:microsoft.com/office/officeart/2005/8/layout/hierarchy2"/>
    <dgm:cxn modelId="{61128DD3-1329-4FFE-BBC2-9669EBE4DED2}" type="presParOf" srcId="{89D01C5E-458E-42CE-B66D-97FE423F0299}" destId="{61BBBCF3-BC08-408C-9F64-E683EE79C8BE}" srcOrd="5" destOrd="0" presId="urn:microsoft.com/office/officeart/2005/8/layout/hierarchy2"/>
    <dgm:cxn modelId="{88EB4A9C-FE1E-4B86-9720-A702FB8B15B8}" type="presParOf" srcId="{61BBBCF3-BC08-408C-9F64-E683EE79C8BE}" destId="{586BC51A-6548-46E0-8176-3A74DBB2CAE6}" srcOrd="0" destOrd="0" presId="urn:microsoft.com/office/officeart/2005/8/layout/hierarchy2"/>
    <dgm:cxn modelId="{4E48E82F-7C35-4F91-BFEC-1FC78C319E65}" type="presParOf" srcId="{61BBBCF3-BC08-408C-9F64-E683EE79C8BE}" destId="{35AFC34D-9D6B-4E3D-BE26-09013237FF67}" srcOrd="1" destOrd="0" presId="urn:microsoft.com/office/officeart/2005/8/layout/hierarchy2"/>
    <dgm:cxn modelId="{A5B8989E-797C-4D90-A60D-5294F49AE517}" type="presParOf" srcId="{89D01C5E-458E-42CE-B66D-97FE423F0299}" destId="{2E3CF46F-744D-4E60-B0B9-C1CCD5ABA324}" srcOrd="6" destOrd="0" presId="urn:microsoft.com/office/officeart/2005/8/layout/hierarchy2"/>
    <dgm:cxn modelId="{453C2883-774E-49F6-A4E4-ABBB4BBA67E3}" type="presParOf" srcId="{2E3CF46F-744D-4E60-B0B9-C1CCD5ABA324}" destId="{3EA05144-03CF-403E-9499-F62524AB5347}" srcOrd="0" destOrd="0" presId="urn:microsoft.com/office/officeart/2005/8/layout/hierarchy2"/>
    <dgm:cxn modelId="{30B3A1BD-5F81-43D1-9793-6C1377CD19CE}" type="presParOf" srcId="{89D01C5E-458E-42CE-B66D-97FE423F0299}" destId="{2B6D9DDA-1469-4251-86DC-5C88CAF78E63}" srcOrd="7" destOrd="0" presId="urn:microsoft.com/office/officeart/2005/8/layout/hierarchy2"/>
    <dgm:cxn modelId="{B2568C02-8817-4168-B6BC-CFEF1B7E5583}" type="presParOf" srcId="{2B6D9DDA-1469-4251-86DC-5C88CAF78E63}" destId="{A6E69406-9903-4C3D-BEB4-586F4B5394DB}" srcOrd="0" destOrd="0" presId="urn:microsoft.com/office/officeart/2005/8/layout/hierarchy2"/>
    <dgm:cxn modelId="{55D4E3FF-6916-4700-8ADF-AC50A44A8292}" type="presParOf" srcId="{2B6D9DDA-1469-4251-86DC-5C88CAF78E63}" destId="{359C918E-F1BE-41F7-AB6C-4E81982252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90FDCE-33E6-4CAD-9D7D-C2C0E71FC8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A2D8DE7-E182-4AA1-87C8-0267EC768E0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GB" sz="1800" b="0" i="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spcAft>
              <a:spcPts val="0"/>
            </a:spcAft>
          </a:pPr>
          <a:endParaRPr lang="en-GB" sz="1800" b="0" i="0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GB" sz="1800" b="0" i="0" dirty="0" smtClean="0">
              <a:latin typeface="Times New Roman" pitchFamily="18" charset="0"/>
              <a:cs typeface="Times New Roman" pitchFamily="18" charset="0"/>
            </a:rPr>
            <a:t>1. Revisiting previous sections</a:t>
          </a:r>
        </a:p>
        <a:p>
          <a:pPr>
            <a:spcAft>
              <a:spcPts val="0"/>
            </a:spcAft>
          </a:pPr>
          <a:r>
            <a:rPr lang="en-GB" sz="1800" b="0" i="0" dirty="0" smtClean="0">
              <a:latin typeface="Times New Roman" pitchFamily="18" charset="0"/>
              <a:cs typeface="Times New Roman" pitchFamily="18" charset="0"/>
            </a:rPr>
            <a:t>1.1  Summarising/</a:t>
          </a:r>
        </a:p>
        <a:p>
          <a:pPr>
            <a:spcAft>
              <a:spcPts val="0"/>
            </a:spcAft>
          </a:pPr>
          <a:r>
            <a:rPr lang="en-GB" sz="1800" b="0" i="0" dirty="0" smtClean="0">
              <a:latin typeface="Times New Roman" pitchFamily="18" charset="0"/>
              <a:cs typeface="Times New Roman" pitchFamily="18" charset="0"/>
            </a:rPr>
            <a:t>revisiting general or key results</a:t>
          </a:r>
          <a:endParaRPr lang="en-GB" sz="1800" dirty="0">
            <a:latin typeface="Times New Roman" pitchFamily="18" charset="0"/>
            <a:cs typeface="Times New Roman" pitchFamily="18" charset="0"/>
          </a:endParaRPr>
        </a:p>
      </dgm:t>
    </dgm:pt>
    <dgm:pt modelId="{1574F95A-67D8-487A-8784-BED358BCBF0E}" type="parTrans" cxnId="{0DD5F61F-795C-45E1-ABA5-47719548A6A4}">
      <dgm:prSet/>
      <dgm:spPr/>
      <dgm:t>
        <a:bodyPr/>
        <a:lstStyle/>
        <a:p>
          <a:endParaRPr lang="en-GB"/>
        </a:p>
      </dgm:t>
    </dgm:pt>
    <dgm:pt modelId="{BDA6CB7D-FEB3-405D-9F14-DF28C1F7EB3A}" type="sibTrans" cxnId="{0DD5F61F-795C-45E1-ABA5-47719548A6A4}">
      <dgm:prSet/>
      <dgm:spPr/>
      <dgm:t>
        <a:bodyPr/>
        <a:lstStyle/>
        <a:p>
          <a:endParaRPr lang="en-GB"/>
        </a:p>
      </dgm:t>
    </dgm:pt>
    <dgm:pt modelId="{A971A6A9-40A4-41C5-ABAB-AAEDA01AB3A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0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     Mapping (relationship to existing research)</a:t>
          </a:r>
          <a:endParaRPr lang="en-GB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0103B84-A539-4A7D-ADCE-D72D77DC4113}" type="parTrans" cxnId="{29463D18-B2EC-43F9-997D-78A2B2A0636B}">
      <dgm:prSet/>
      <dgm:spPr/>
      <dgm:t>
        <a:bodyPr/>
        <a:lstStyle/>
        <a:p>
          <a:endParaRPr lang="en-GB"/>
        </a:p>
      </dgm:t>
    </dgm:pt>
    <dgm:pt modelId="{F9944D53-76ED-4E1B-97C9-F7475761CA7F}" type="sibTrans" cxnId="{29463D18-B2EC-43F9-997D-78A2B2A0636B}">
      <dgm:prSet/>
      <dgm:spPr/>
      <dgm:t>
        <a:bodyPr/>
        <a:lstStyle/>
        <a:p>
          <a:endParaRPr lang="en-GB"/>
        </a:p>
      </dgm:t>
    </dgm:pt>
    <dgm:pt modelId="{8904734E-773B-4DEB-A162-FEF29B142E75}">
      <dgm:prSet phldrT="[Текст]" custT="1"/>
      <dgm:spPr/>
      <dgm:t>
        <a:bodyPr/>
        <a:lstStyle/>
        <a:p>
          <a:r>
            <a:rPr lang="en-GB" sz="2000" b="0" i="0" dirty="0" smtClean="0">
              <a:latin typeface="Times New Roman" pitchFamily="18" charset="0"/>
              <a:cs typeface="Times New Roman" pitchFamily="18" charset="0"/>
            </a:rPr>
            <a:t>3     Achievement/Contribution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GB" sz="2000" dirty="0" smtClean="0">
              <a:latin typeface="Times New Roman" pitchFamily="18" charset="0"/>
              <a:cs typeface="Times New Roman" pitchFamily="18" charset="0"/>
            </a:rPr>
          </a:br>
          <a:r>
            <a:rPr lang="en-GB" sz="2000" b="0" i="0" dirty="0" smtClean="0">
              <a:latin typeface="Times New Roman" pitchFamily="18" charset="0"/>
              <a:cs typeface="Times New Roman" pitchFamily="18" charset="0"/>
            </a:rPr>
            <a:t>      3.1  Refining the implications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GB" sz="2000" dirty="0" smtClean="0">
              <a:latin typeface="Times New Roman" pitchFamily="18" charset="0"/>
              <a:cs typeface="Times New Roman" pitchFamily="18" charset="0"/>
            </a:rPr>
          </a:b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0CFF8519-B520-4AF6-B51E-D7079D15596F}" type="parTrans" cxnId="{77583064-4DE4-4BAE-B4D2-23617CB4E395}">
      <dgm:prSet/>
      <dgm:spPr/>
      <dgm:t>
        <a:bodyPr/>
        <a:lstStyle/>
        <a:p>
          <a:endParaRPr lang="en-GB"/>
        </a:p>
      </dgm:t>
    </dgm:pt>
    <dgm:pt modelId="{C584C8DE-B6C4-465C-BACC-084AAC5BD900}" type="sibTrans" cxnId="{77583064-4DE4-4BAE-B4D2-23617CB4E395}">
      <dgm:prSet/>
      <dgm:spPr/>
      <dgm:t>
        <a:bodyPr/>
        <a:lstStyle/>
        <a:p>
          <a:endParaRPr lang="en-GB"/>
        </a:p>
      </dgm:t>
    </dgm:pt>
    <dgm:pt modelId="{468478F0-7D33-43A5-ACE2-D0EB5676514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b="0" i="0" dirty="0" smtClean="0">
              <a:latin typeface="Times New Roman" pitchFamily="18" charset="0"/>
              <a:cs typeface="Times New Roman" pitchFamily="18" charset="0"/>
            </a:rPr>
            <a:t>4     Limitations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GB" sz="2000" dirty="0" smtClean="0">
              <a:latin typeface="Times New Roman" pitchFamily="18" charset="0"/>
              <a:cs typeface="Times New Roman" pitchFamily="18" charset="0"/>
            </a:rPr>
          </a:br>
          <a:r>
            <a:rPr lang="en-GB" sz="2000" b="0" i="0" dirty="0" smtClean="0">
              <a:latin typeface="Times New Roman" pitchFamily="18" charset="0"/>
              <a:cs typeface="Times New Roman" pitchFamily="18" charset="0"/>
            </a:rPr>
            <a:t>       4.1. Current and future work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GB" sz="2000" dirty="0" smtClean="0">
              <a:latin typeface="Times New Roman" pitchFamily="18" charset="0"/>
              <a:cs typeface="Times New Roman" pitchFamily="18" charset="0"/>
            </a:rPr>
          </a:br>
          <a:r>
            <a:rPr lang="en-GB" sz="2000" b="0" i="0" dirty="0" smtClean="0">
              <a:latin typeface="Times New Roman" pitchFamily="18" charset="0"/>
              <a:cs typeface="Times New Roman" pitchFamily="18" charset="0"/>
            </a:rPr>
            <a:t>      4.2  Applications</a:t>
          </a: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7C1B1EAA-AEC4-4A04-BE01-D44C798BDE08}" type="parTrans" cxnId="{C16D5EAF-0588-4EFD-8D44-C8C424ACB776}">
      <dgm:prSet/>
      <dgm:spPr/>
      <dgm:t>
        <a:bodyPr/>
        <a:lstStyle/>
        <a:p>
          <a:endParaRPr lang="en-GB"/>
        </a:p>
      </dgm:t>
    </dgm:pt>
    <dgm:pt modelId="{DDC7BB7E-C380-44C2-83F8-D4800B9556FD}" type="sibTrans" cxnId="{C16D5EAF-0588-4EFD-8D44-C8C424ACB776}">
      <dgm:prSet/>
      <dgm:spPr/>
      <dgm:t>
        <a:bodyPr/>
        <a:lstStyle/>
        <a:p>
          <a:endParaRPr lang="en-GB"/>
        </a:p>
      </dgm:t>
    </dgm:pt>
    <dgm:pt modelId="{60CB2F46-A803-4829-A0CA-F1FF00442BA4}" type="pres">
      <dgm:prSet presAssocID="{5190FDCE-33E6-4CAD-9D7D-C2C0E71FC836}" presName="Name0" presStyleCnt="0">
        <dgm:presLayoutVars>
          <dgm:dir/>
          <dgm:animLvl val="lvl"/>
          <dgm:resizeHandles val="exact"/>
        </dgm:presLayoutVars>
      </dgm:prSet>
      <dgm:spPr/>
    </dgm:pt>
    <dgm:pt modelId="{265D1BF4-C183-49C4-BB67-7C79E75B5542}" type="pres">
      <dgm:prSet presAssocID="{8A2D8DE7-E182-4AA1-87C8-0267EC768E01}" presName="Name8" presStyleCnt="0"/>
      <dgm:spPr/>
    </dgm:pt>
    <dgm:pt modelId="{5C582A6A-8E09-4E6D-B534-92D1774BBCC7}" type="pres">
      <dgm:prSet presAssocID="{8A2D8DE7-E182-4AA1-87C8-0267EC768E01}" presName="level" presStyleLbl="node1" presStyleIdx="0" presStyleCnt="4" custScaleX="99280" custScaleY="11298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B6EF83-0C09-4838-8915-9F30232C6C36}" type="pres">
      <dgm:prSet presAssocID="{8A2D8DE7-E182-4AA1-87C8-0267EC768E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8F487C-8A23-4153-9EC6-7D1D6597A4CF}" type="pres">
      <dgm:prSet presAssocID="{A971A6A9-40A4-41C5-ABAB-AAEDA01AB3A3}" presName="Name8" presStyleCnt="0"/>
      <dgm:spPr/>
    </dgm:pt>
    <dgm:pt modelId="{D8600C18-5953-4615-8EEF-D4E08BC0138B}" type="pres">
      <dgm:prSet presAssocID="{A971A6A9-40A4-41C5-ABAB-AAEDA01AB3A3}" presName="level" presStyleLbl="node1" presStyleIdx="1" presStyleCnt="4" custScaleY="6428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110F4-266B-4612-8646-2EA7520B434E}" type="pres">
      <dgm:prSet presAssocID="{A971A6A9-40A4-41C5-ABAB-AAEDA01AB3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435DEF-DDAA-47AC-86A1-7E87B4AE11CF}" type="pres">
      <dgm:prSet presAssocID="{8904734E-773B-4DEB-A162-FEF29B142E75}" presName="Name8" presStyleCnt="0"/>
      <dgm:spPr/>
    </dgm:pt>
    <dgm:pt modelId="{6FFBCC38-9294-4F07-8C57-26300C29CCF4}" type="pres">
      <dgm:prSet presAssocID="{8904734E-773B-4DEB-A162-FEF29B142E75}" presName="level" presStyleLbl="node1" presStyleIdx="2" presStyleCnt="4" custScaleY="7938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64817-E1FC-4B8D-8844-5B3002E436C5}" type="pres">
      <dgm:prSet presAssocID="{8904734E-773B-4DEB-A162-FEF29B142E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F17FEC-4A3C-4C35-9789-D1C44A890242}" type="pres">
      <dgm:prSet presAssocID="{468478F0-7D33-43A5-ACE2-D0EB5676514D}" presName="Name8" presStyleCnt="0"/>
      <dgm:spPr/>
    </dgm:pt>
    <dgm:pt modelId="{F0C1905B-6395-44B1-8DE2-70DF8D377EC3}" type="pres">
      <dgm:prSet presAssocID="{468478F0-7D33-43A5-ACE2-D0EB5676514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18D1FC-000B-4235-A625-743A1491B1CF}" type="pres">
      <dgm:prSet presAssocID="{468478F0-7D33-43A5-ACE2-D0EB567651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D5F61F-795C-45E1-ABA5-47719548A6A4}" srcId="{5190FDCE-33E6-4CAD-9D7D-C2C0E71FC836}" destId="{8A2D8DE7-E182-4AA1-87C8-0267EC768E01}" srcOrd="0" destOrd="0" parTransId="{1574F95A-67D8-487A-8784-BED358BCBF0E}" sibTransId="{BDA6CB7D-FEB3-405D-9F14-DF28C1F7EB3A}"/>
    <dgm:cxn modelId="{142B6427-C457-4B68-A522-9C84698872C5}" type="presOf" srcId="{8A2D8DE7-E182-4AA1-87C8-0267EC768E01}" destId="{C2B6EF83-0C09-4838-8915-9F30232C6C36}" srcOrd="1" destOrd="0" presId="urn:microsoft.com/office/officeart/2005/8/layout/pyramid1"/>
    <dgm:cxn modelId="{C16D5EAF-0588-4EFD-8D44-C8C424ACB776}" srcId="{5190FDCE-33E6-4CAD-9D7D-C2C0E71FC836}" destId="{468478F0-7D33-43A5-ACE2-D0EB5676514D}" srcOrd="3" destOrd="0" parTransId="{7C1B1EAA-AEC4-4A04-BE01-D44C798BDE08}" sibTransId="{DDC7BB7E-C380-44C2-83F8-D4800B9556FD}"/>
    <dgm:cxn modelId="{375D8D12-D3AE-48C4-AE22-A26752E48ACA}" type="presOf" srcId="{8904734E-773B-4DEB-A162-FEF29B142E75}" destId="{08B64817-E1FC-4B8D-8844-5B3002E436C5}" srcOrd="1" destOrd="0" presId="urn:microsoft.com/office/officeart/2005/8/layout/pyramid1"/>
    <dgm:cxn modelId="{82CC086E-26E5-499B-BF0C-847D73AD5CF3}" type="presOf" srcId="{A971A6A9-40A4-41C5-ABAB-AAEDA01AB3A3}" destId="{D8600C18-5953-4615-8EEF-D4E08BC0138B}" srcOrd="0" destOrd="0" presId="urn:microsoft.com/office/officeart/2005/8/layout/pyramid1"/>
    <dgm:cxn modelId="{CE6A1A80-A65F-4097-9FFF-2D650952ABDF}" type="presOf" srcId="{8904734E-773B-4DEB-A162-FEF29B142E75}" destId="{6FFBCC38-9294-4F07-8C57-26300C29CCF4}" srcOrd="0" destOrd="0" presId="urn:microsoft.com/office/officeart/2005/8/layout/pyramid1"/>
    <dgm:cxn modelId="{90E059FE-CC7C-4363-B808-57230F569FFB}" type="presOf" srcId="{468478F0-7D33-43A5-ACE2-D0EB5676514D}" destId="{9918D1FC-000B-4235-A625-743A1491B1CF}" srcOrd="1" destOrd="0" presId="urn:microsoft.com/office/officeart/2005/8/layout/pyramid1"/>
    <dgm:cxn modelId="{29463D18-B2EC-43F9-997D-78A2B2A0636B}" srcId="{5190FDCE-33E6-4CAD-9D7D-C2C0E71FC836}" destId="{A971A6A9-40A4-41C5-ABAB-AAEDA01AB3A3}" srcOrd="1" destOrd="0" parTransId="{E0103B84-A539-4A7D-ADCE-D72D77DC4113}" sibTransId="{F9944D53-76ED-4E1B-97C9-F7475761CA7F}"/>
    <dgm:cxn modelId="{47CE1051-9530-4205-8C00-E97768058A7B}" type="presOf" srcId="{8A2D8DE7-E182-4AA1-87C8-0267EC768E01}" destId="{5C582A6A-8E09-4E6D-B534-92D1774BBCC7}" srcOrd="0" destOrd="0" presId="urn:microsoft.com/office/officeart/2005/8/layout/pyramid1"/>
    <dgm:cxn modelId="{6EB73EE1-546F-44AA-98A9-7388A7A7794C}" type="presOf" srcId="{A971A6A9-40A4-41C5-ABAB-AAEDA01AB3A3}" destId="{559110F4-266B-4612-8646-2EA7520B434E}" srcOrd="1" destOrd="0" presId="urn:microsoft.com/office/officeart/2005/8/layout/pyramid1"/>
    <dgm:cxn modelId="{FF44F682-B5E0-4531-8198-CA33543F0E8E}" type="presOf" srcId="{5190FDCE-33E6-4CAD-9D7D-C2C0E71FC836}" destId="{60CB2F46-A803-4829-A0CA-F1FF00442BA4}" srcOrd="0" destOrd="0" presId="urn:microsoft.com/office/officeart/2005/8/layout/pyramid1"/>
    <dgm:cxn modelId="{77583064-4DE4-4BAE-B4D2-23617CB4E395}" srcId="{5190FDCE-33E6-4CAD-9D7D-C2C0E71FC836}" destId="{8904734E-773B-4DEB-A162-FEF29B142E75}" srcOrd="2" destOrd="0" parTransId="{0CFF8519-B520-4AF6-B51E-D7079D15596F}" sibTransId="{C584C8DE-B6C4-465C-BACC-084AAC5BD900}"/>
    <dgm:cxn modelId="{AF45EAB6-6BAC-4317-9B4A-9EC303B4F838}" type="presOf" srcId="{468478F0-7D33-43A5-ACE2-D0EB5676514D}" destId="{F0C1905B-6395-44B1-8DE2-70DF8D377EC3}" srcOrd="0" destOrd="0" presId="urn:microsoft.com/office/officeart/2005/8/layout/pyramid1"/>
    <dgm:cxn modelId="{096D32FE-FA9F-4A09-BA71-3DB2AE21135D}" type="presParOf" srcId="{60CB2F46-A803-4829-A0CA-F1FF00442BA4}" destId="{265D1BF4-C183-49C4-BB67-7C79E75B5542}" srcOrd="0" destOrd="0" presId="urn:microsoft.com/office/officeart/2005/8/layout/pyramid1"/>
    <dgm:cxn modelId="{0B7181D1-D156-4C12-8786-3F4DDE2D7FAD}" type="presParOf" srcId="{265D1BF4-C183-49C4-BB67-7C79E75B5542}" destId="{5C582A6A-8E09-4E6D-B534-92D1774BBCC7}" srcOrd="0" destOrd="0" presId="urn:microsoft.com/office/officeart/2005/8/layout/pyramid1"/>
    <dgm:cxn modelId="{92CB0071-F35E-49E5-82C0-62E08E79A006}" type="presParOf" srcId="{265D1BF4-C183-49C4-BB67-7C79E75B5542}" destId="{C2B6EF83-0C09-4838-8915-9F30232C6C36}" srcOrd="1" destOrd="0" presId="urn:microsoft.com/office/officeart/2005/8/layout/pyramid1"/>
    <dgm:cxn modelId="{13780413-0055-4CBF-A799-2C54E7CAA976}" type="presParOf" srcId="{60CB2F46-A803-4829-A0CA-F1FF00442BA4}" destId="{A18F487C-8A23-4153-9EC6-7D1D6597A4CF}" srcOrd="1" destOrd="0" presId="urn:microsoft.com/office/officeart/2005/8/layout/pyramid1"/>
    <dgm:cxn modelId="{B0361263-2A5E-4658-8F30-F68BD48BDC3F}" type="presParOf" srcId="{A18F487C-8A23-4153-9EC6-7D1D6597A4CF}" destId="{D8600C18-5953-4615-8EEF-D4E08BC0138B}" srcOrd="0" destOrd="0" presId="urn:microsoft.com/office/officeart/2005/8/layout/pyramid1"/>
    <dgm:cxn modelId="{ABB9B067-37A7-4256-A05A-92F11A1F6AA8}" type="presParOf" srcId="{A18F487C-8A23-4153-9EC6-7D1D6597A4CF}" destId="{559110F4-266B-4612-8646-2EA7520B434E}" srcOrd="1" destOrd="0" presId="urn:microsoft.com/office/officeart/2005/8/layout/pyramid1"/>
    <dgm:cxn modelId="{93F3A576-7699-443A-B3F0-FD4FC0AE57A6}" type="presParOf" srcId="{60CB2F46-A803-4829-A0CA-F1FF00442BA4}" destId="{3D435DEF-DDAA-47AC-86A1-7E87B4AE11CF}" srcOrd="2" destOrd="0" presId="urn:microsoft.com/office/officeart/2005/8/layout/pyramid1"/>
    <dgm:cxn modelId="{2630B650-AA66-4346-BB1F-8C46BA460F01}" type="presParOf" srcId="{3D435DEF-DDAA-47AC-86A1-7E87B4AE11CF}" destId="{6FFBCC38-9294-4F07-8C57-26300C29CCF4}" srcOrd="0" destOrd="0" presId="urn:microsoft.com/office/officeart/2005/8/layout/pyramid1"/>
    <dgm:cxn modelId="{9CDA9C07-BAFA-4ADA-A16D-00E98461002F}" type="presParOf" srcId="{3D435DEF-DDAA-47AC-86A1-7E87B4AE11CF}" destId="{08B64817-E1FC-4B8D-8844-5B3002E436C5}" srcOrd="1" destOrd="0" presId="urn:microsoft.com/office/officeart/2005/8/layout/pyramid1"/>
    <dgm:cxn modelId="{FE9FE399-A82C-4D8E-BF21-F86B45A3BFD3}" type="presParOf" srcId="{60CB2F46-A803-4829-A0CA-F1FF00442BA4}" destId="{98F17FEC-4A3C-4C35-9789-D1C44A890242}" srcOrd="3" destOrd="0" presId="urn:microsoft.com/office/officeart/2005/8/layout/pyramid1"/>
    <dgm:cxn modelId="{C1403125-8229-4560-AC44-13BAE3D5AC01}" type="presParOf" srcId="{98F17FEC-4A3C-4C35-9789-D1C44A890242}" destId="{F0C1905B-6395-44B1-8DE2-70DF8D377EC3}" srcOrd="0" destOrd="0" presId="urn:microsoft.com/office/officeart/2005/8/layout/pyramid1"/>
    <dgm:cxn modelId="{D07CFFD1-6374-418D-83D0-9BC21F617ABA}" type="presParOf" srcId="{98F17FEC-4A3C-4C35-9789-D1C44A890242}" destId="{9918D1FC-000B-4235-A625-743A1491B1C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3E951-7A1C-4232-88C0-26FE3752A728}">
      <dsp:nvSpPr>
        <dsp:cNvPr id="0" name=""/>
        <dsp:cNvSpPr/>
      </dsp:nvSpPr>
      <dsp:spPr>
        <a:xfrm>
          <a:off x="0" y="0"/>
          <a:ext cx="6273380" cy="9391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Introduction</a:t>
          </a:r>
          <a:endParaRPr lang="en-GB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205109" cy="939139"/>
      </dsp:txXfrm>
    </dsp:sp>
    <dsp:sp modelId="{1E2D16CE-6097-4B92-9FA2-6E0636EC9A5A}">
      <dsp:nvSpPr>
        <dsp:cNvPr id="0" name=""/>
        <dsp:cNvSpPr/>
      </dsp:nvSpPr>
      <dsp:spPr>
        <a:xfrm>
          <a:off x="468466" y="1069575"/>
          <a:ext cx="6273380" cy="93913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Method</a:t>
          </a:r>
          <a:endParaRPr lang="en-GB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466" y="1069575"/>
        <a:ext cx="5194473" cy="939139"/>
      </dsp:txXfrm>
    </dsp:sp>
    <dsp:sp modelId="{4FB565DF-6193-4FA0-8D94-CA0B4C4EA11E}">
      <dsp:nvSpPr>
        <dsp:cNvPr id="0" name=""/>
        <dsp:cNvSpPr/>
      </dsp:nvSpPr>
      <dsp:spPr>
        <a:xfrm>
          <a:off x="936933" y="2139151"/>
          <a:ext cx="6273380" cy="93913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Results</a:t>
          </a:r>
          <a:endParaRPr lang="en-GB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933" y="2139151"/>
        <a:ext cx="5194473" cy="939139"/>
      </dsp:txXfrm>
    </dsp:sp>
    <dsp:sp modelId="{EF7BD867-2865-4773-B842-BC684F257E83}">
      <dsp:nvSpPr>
        <dsp:cNvPr id="0" name=""/>
        <dsp:cNvSpPr/>
      </dsp:nvSpPr>
      <dsp:spPr>
        <a:xfrm>
          <a:off x="1378487" y="3240357"/>
          <a:ext cx="6273380" cy="93913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GB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and Discussion </a:t>
          </a: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(=Conclusion)</a:t>
          </a:r>
          <a:endParaRPr lang="en-GB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8487" y="3240357"/>
        <a:ext cx="5194473" cy="939139"/>
      </dsp:txXfrm>
    </dsp:sp>
    <dsp:sp modelId="{D54C2F93-6075-4480-ABD6-3CC793E54916}">
      <dsp:nvSpPr>
        <dsp:cNvPr id="0" name=""/>
        <dsp:cNvSpPr/>
      </dsp:nvSpPr>
      <dsp:spPr>
        <a:xfrm>
          <a:off x="1873867" y="4278303"/>
          <a:ext cx="6273380" cy="93913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(Conclusion)</a:t>
          </a:r>
          <a:endParaRPr lang="en-GB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867" y="4278303"/>
        <a:ext cx="5194473" cy="939139"/>
      </dsp:txXfrm>
    </dsp:sp>
    <dsp:sp modelId="{67D62FFF-1233-41DF-899D-F11335ABC5C0}">
      <dsp:nvSpPr>
        <dsp:cNvPr id="0" name=""/>
        <dsp:cNvSpPr/>
      </dsp:nvSpPr>
      <dsp:spPr>
        <a:xfrm>
          <a:off x="5662940" y="686093"/>
          <a:ext cx="610440" cy="610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5662940" y="686093"/>
        <a:ext cx="610440" cy="610440"/>
      </dsp:txXfrm>
    </dsp:sp>
    <dsp:sp modelId="{09269D2B-019F-4CBB-B87E-DE94F5EA33FF}">
      <dsp:nvSpPr>
        <dsp:cNvPr id="0" name=""/>
        <dsp:cNvSpPr/>
      </dsp:nvSpPr>
      <dsp:spPr>
        <a:xfrm>
          <a:off x="6131406" y="1755669"/>
          <a:ext cx="610440" cy="610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6131406" y="1755669"/>
        <a:ext cx="610440" cy="610440"/>
      </dsp:txXfrm>
    </dsp:sp>
    <dsp:sp modelId="{5C1FB378-DEE1-483F-B216-9DE12A36087A}">
      <dsp:nvSpPr>
        <dsp:cNvPr id="0" name=""/>
        <dsp:cNvSpPr/>
      </dsp:nvSpPr>
      <dsp:spPr>
        <a:xfrm>
          <a:off x="6599873" y="2809593"/>
          <a:ext cx="610440" cy="610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6599873" y="2809593"/>
        <a:ext cx="610440" cy="610440"/>
      </dsp:txXfrm>
    </dsp:sp>
    <dsp:sp modelId="{D78AB065-EBFE-47E4-97AF-F069C84E3C95}">
      <dsp:nvSpPr>
        <dsp:cNvPr id="0" name=""/>
        <dsp:cNvSpPr/>
      </dsp:nvSpPr>
      <dsp:spPr>
        <a:xfrm>
          <a:off x="7068340" y="3889603"/>
          <a:ext cx="610440" cy="610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7068340" y="3889603"/>
        <a:ext cx="610440" cy="610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93351-EF32-48F5-895F-2C07FB1F2633}">
      <dsp:nvSpPr>
        <dsp:cNvPr id="0" name=""/>
        <dsp:cNvSpPr/>
      </dsp:nvSpPr>
      <dsp:spPr>
        <a:xfrm rot="10800000">
          <a:off x="0" y="0"/>
          <a:ext cx="7848872" cy="1276536"/>
        </a:xfrm>
        <a:prstGeom prst="trapezoid">
          <a:avLst>
            <a:gd name="adj" fmla="val 85156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MOVE 1     Establishing a territory</a:t>
          </a:r>
          <a:r>
            <a:rPr lang="en-GB" sz="43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  </a:t>
          </a:r>
          <a:endParaRPr lang="en-GB" sz="4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3552" y="0"/>
        <a:ext cx="5101766" cy="1276536"/>
      </dsp:txXfrm>
    </dsp:sp>
    <dsp:sp modelId="{20BBDBA7-6968-4C7F-A1AE-0E03DC8F6F8B}">
      <dsp:nvSpPr>
        <dsp:cNvPr id="0" name=""/>
        <dsp:cNvSpPr/>
      </dsp:nvSpPr>
      <dsp:spPr>
        <a:xfrm rot="10800000">
          <a:off x="1087050" y="1276536"/>
          <a:ext cx="5674771" cy="1276536"/>
        </a:xfrm>
        <a:prstGeom prst="trapezoid">
          <a:avLst>
            <a:gd name="adj" fmla="val 85156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MOVE </a:t>
          </a:r>
          <a:r>
            <a:rPr lang="en-GB" sz="2800" b="1" i="0" kern="1200" dirty="0" smtClean="0">
              <a:solidFill>
                <a:schemeClr val="tx1"/>
              </a:solidFill>
              <a:effectLst/>
            </a:rPr>
            <a:t>2    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i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Establishing a niche</a:t>
          </a:r>
          <a:endParaRPr lang="en-GB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080135" y="1276536"/>
        <a:ext cx="3688601" cy="1276536"/>
      </dsp:txXfrm>
    </dsp:sp>
    <dsp:sp modelId="{715B769D-67FF-4BCA-A562-C8028421C3DF}">
      <dsp:nvSpPr>
        <dsp:cNvPr id="0" name=""/>
        <dsp:cNvSpPr/>
      </dsp:nvSpPr>
      <dsp:spPr>
        <a:xfrm rot="10800000">
          <a:off x="2072528" y="2553072"/>
          <a:ext cx="3703815" cy="2055439"/>
        </a:xfrm>
        <a:prstGeom prst="trapezoid">
          <a:avLst>
            <a:gd name="adj" fmla="val 85156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MOVE 3    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 Occupying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the niche</a:t>
          </a:r>
          <a:r>
            <a:rPr lang="en-GB" sz="2400" b="1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28" y="2553072"/>
        <a:ext cx="3703815" cy="20554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344B88-FC8F-40AE-8BC7-BB8704BDBDC9}">
      <dsp:nvSpPr>
        <dsp:cNvPr id="0" name=""/>
        <dsp:cNvSpPr/>
      </dsp:nvSpPr>
      <dsp:spPr>
        <a:xfrm>
          <a:off x="0" y="2776815"/>
          <a:ext cx="1264441" cy="63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C00000"/>
              </a:solidFill>
              <a:latin typeface="Bahnschrift SemiBold" pitchFamily="34" charset="0"/>
            </a:rPr>
            <a:t>Methods section</a:t>
          </a:r>
          <a:endParaRPr lang="en-GB" sz="1800" kern="1200" dirty="0"/>
        </a:p>
      </dsp:txBody>
      <dsp:txXfrm>
        <a:off x="0" y="2776815"/>
        <a:ext cx="1264441" cy="632220"/>
      </dsp:txXfrm>
    </dsp:sp>
    <dsp:sp modelId="{4BF67AC2-F9CC-40FC-8CDB-18EC8B86379F}">
      <dsp:nvSpPr>
        <dsp:cNvPr id="0" name=""/>
        <dsp:cNvSpPr/>
      </dsp:nvSpPr>
      <dsp:spPr>
        <a:xfrm rot="16017578">
          <a:off x="253000" y="2124485"/>
          <a:ext cx="1920993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1920993" y="9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>
            <a:latin typeface="Times New Roman" pitchFamily="18" charset="0"/>
            <a:cs typeface="Times New Roman" pitchFamily="18" charset="0"/>
          </a:endParaRPr>
        </a:p>
      </dsp:txBody>
      <dsp:txXfrm rot="16017578">
        <a:off x="1165472" y="2085756"/>
        <a:ext cx="96049" cy="96049"/>
      </dsp:txXfrm>
    </dsp:sp>
    <dsp:sp modelId="{AF14413E-41F8-4523-A6F2-FB1F9AFECA9F}">
      <dsp:nvSpPr>
        <dsp:cNvPr id="0" name=""/>
        <dsp:cNvSpPr/>
      </dsp:nvSpPr>
      <dsp:spPr>
        <a:xfrm>
          <a:off x="1162553" y="422534"/>
          <a:ext cx="2099795" cy="1504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latin typeface="Times New Roman" pitchFamily="18" charset="0"/>
              <a:cs typeface="Times New Roman" pitchFamily="18" charset="0"/>
            </a:rPr>
            <a:t>1. Provide a general introduction and overview of the materials/methods</a:t>
          </a:r>
          <a:endParaRPr lang="en-GB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2553" y="422534"/>
        <a:ext cx="2099795" cy="1504205"/>
      </dsp:txXfrm>
    </dsp:sp>
    <dsp:sp modelId="{6244176B-CBB9-4726-9E4C-EFA4F7A0F55B}">
      <dsp:nvSpPr>
        <dsp:cNvPr id="0" name=""/>
        <dsp:cNvSpPr/>
      </dsp:nvSpPr>
      <dsp:spPr>
        <a:xfrm rot="19289073">
          <a:off x="3114553" y="742305"/>
          <a:ext cx="1358655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1358655" y="9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Times New Roman" pitchFamily="18" charset="0"/>
            <a:cs typeface="Times New Roman" pitchFamily="18" charset="0"/>
          </a:endParaRPr>
        </a:p>
      </dsp:txBody>
      <dsp:txXfrm rot="19289073">
        <a:off x="3759915" y="717635"/>
        <a:ext cx="67932" cy="67932"/>
      </dsp:txXfrm>
    </dsp:sp>
    <dsp:sp modelId="{681E9C56-8D21-4CC7-B42D-B7AB58ACC0DE}">
      <dsp:nvSpPr>
        <dsp:cNvPr id="0" name=""/>
        <dsp:cNvSpPr/>
      </dsp:nvSpPr>
      <dsp:spPr>
        <a:xfrm>
          <a:off x="4325414" y="114683"/>
          <a:ext cx="3238854" cy="42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Restate the purpose of the work</a:t>
          </a:r>
          <a:endParaRPr lang="en-GB" sz="1800" kern="1200" dirty="0"/>
        </a:p>
      </dsp:txBody>
      <dsp:txXfrm>
        <a:off x="4325414" y="114683"/>
        <a:ext cx="3238854" cy="427766"/>
      </dsp:txXfrm>
    </dsp:sp>
    <dsp:sp modelId="{36D10FA9-A3AD-44A8-A9F1-9CE75EBF4858}">
      <dsp:nvSpPr>
        <dsp:cNvPr id="0" name=""/>
        <dsp:cNvSpPr/>
      </dsp:nvSpPr>
      <dsp:spPr>
        <a:xfrm rot="20773468">
          <a:off x="3251627" y="1076591"/>
          <a:ext cx="745422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745422" y="9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Times New Roman" pitchFamily="18" charset="0"/>
            <a:cs typeface="Times New Roman" pitchFamily="18" charset="0"/>
          </a:endParaRPr>
        </a:p>
      </dsp:txBody>
      <dsp:txXfrm rot="20773468">
        <a:off x="3605703" y="1067251"/>
        <a:ext cx="37271" cy="37271"/>
      </dsp:txXfrm>
    </dsp:sp>
    <dsp:sp modelId="{E11FE2D7-71F9-4FA8-862A-76CD85A7AE02}">
      <dsp:nvSpPr>
        <dsp:cNvPr id="0" name=""/>
        <dsp:cNvSpPr/>
      </dsp:nvSpPr>
      <dsp:spPr>
        <a:xfrm>
          <a:off x="3986329" y="681027"/>
          <a:ext cx="4756627" cy="63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0" i="0" kern="1200" dirty="0" smtClean="0">
              <a:latin typeface="Times New Roman" pitchFamily="18" charset="0"/>
              <a:cs typeface="Times New Roman" pitchFamily="18" charset="0"/>
            </a:rPr>
            <a:t>Give the source of the materials/equipment used</a:t>
          </a:r>
          <a:endParaRPr lang="en-GB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29" y="681027"/>
        <a:ext cx="4756627" cy="632220"/>
      </dsp:txXfrm>
    </dsp:sp>
    <dsp:sp modelId="{40D3CF65-D4BE-4E7C-BEBF-2E8368D74C60}">
      <dsp:nvSpPr>
        <dsp:cNvPr id="0" name=""/>
        <dsp:cNvSpPr/>
      </dsp:nvSpPr>
      <dsp:spPr>
        <a:xfrm rot="1420137">
          <a:off x="3210725" y="1411706"/>
          <a:ext cx="1227372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1227372" y="9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Times New Roman" pitchFamily="18" charset="0"/>
            <a:cs typeface="Times New Roman" pitchFamily="18" charset="0"/>
          </a:endParaRPr>
        </a:p>
      </dsp:txBody>
      <dsp:txXfrm rot="1420137">
        <a:off x="3793727" y="1390318"/>
        <a:ext cx="61368" cy="61368"/>
      </dsp:txXfrm>
    </dsp:sp>
    <dsp:sp modelId="{1C3BE8F1-CA01-4373-ADDF-D75007C46D40}">
      <dsp:nvSpPr>
        <dsp:cNvPr id="0" name=""/>
        <dsp:cNvSpPr/>
      </dsp:nvSpPr>
      <dsp:spPr>
        <a:xfrm>
          <a:off x="4386474" y="1351257"/>
          <a:ext cx="4071236" cy="63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latin typeface="Times New Roman" pitchFamily="18" charset="0"/>
              <a:cs typeface="Times New Roman" pitchFamily="18" charset="0"/>
            </a:rPr>
            <a:t>Supply essential background information</a:t>
          </a:r>
          <a:endParaRPr lang="en-GB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6474" y="1351257"/>
        <a:ext cx="4071236" cy="632220"/>
      </dsp:txXfrm>
    </dsp:sp>
    <dsp:sp modelId="{CD9CA44B-2948-41EE-B40D-BF5CCCFB8D52}">
      <dsp:nvSpPr>
        <dsp:cNvPr id="0" name=""/>
        <dsp:cNvSpPr/>
      </dsp:nvSpPr>
      <dsp:spPr>
        <a:xfrm rot="1445319">
          <a:off x="1240041" y="3197986"/>
          <a:ext cx="560367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560367" y="9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Times New Roman" pitchFamily="18" charset="0"/>
            <a:cs typeface="Times New Roman" pitchFamily="18" charset="0"/>
          </a:endParaRPr>
        </a:p>
      </dsp:txBody>
      <dsp:txXfrm rot="1445319">
        <a:off x="1506216" y="3193273"/>
        <a:ext cx="28018" cy="28018"/>
      </dsp:txXfrm>
    </dsp:sp>
    <dsp:sp modelId="{24451896-0593-4C49-90CD-E2ED74AC00B9}">
      <dsp:nvSpPr>
        <dsp:cNvPr id="0" name=""/>
        <dsp:cNvSpPr/>
      </dsp:nvSpPr>
      <dsp:spPr>
        <a:xfrm>
          <a:off x="1776009" y="2193470"/>
          <a:ext cx="3500695" cy="2256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smtClean="0">
              <a:latin typeface="Times New Roman" pitchFamily="18" charset="0"/>
              <a:cs typeface="Times New Roman" pitchFamily="18" charset="0"/>
            </a:rPr>
            <a:t>2. Provide specific and precise details about materials and methods (i.e. quantities, temperatures, duration, sequence, </a:t>
          </a:r>
          <a:r>
            <a:rPr lang="en-GB" sz="2400" b="0" i="0" kern="1200" dirty="0" err="1" smtClean="0">
              <a:latin typeface="Times New Roman" pitchFamily="18" charset="0"/>
              <a:cs typeface="Times New Roman" pitchFamily="18" charset="0"/>
            </a:rPr>
            <a:t>conditions,locations</a:t>
          </a:r>
          <a:r>
            <a:rPr lang="en-GB" sz="2400" b="0" i="0" kern="1200" dirty="0" smtClean="0">
              <a:latin typeface="Times New Roman" pitchFamily="18" charset="0"/>
              <a:cs typeface="Times New Roman" pitchFamily="18" charset="0"/>
            </a:rPr>
            <a:t>, sizes)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6009" y="2193470"/>
        <a:ext cx="3500695" cy="2256339"/>
      </dsp:txXfrm>
    </dsp:sp>
    <dsp:sp modelId="{7E38AB4D-B177-4AFB-875F-EE614DEA9A5D}">
      <dsp:nvSpPr>
        <dsp:cNvPr id="0" name=""/>
        <dsp:cNvSpPr/>
      </dsp:nvSpPr>
      <dsp:spPr>
        <a:xfrm rot="19687724">
          <a:off x="5179199" y="2970852"/>
          <a:ext cx="1293495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1293495" y="9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Times New Roman" pitchFamily="18" charset="0"/>
            <a:cs typeface="Times New Roman" pitchFamily="18" charset="0"/>
          </a:endParaRPr>
        </a:p>
      </dsp:txBody>
      <dsp:txXfrm rot="19687724">
        <a:off x="5793609" y="2947811"/>
        <a:ext cx="64674" cy="64674"/>
      </dsp:txXfrm>
    </dsp:sp>
    <dsp:sp modelId="{47642933-576E-4D43-862A-4026A94C21ED}">
      <dsp:nvSpPr>
        <dsp:cNvPr id="0" name=""/>
        <dsp:cNvSpPr/>
      </dsp:nvSpPr>
      <dsp:spPr>
        <a:xfrm>
          <a:off x="6375188" y="2322547"/>
          <a:ext cx="2768811" cy="63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smtClean="0">
              <a:latin typeface="Times New Roman" pitchFamily="18" charset="0"/>
              <a:cs typeface="Times New Roman" pitchFamily="18" charset="0"/>
            </a:rPr>
            <a:t>Justify choices made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75188" y="2322547"/>
        <a:ext cx="2768811" cy="632220"/>
      </dsp:txXfrm>
    </dsp:sp>
    <dsp:sp modelId="{CA1B3A94-B3BD-4644-BB76-BE0C79E39830}">
      <dsp:nvSpPr>
        <dsp:cNvPr id="0" name=""/>
        <dsp:cNvSpPr/>
      </dsp:nvSpPr>
      <dsp:spPr>
        <a:xfrm rot="280863">
          <a:off x="5274866" y="3357316"/>
          <a:ext cx="1102160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1102160" y="9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Times New Roman" pitchFamily="18" charset="0"/>
            <a:cs typeface="Times New Roman" pitchFamily="18" charset="0"/>
          </a:endParaRPr>
        </a:p>
      </dsp:txBody>
      <dsp:txXfrm rot="280863">
        <a:off x="5798392" y="3339059"/>
        <a:ext cx="55108" cy="55108"/>
      </dsp:txXfrm>
    </dsp:sp>
    <dsp:sp modelId="{2B2457B5-35AE-4802-9A36-2F72454CE6DC}">
      <dsp:nvSpPr>
        <dsp:cNvPr id="0" name=""/>
        <dsp:cNvSpPr/>
      </dsp:nvSpPr>
      <dsp:spPr>
        <a:xfrm>
          <a:off x="6375188" y="3095475"/>
          <a:ext cx="2768811" cy="63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latin typeface="Times New Roman" pitchFamily="18" charset="0"/>
              <a:cs typeface="Times New Roman" pitchFamily="18" charset="0"/>
            </a:rPr>
            <a:t>Indicate that appropriate care was taken</a:t>
          </a:r>
          <a:endParaRPr lang="en-GB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75188" y="3095475"/>
        <a:ext cx="2768811" cy="632220"/>
      </dsp:txXfrm>
    </dsp:sp>
    <dsp:sp modelId="{24E408DC-94E2-459E-B5BB-43828969B632}">
      <dsp:nvSpPr>
        <dsp:cNvPr id="0" name=""/>
        <dsp:cNvSpPr/>
      </dsp:nvSpPr>
      <dsp:spPr>
        <a:xfrm rot="4431647">
          <a:off x="600047" y="3967543"/>
          <a:ext cx="1840357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1840357" y="9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Times New Roman" pitchFamily="18" charset="0"/>
            <a:cs typeface="Times New Roman" pitchFamily="18" charset="0"/>
          </a:endParaRPr>
        </a:p>
      </dsp:txBody>
      <dsp:txXfrm rot="4431647">
        <a:off x="1474216" y="3930830"/>
        <a:ext cx="92017" cy="92017"/>
      </dsp:txXfrm>
    </dsp:sp>
    <dsp:sp modelId="{586BC51A-6548-46E0-8176-3A74DBB2CAE6}">
      <dsp:nvSpPr>
        <dsp:cNvPr id="0" name=""/>
        <dsp:cNvSpPr/>
      </dsp:nvSpPr>
      <dsp:spPr>
        <a:xfrm>
          <a:off x="1776009" y="4544642"/>
          <a:ext cx="4317297" cy="63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smtClean="0">
              <a:latin typeface="Times New Roman" pitchFamily="18" charset="0"/>
              <a:cs typeface="Times New Roman" pitchFamily="18" charset="0"/>
            </a:rPr>
            <a:t>3. Relate materials/methods to other studies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6009" y="4544642"/>
        <a:ext cx="4317297" cy="632220"/>
      </dsp:txXfrm>
    </dsp:sp>
    <dsp:sp modelId="{2E3CF46F-744D-4E60-B0B9-C1CCD5ABA324}">
      <dsp:nvSpPr>
        <dsp:cNvPr id="0" name=""/>
        <dsp:cNvSpPr/>
      </dsp:nvSpPr>
      <dsp:spPr>
        <a:xfrm rot="4704737">
          <a:off x="246831" y="4331070"/>
          <a:ext cx="2546788" cy="18592"/>
        </a:xfrm>
        <a:custGeom>
          <a:avLst/>
          <a:gdLst/>
          <a:ahLst/>
          <a:cxnLst/>
          <a:rect l="0" t="0" r="0" b="0"/>
          <a:pathLst>
            <a:path>
              <a:moveTo>
                <a:pt x="0" y="9296"/>
              </a:moveTo>
              <a:lnTo>
                <a:pt x="2546788" y="9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>
            <a:latin typeface="Times New Roman" pitchFamily="18" charset="0"/>
            <a:cs typeface="Times New Roman" pitchFamily="18" charset="0"/>
          </a:endParaRPr>
        </a:p>
      </dsp:txBody>
      <dsp:txXfrm rot="4704737">
        <a:off x="1456555" y="4276697"/>
        <a:ext cx="127339" cy="127339"/>
      </dsp:txXfrm>
    </dsp:sp>
    <dsp:sp modelId="{A6E69406-9903-4C3D-BEB4-586F4B5394DB}">
      <dsp:nvSpPr>
        <dsp:cNvPr id="0" name=""/>
        <dsp:cNvSpPr/>
      </dsp:nvSpPr>
      <dsp:spPr>
        <a:xfrm>
          <a:off x="1776009" y="5271696"/>
          <a:ext cx="5196754" cy="63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smtClean="0">
              <a:latin typeface="Times New Roman" pitchFamily="18" charset="0"/>
              <a:cs typeface="Times New Roman" pitchFamily="18" charset="0"/>
            </a:rPr>
            <a:t>4. Indicate where problems occurred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6009" y="5271696"/>
        <a:ext cx="5196754" cy="6322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82A6A-8E09-4E6D-B534-92D1774BBCC7}">
      <dsp:nvSpPr>
        <dsp:cNvPr id="0" name=""/>
        <dsp:cNvSpPr/>
      </dsp:nvSpPr>
      <dsp:spPr>
        <a:xfrm>
          <a:off x="2915809" y="0"/>
          <a:ext cx="2675668" cy="1789734"/>
        </a:xfrm>
        <a:prstGeom prst="trapezoid">
          <a:avLst>
            <a:gd name="adj" fmla="val 752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800" b="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0" i="0" kern="1200" dirty="0" smtClean="0">
              <a:latin typeface="Times New Roman" pitchFamily="18" charset="0"/>
              <a:cs typeface="Times New Roman" pitchFamily="18" charset="0"/>
            </a:rPr>
            <a:t>1. Revisiting previous sections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0" i="0" kern="1200" dirty="0" smtClean="0">
              <a:latin typeface="Times New Roman" pitchFamily="18" charset="0"/>
              <a:cs typeface="Times New Roman" pitchFamily="18" charset="0"/>
            </a:rPr>
            <a:t>1.1  Summarising/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0" i="0" kern="1200" dirty="0" smtClean="0">
              <a:latin typeface="Times New Roman" pitchFamily="18" charset="0"/>
              <a:cs typeface="Times New Roman" pitchFamily="18" charset="0"/>
            </a:rPr>
            <a:t>revisiting general or key results</a:t>
          </a:r>
          <a:endParaRPr lang="en-GB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5809" y="0"/>
        <a:ext cx="2675668" cy="1789734"/>
      </dsp:txXfrm>
    </dsp:sp>
    <dsp:sp modelId="{D8600C18-5953-4615-8EEF-D4E08BC0138B}">
      <dsp:nvSpPr>
        <dsp:cNvPr id="0" name=""/>
        <dsp:cNvSpPr/>
      </dsp:nvSpPr>
      <dsp:spPr>
        <a:xfrm>
          <a:off x="2139439" y="1789734"/>
          <a:ext cx="4228408" cy="1018252"/>
        </a:xfrm>
        <a:prstGeom prst="trapezoid">
          <a:avLst>
            <a:gd name="adj" fmla="val 75293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     Mapping (relationship to existing research)</a:t>
          </a:r>
          <a:endParaRPr lang="en-GB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79411" y="1789734"/>
        <a:ext cx="2748465" cy="1018252"/>
      </dsp:txXfrm>
    </dsp:sp>
    <dsp:sp modelId="{6FFBCC38-9294-4F07-8C57-26300C29CCF4}">
      <dsp:nvSpPr>
        <dsp:cNvPr id="0" name=""/>
        <dsp:cNvSpPr/>
      </dsp:nvSpPr>
      <dsp:spPr>
        <a:xfrm>
          <a:off x="1192626" y="2807986"/>
          <a:ext cx="6122035" cy="1257513"/>
        </a:xfrm>
        <a:prstGeom prst="trapezoid">
          <a:avLst>
            <a:gd name="adj" fmla="val 752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latin typeface="Times New Roman" pitchFamily="18" charset="0"/>
              <a:cs typeface="Times New Roman" pitchFamily="18" charset="0"/>
            </a:rPr>
            <a:t>3     Achievement/Contribution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GB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en-GB" sz="2000" b="0" i="0" kern="1200" dirty="0" smtClean="0">
              <a:latin typeface="Times New Roman" pitchFamily="18" charset="0"/>
              <a:cs typeface="Times New Roman" pitchFamily="18" charset="0"/>
            </a:rPr>
            <a:t>      3.1  Refining the implications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GB" sz="2000" kern="1200" dirty="0" smtClean="0">
              <a:latin typeface="Times New Roman" pitchFamily="18" charset="0"/>
              <a:cs typeface="Times New Roman" pitchFamily="18" charset="0"/>
            </a:rPr>
          </a:br>
          <a:endParaRPr lang="en-GB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3982" y="2807986"/>
        <a:ext cx="3979323" cy="1257513"/>
      </dsp:txXfrm>
    </dsp:sp>
    <dsp:sp modelId="{F0C1905B-6395-44B1-8DE2-70DF8D377EC3}">
      <dsp:nvSpPr>
        <dsp:cNvPr id="0" name=""/>
        <dsp:cNvSpPr/>
      </dsp:nvSpPr>
      <dsp:spPr>
        <a:xfrm>
          <a:off x="0" y="4065500"/>
          <a:ext cx="8507288" cy="1583990"/>
        </a:xfrm>
        <a:prstGeom prst="trapezoid">
          <a:avLst>
            <a:gd name="adj" fmla="val 75293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latin typeface="Times New Roman" pitchFamily="18" charset="0"/>
              <a:cs typeface="Times New Roman" pitchFamily="18" charset="0"/>
            </a:rPr>
            <a:t>4     Limitations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GB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en-GB" sz="2000" b="0" i="0" kern="1200" dirty="0" smtClean="0">
              <a:latin typeface="Times New Roman" pitchFamily="18" charset="0"/>
              <a:cs typeface="Times New Roman" pitchFamily="18" charset="0"/>
            </a:rPr>
            <a:t>       4.1. Current and future work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GB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en-GB" sz="2000" b="0" i="0" kern="1200" dirty="0" smtClean="0">
              <a:latin typeface="Times New Roman" pitchFamily="18" charset="0"/>
              <a:cs typeface="Times New Roman" pitchFamily="18" charset="0"/>
            </a:rPr>
            <a:t>      4.2  Applications</a:t>
          </a:r>
          <a:endParaRPr lang="en-GB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88775" y="4065500"/>
        <a:ext cx="5529737" cy="158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198C-081A-445C-BEC2-01765EC8BA7D}" type="datetimeFigureOut">
              <a:rPr lang="en-GB" smtClean="0"/>
              <a:pPr/>
              <a:t>13/04/2021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F6C07-3947-485A-BAC1-4AFE775EB1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772816"/>
            <a:ext cx="525658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ACADEMIC WRITING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4077072"/>
            <a:ext cx="828092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" pitchFamily="34" charset="0"/>
                <a:ea typeface="+mn-ea"/>
                <a:cs typeface="+mn-cs"/>
              </a:rPr>
              <a:t>Essay and Research Paper 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" pitchFamily="34" charset="0"/>
                <a:ea typeface="+mn-ea"/>
                <a:cs typeface="+mn-cs"/>
              </a:rPr>
              <a:t> </a:t>
            </a: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" pitchFamily="34" charset="0"/>
                <a:ea typeface="+mn-ea"/>
                <a:cs typeface="+mn-cs"/>
              </a:rPr>
              <a:t>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SemiBold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Untitled design 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645024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C00000"/>
                </a:solidFill>
                <a:latin typeface="Bahnschrift SemiBold" pitchFamily="34" charset="0"/>
              </a:rPr>
              <a:t>Method part and the results part</a:t>
            </a:r>
            <a:endParaRPr lang="en-GB" sz="32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method + results = the main body </a:t>
            </a:r>
          </a:p>
          <a:p>
            <a:pPr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method section. Purpose: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to convince your target audience that the way you've gone about collecting your results, the materials that you used to support your main claim and the possible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subclaims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 valid. </a:t>
            </a:r>
          </a:p>
          <a:p>
            <a:pPr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Questions: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What did you do? How did you do it, and what materials did you use? Did you have any problems? And if you did, how did you solve them?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Bahnschrift SemiBold" pitchFamily="34" charset="0"/>
              </a:rPr>
              <a:t>Method part: Criteria</a:t>
            </a:r>
            <a:endParaRPr lang="en-GB" sz="24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criteria = 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ufficiency,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ypicality,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ccuracy, and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elevance. </a:t>
            </a:r>
          </a:p>
          <a:p>
            <a:pPr marL="266700" inden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collect enough materials so that they truly support your claims;</a:t>
            </a:r>
          </a:p>
          <a:p>
            <a:pPr marL="266700" inden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materials should be representative and typical of what you're studying;</a:t>
            </a:r>
          </a:p>
          <a:p>
            <a:pPr marL="266700" inden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materials should be accurate and up-to-date;</a:t>
            </a:r>
          </a:p>
          <a:p>
            <a:pPr marL="266700" inden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they should be relevant to the claims that you're making in your essay or research paper. </a:t>
            </a:r>
          </a:p>
          <a:p>
            <a:pPr marL="266700" indent="0">
              <a:buNone/>
            </a:pPr>
            <a:r>
              <a:rPr lang="en-GB" dirty="0" smtClean="0">
                <a:cs typeface="Times New Roman" pitchFamily="18" charset="0"/>
              </a:rPr>
              <a:t>Because you are reporting what you have done, it's common to use mostly the </a:t>
            </a:r>
            <a:r>
              <a:rPr lang="en-GB" b="1" dirty="0" smtClean="0">
                <a:cs typeface="Times New Roman" pitchFamily="18" charset="0"/>
              </a:rPr>
              <a:t>past tense in the passive voice</a:t>
            </a:r>
            <a:r>
              <a:rPr lang="en-GB" dirty="0" smtClean="0">
                <a:cs typeface="Times New Roman" pitchFamily="18" charset="0"/>
              </a:rPr>
              <a:t>. For instance, ‘</a:t>
            </a:r>
            <a:r>
              <a:rPr lang="en-GB" i="1" dirty="0" smtClean="0">
                <a:cs typeface="Times New Roman" pitchFamily="18" charset="0"/>
              </a:rPr>
              <a:t>The experiment was conducted by doing X, Y, and Z</a:t>
            </a:r>
            <a:r>
              <a:rPr lang="en-GB" dirty="0" smtClean="0">
                <a:cs typeface="Times New Roman" pitchFamily="18" charset="0"/>
              </a:rPr>
              <a:t>’</a:t>
            </a:r>
          </a:p>
          <a:p>
            <a:pPr marL="266700" indent="0">
              <a:buNone/>
            </a:pPr>
            <a:r>
              <a:rPr lang="en-GB" dirty="0" smtClean="0">
                <a:cs typeface="Times New Roman" pitchFamily="18" charset="0"/>
              </a:rPr>
              <a:t>‘</a:t>
            </a:r>
            <a:r>
              <a:rPr lang="en-GB" i="1" dirty="0" smtClean="0">
                <a:cs typeface="Times New Roman" pitchFamily="18" charset="0"/>
              </a:rPr>
              <a:t>The materials were collected in this way or that way</a:t>
            </a:r>
            <a:r>
              <a:rPr lang="en-GB" dirty="0" smtClean="0">
                <a:cs typeface="Times New Roman" pitchFamily="18" charset="0"/>
              </a:rPr>
              <a:t>’.</a:t>
            </a:r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C00000"/>
                </a:solidFill>
                <a:latin typeface="Bahnschrift SemiBold" pitchFamily="34" charset="0"/>
              </a:rPr>
              <a:t>Methods section. Building blocks</a:t>
            </a:r>
            <a:endParaRPr lang="en-GB" sz="32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76672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Methods section. Grammar aspects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terms of voice,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passive constructions seem to dominate this section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Also, in the choice between the present 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past tense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the latter is clearly dominant in a methods section.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Taken together, this means that the language used in a methods section is dominated by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simple past passive constructions.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Examples of such constructions are given here: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 stratified random sample was collected.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The filled bottles were shipped directly to a medical laboratory.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Practice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Yakhontova</a:t>
            </a:r>
            <a:r>
              <a:rPr lang="en-GB" dirty="0" smtClean="0"/>
              <a:t> tasks </a:t>
            </a:r>
            <a:r>
              <a:rPr lang="uk-UA" dirty="0" smtClean="0"/>
              <a:t>57-58</a:t>
            </a:r>
            <a:r>
              <a:rPr lang="en-GB" dirty="0" smtClean="0"/>
              <a:t> </a:t>
            </a:r>
            <a:r>
              <a:rPr lang="en-GB" dirty="0" smtClean="0"/>
              <a:t>pages </a:t>
            </a:r>
            <a:r>
              <a:rPr lang="en-GB" dirty="0" smtClean="0"/>
              <a:t>1</a:t>
            </a:r>
            <a:r>
              <a:rPr lang="uk-UA" dirty="0" smtClean="0"/>
              <a:t>15</a:t>
            </a:r>
            <a:r>
              <a:rPr lang="en-GB" dirty="0" smtClean="0"/>
              <a:t>-11</a:t>
            </a:r>
            <a:r>
              <a:rPr lang="uk-UA" dirty="0" smtClean="0"/>
              <a:t>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Bahnschrift SemiBold" pitchFamily="34" charset="0"/>
              </a:rPr>
              <a:t>Results section</a:t>
            </a:r>
            <a:endParaRPr lang="en-GB" sz="28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present the findings;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most important section;</a:t>
            </a:r>
          </a:p>
          <a:p>
            <a:pPr marL="0" inden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use visuals, such as tables, figures, diagrams, charts, or drawings. </a:t>
            </a:r>
          </a:p>
          <a:p>
            <a:pPr marL="0" indent="0"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Structure: 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     Revisiting the research aim/existing research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      Revisiting/expanding methodology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      General overview of results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     Invitation to view results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      Specific/key results in detail, with or without explanations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      Comparisons with results in other research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      Comparisons with model predictions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3     Problems with results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4     Possible implications of results</a:t>
            </a:r>
          </a:p>
          <a:p>
            <a:pPr marL="0" indent="0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NB!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comment on your data within the running text.  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- don't simply   retell what any reader can decipher themselves from the visuals included in this part of your essay. 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Discussion 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discuss and interpret your findings and connect them to previous research on the topic 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it turns the shape of the introduction (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starting with a broad context and narrowing down to your specific purpose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): on its head:</a:t>
            </a:r>
          </a:p>
          <a:p>
            <a:pPr indent="1905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typically begins by restating the main findings; </a:t>
            </a:r>
          </a:p>
          <a:p>
            <a:pPr indent="1905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broadens out to discuss the significance of these results to the field at large.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Bahnschrift SemiBold" pitchFamily="34" charset="0"/>
              </a:rPr>
              <a:t>Discussion section. Structure</a:t>
            </a:r>
            <a:endParaRPr lang="en-GB" sz="28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6712" y="476672"/>
          <a:ext cx="8507288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Discussion section. Grammar.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It is very common for an author to argue for his or her interpretation of a specific observation or result. 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It is important to be able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to express degrees of uncertainty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This can be done in many ways. One of them is through 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modal verbs.</a:t>
            </a:r>
            <a:br>
              <a:rPr lang="en-GB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By way of illustration, consider the following sentences: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The results show that free fatty acids 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may 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have an significant effect on insulin receptor-beta (IR-β).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Modal verbs can be effectively used when there is a need to express different levels of uncertainty of claims made.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Discussion. Stages.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5 stages/moves:</a:t>
            </a:r>
          </a:p>
          <a:p>
            <a:r>
              <a:rPr lang="en-GB" dirty="0" smtClean="0"/>
              <a:t>move 1 (not in all papers) - the presentation of background information;</a:t>
            </a:r>
          </a:p>
          <a:p>
            <a:r>
              <a:rPr lang="en-GB" dirty="0" smtClean="0"/>
              <a:t>move 2 - the obligatory summarizing of key results;</a:t>
            </a:r>
          </a:p>
          <a:p>
            <a:r>
              <a:rPr lang="en-GB" dirty="0" smtClean="0"/>
              <a:t>move 3 the actual discussion of results; </a:t>
            </a:r>
          </a:p>
          <a:p>
            <a:r>
              <a:rPr lang="en-GB" dirty="0" smtClean="0"/>
              <a:t>move 4 - the limitations of the study;</a:t>
            </a:r>
          </a:p>
          <a:p>
            <a:r>
              <a:rPr lang="en-GB" dirty="0" smtClean="0"/>
              <a:t> move 5 - suggest further research or broader implications.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C00000"/>
                </a:solidFill>
                <a:latin typeface="Bahnschrift SemiBold" pitchFamily="34" charset="0"/>
              </a:rPr>
              <a:t>Academic writing. Text structure</a:t>
            </a:r>
            <a:endParaRPr lang="en-GB" sz="32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three elements of the essay:</a:t>
            </a:r>
          </a:p>
          <a:p>
            <a:pPr indent="1905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the introduction;</a:t>
            </a:r>
          </a:p>
          <a:p>
            <a:pPr marL="514350" indent="28575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Functions: </a:t>
            </a:r>
          </a:p>
          <a:p>
            <a:pPr marL="514350" indent="28575">
              <a:buFont typeface="+mj-lt"/>
              <a:buAutoNum type="arabicPeriod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present the topic of the text to the reader;</a:t>
            </a:r>
          </a:p>
          <a:p>
            <a:pPr marL="514350" indent="28575">
              <a:buFont typeface="+mj-lt"/>
              <a:buAutoNum type="arabicPeriod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to raise a question and present the claim that will be made in the essay = the research question/the claim/ the thesis statement. </a:t>
            </a:r>
          </a:p>
          <a:p>
            <a:pPr indent="1905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the body;</a:t>
            </a:r>
          </a:p>
          <a:p>
            <a:pPr indent="19050">
              <a:buNone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Functions: </a:t>
            </a:r>
          </a:p>
          <a:p>
            <a:pPr indent="19050">
              <a:buFont typeface="+mj-lt"/>
              <a:buAutoNum type="arabicPeriod"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to present the results;</a:t>
            </a:r>
          </a:p>
          <a:p>
            <a:pPr indent="19050">
              <a:buFont typeface="+mj-lt"/>
              <a:buAutoNum type="arabicPeriod"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to discuss the results.  </a:t>
            </a:r>
          </a:p>
          <a:p>
            <a:pPr indent="1905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the conclusion. </a:t>
            </a:r>
          </a:p>
          <a:p>
            <a:pPr indent="19050">
              <a:buNone/>
            </a:pP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pPr indent="19050">
              <a:buFont typeface="+mj-lt"/>
              <a:buAutoNum type="arabicPeriod"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to sum up your argument; </a:t>
            </a:r>
          </a:p>
          <a:p>
            <a:pPr indent="19050">
              <a:buFont typeface="+mj-lt"/>
              <a:buAutoNum type="arabicPeriod"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no new facts, results or ideas should be introduced at this stage;</a:t>
            </a:r>
          </a:p>
          <a:p>
            <a:pPr indent="19050">
              <a:buFont typeface="+mj-lt"/>
              <a:buAutoNum type="arabicPeriod"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possible to point out topics or angles for further possible studies.</a:t>
            </a:r>
          </a:p>
          <a:p>
            <a:pPr indent="19050"/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  <a:latin typeface="Bahnschrift SemiBold" pitchFamily="34" charset="0"/>
              </a:rPr>
              <a:t>IMRaD</a:t>
            </a:r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 structure. Variations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conclusion as a separate section after the discussion part;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addition of a separate literature review or theory section after the introduction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Read the essay guidelines carefully to know what applies to the essay that you are expected to write.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Bahnschrift SemiBold" pitchFamily="34" charset="0"/>
              </a:rPr>
              <a:t>Common structures of an experimental research article</a:t>
            </a:r>
            <a:r>
              <a:rPr lang="en-GB" sz="2800" dirty="0" smtClean="0">
                <a:latin typeface="Bahnschrift SemiBold" pitchFamily="34" charset="0"/>
              </a:rPr>
              <a:t/>
            </a:r>
            <a:br>
              <a:rPr lang="en-GB" sz="2800" dirty="0" smtClean="0">
                <a:latin typeface="Bahnschrift SemiBold" pitchFamily="34" charset="0"/>
              </a:rPr>
            </a:br>
            <a:endParaRPr lang="en-GB" sz="2800" dirty="0">
              <a:latin typeface="Bahnschrift SemiBold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Introduction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Methods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Results</a:t>
                      </a:r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sz="2400" b="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sz="2400" b="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 Analysis</a:t>
                      </a:r>
                      <a:endParaRPr lang="en-GB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Results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sz="2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sz="2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 Analysis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Results</a:t>
                      </a:r>
                      <a:r>
                        <a:rPr lang="en-GB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sz="24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 Discussion</a:t>
                      </a:r>
                      <a:endParaRPr lang="en-GB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Results</a:t>
                      </a:r>
                      <a:r>
                        <a:rPr lang="en-GB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sz="2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GB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sz="2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 Analysis</a:t>
                      </a:r>
                      <a:endParaRPr lang="en-GB" sz="2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Discussion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Discussion</a:t>
                      </a:r>
                      <a:br>
                        <a:rPr lang="en-GB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GB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Discussion and Conclusion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Conclusion</a:t>
                      </a:r>
                      <a:br>
                        <a:rPr lang="en-US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Conclusion</a:t>
                      </a:r>
                      <a:b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Assignment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Yakhontova</a:t>
            </a:r>
            <a:r>
              <a:rPr lang="en-GB" dirty="0" smtClean="0"/>
              <a:t> tasks 55; </a:t>
            </a:r>
            <a:r>
              <a:rPr lang="en-GB" dirty="0" smtClean="0"/>
              <a:t>61</a:t>
            </a:r>
            <a:r>
              <a:rPr lang="en-GB" dirty="0" smtClean="0"/>
              <a:t>; 62; 66; 68 pages 113-126</a:t>
            </a:r>
          </a:p>
          <a:p>
            <a:r>
              <a:rPr lang="en-GB" dirty="0" smtClean="0"/>
              <a:t>Test  9 (</a:t>
            </a:r>
            <a:r>
              <a:rPr lang="en-GB" dirty="0" err="1" smtClean="0"/>
              <a:t>Moodle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5-paragraph essay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classic so-called 5-paragraph essay consists of: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 introductory paragraph; 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3 body paragraphs;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concluding paragraph. </a:t>
            </a: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Longer essays, such as bachelor degree essays and masters theses, use the extended version of this same format.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  <a:latin typeface="Bahnschrift SemiBold" pitchFamily="34" charset="0"/>
              </a:rPr>
              <a:t>IMRaD</a:t>
            </a:r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 structure </a:t>
            </a:r>
            <a:r>
              <a:rPr lang="en-GB" sz="2200" dirty="0" smtClean="0">
                <a:latin typeface="Bahnschrift SemiBold" pitchFamily="34" charset="0"/>
              </a:rPr>
              <a:t>(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A common format for scholarly text )</a:t>
            </a:r>
            <a:endParaRPr lang="en-GB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147248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/>
            </a:r>
            <a:b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CARS model </a:t>
            </a:r>
            <a:b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Introductory part of the essay follows John Swales’  CARS model ( </a:t>
            </a:r>
            <a:r>
              <a:rPr lang="en-GB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reating</a:t>
            </a:r>
            <a:r>
              <a:rPr lang="en-GB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r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esearch</a:t>
            </a:r>
            <a:r>
              <a:rPr lang="en-GB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pace), it maps out the moves of an introduction </a:t>
            </a:r>
            <a:br>
              <a:rPr lang="en-GB" sz="2200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Bahnschrift SemiBold" pitchFamily="34" charset="0"/>
              </a:rPr>
              <a:t>Introduction. CARS model</a:t>
            </a:r>
            <a:endParaRPr lang="en-GB" sz="24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90465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move 1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establish your territory 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= position yourself in relation to previous work:</a:t>
            </a:r>
          </a:p>
          <a:p>
            <a:pPr marL="361950" indent="8572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make some a claim to centrality + tell your reader why this area is interesting and worthy of research; </a:t>
            </a:r>
          </a:p>
          <a:p>
            <a:pPr marL="361950" indent="8572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review  previous work that is of relevance and make general claims about your topic. </a:t>
            </a:r>
          </a:p>
          <a:p>
            <a:pPr marL="514350" indent="-514350">
              <a:buAutoNum type="arabicPeriod" startAt="2"/>
            </a:pP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move 2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establish your own niche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2857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counter some claims that other researchers have made;</a:t>
            </a:r>
          </a:p>
          <a:p>
            <a:pPr marL="514350" indent="2857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raise some sort of problem that needs an answer (that previous work has not been able to solve, or the solutions are somehow incomplete);</a:t>
            </a:r>
          </a:p>
          <a:p>
            <a:pPr marL="514350" indent="2857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indicate a gap where there is lack of research;</a:t>
            </a:r>
          </a:p>
          <a:p>
            <a:pPr marL="514350" indent="2857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claim that you are continuing or developing an existing tradition.</a:t>
            </a:r>
          </a:p>
          <a:p>
            <a:pPr marL="0" indent="28575">
              <a:buNone/>
            </a:pP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move 3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occupy the space that you’ve staked out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1950" indent="2857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present a statement of purpose = the main claim that you will make in your paper;</a:t>
            </a:r>
          </a:p>
          <a:p>
            <a:pPr marL="361950" indent="2857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provide some sort of outline of the rest of the essay or research article;</a:t>
            </a:r>
          </a:p>
          <a:p>
            <a:pPr marL="361950" indent="28575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make a claim about the broader significance of your research.  </a:t>
            </a:r>
          </a:p>
          <a:p>
            <a:pPr marL="514350" indent="28575"/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r>
              <a:rPr lang="en-GB" sz="3600" dirty="0" smtClean="0">
                <a:solidFill>
                  <a:srgbClr val="C00000"/>
                </a:solidFill>
                <a:latin typeface="Bahnschrift SemiBold" pitchFamily="34" charset="0"/>
              </a:rPr>
              <a:t>CARS model moves (scheme)</a:t>
            </a:r>
            <a:endParaRPr lang="en-GB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90465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 1     Establishing a territory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</a:t>
            </a:r>
            <a:br>
              <a:rPr lang="en-GB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1   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 Claiming centrality                                                </a:t>
            </a:r>
          </a:p>
          <a:p>
            <a:pPr>
              <a:buNone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and/or                                                                       </a:t>
            </a:r>
          </a:p>
          <a:p>
            <a:pPr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2 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   Making topic generalization(s)</a:t>
            </a:r>
          </a:p>
          <a:p>
            <a:pPr>
              <a:buNone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and/or</a:t>
            </a:r>
          </a:p>
          <a:p>
            <a:pPr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3 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   Reviewing items of previous research</a:t>
            </a:r>
          </a:p>
          <a:p>
            <a:pPr>
              <a:buNone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None/>
            </a:pPr>
            <a:r>
              <a:rPr lang="en-GB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MOVE 2     Establishing a niche   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br>
              <a:rPr lang="en-GB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1A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 Counter-claiming        </a:t>
            </a:r>
            <a:br>
              <a:rPr lang="en-GB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or                           </a:t>
            </a:r>
          </a:p>
          <a:p>
            <a:pPr algn="r"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1B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 Indicating a gap</a:t>
            </a:r>
          </a:p>
          <a:p>
            <a:pPr algn="r">
              <a:buNone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r"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1C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 Question-raising</a:t>
            </a:r>
          </a:p>
          <a:p>
            <a:pPr algn="r">
              <a:buNone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r"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1D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 Continuing a tradition</a:t>
            </a:r>
          </a:p>
          <a:p>
            <a:pPr>
              <a:buNone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GB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 3     Occupying the niche   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</a:t>
            </a:r>
            <a:br>
              <a:rPr lang="en-GB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1A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 Outlining purposes                                               </a:t>
            </a:r>
            <a:br>
              <a:rPr lang="en-GB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or                                                                       </a:t>
            </a:r>
          </a:p>
          <a:p>
            <a:pPr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1B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 Announcing present research</a:t>
            </a:r>
          </a:p>
          <a:p>
            <a:pPr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2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    Announcing principal findings</a:t>
            </a:r>
          </a:p>
          <a:p>
            <a:pPr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Step 3 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    Indicating RA structure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Practice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Yakhontova</a:t>
            </a:r>
            <a:r>
              <a:rPr lang="en-GB" dirty="0" smtClean="0"/>
              <a:t> tasks </a:t>
            </a:r>
            <a:r>
              <a:rPr lang="en-GB" dirty="0" smtClean="0"/>
              <a:t>49-5</a:t>
            </a:r>
            <a:r>
              <a:rPr lang="uk-UA" dirty="0" smtClean="0"/>
              <a:t>0</a:t>
            </a:r>
            <a:r>
              <a:rPr lang="en-GB" dirty="0" smtClean="0"/>
              <a:t> </a:t>
            </a:r>
            <a:r>
              <a:rPr lang="en-GB" dirty="0" smtClean="0"/>
              <a:t>pages </a:t>
            </a:r>
            <a:r>
              <a:rPr lang="en-GB" dirty="0" smtClean="0"/>
              <a:t>108-1</a:t>
            </a:r>
            <a:r>
              <a:rPr lang="uk-UA" dirty="0" smtClean="0"/>
              <a:t>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Introduction. Grammar and Style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trying to convince your reader of the importance of your work;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positioning and persuasion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9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more of the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active voice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(because what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do in comparison to what other researchers have done is important)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563888" y="29969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1101</Words>
  <Application>Microsoft Office PowerPoint</Application>
  <PresentationFormat>Экран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Academic writing. Text structure</vt:lpstr>
      <vt:lpstr>5-paragraph essay</vt:lpstr>
      <vt:lpstr>IMRaD structure (A common format for scholarly text )</vt:lpstr>
      <vt:lpstr> CARS model  Introductory part of the essay follows John Swales’  CARS model ( creating a research space), it maps out the moves of an introduction  </vt:lpstr>
      <vt:lpstr>Introduction. CARS model</vt:lpstr>
      <vt:lpstr> CARS model moves (scheme)</vt:lpstr>
      <vt:lpstr>Practice</vt:lpstr>
      <vt:lpstr>Introduction. Grammar and Style</vt:lpstr>
      <vt:lpstr>Method part and the results part</vt:lpstr>
      <vt:lpstr>Method part: Criteria</vt:lpstr>
      <vt:lpstr>Methods section. Building blocks</vt:lpstr>
      <vt:lpstr>Methods section. Grammar aspects</vt:lpstr>
      <vt:lpstr>Practice</vt:lpstr>
      <vt:lpstr>Results section</vt:lpstr>
      <vt:lpstr>Discussion </vt:lpstr>
      <vt:lpstr>Discussion section. Structure</vt:lpstr>
      <vt:lpstr>Discussion section. Grammar.</vt:lpstr>
      <vt:lpstr>Discussion. Stages.</vt:lpstr>
      <vt:lpstr>IMRaD structure. Variations</vt:lpstr>
      <vt:lpstr>Common structures of an experimental research article </vt:lpstr>
      <vt:lpstr>Assignment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Anastasiia</dc:creator>
  <cp:lastModifiedBy>Reviewer </cp:lastModifiedBy>
  <cp:revision>42</cp:revision>
  <dcterms:created xsi:type="dcterms:W3CDTF">2020-11-01T16:47:33Z</dcterms:created>
  <dcterms:modified xsi:type="dcterms:W3CDTF">2021-04-13T20:52:09Z</dcterms:modified>
</cp:coreProperties>
</file>