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59" r:id="rId6"/>
    <p:sldId id="260" r:id="rId7"/>
    <p:sldId id="258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66"/>
    <a:srgbClr val="0000CC"/>
    <a:srgbClr val="008000"/>
    <a:srgbClr val="B7B7B4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52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65339" y="88126"/>
            <a:ext cx="68261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Шкідливі</a:t>
            </a:r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звички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їх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профілактика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дітей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підлітків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343" y="5925621"/>
            <a:ext cx="7493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Викладач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доц.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Новосад</a:t>
            </a:r>
            <a:r>
              <a:rPr lang="ru-RU" sz="2800" b="1" dirty="0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Наталія</a:t>
            </a:r>
            <a:r>
              <a:rPr lang="ru-RU" sz="2800" b="1" dirty="0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A91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Василівна</a:t>
            </a:r>
            <a:endParaRPr lang="en-US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3" y="88126"/>
            <a:ext cx="3924300" cy="3448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62" y="2673449"/>
            <a:ext cx="50958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897" y="177800"/>
            <a:ext cx="8911687" cy="1016000"/>
          </a:xfrm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Дякую!</a:t>
            </a:r>
            <a:endParaRPr lang="en-US" sz="5400" dirty="0">
              <a:solidFill>
                <a:srgbClr val="008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40" y="2557462"/>
            <a:ext cx="6934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337799" cy="189665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Шановні студенти, </a:t>
            </a:r>
            <a:r>
              <a:rPr lang="uk-UA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вітаю </a:t>
            </a:r>
            <a:r>
              <a:rPr lang="uk-UA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вас на </a:t>
            </a:r>
            <a:r>
              <a:rPr lang="uk-UA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курсі </a:t>
            </a:r>
            <a:r>
              <a:rPr lang="uk-UA" sz="40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40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40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профілактика</a:t>
            </a:r>
            <a:r>
              <a:rPr lang="ru-RU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40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4000" dirty="0" err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4000" b="1" dirty="0" smtClean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4000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896654"/>
            <a:ext cx="11341100" cy="4694646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автоматичні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повторювані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дії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негативно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позначаються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самому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носії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завдають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шкоди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оточуючим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викликати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залежність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людина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знає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шкоду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але не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неї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позбутися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через те,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вона приносить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короткочасне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задоволення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полегшення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3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Деякі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зберігаються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тому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людина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підозрює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свою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звичку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вважає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її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шкідливою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697" y="415104"/>
            <a:ext cx="8911687" cy="8548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Важлива інформація: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749" y="1130300"/>
            <a:ext cx="10032863" cy="52197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мають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формуватися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ще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раннього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дитинства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Окрім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алкоголізму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наркоманії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куріння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ще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належать: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токсикоманія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любов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шкідливої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їжі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ігроманія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телевізійна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залежність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лихослів’я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шопоголізм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388" y="904240"/>
            <a:ext cx="10526712" cy="536956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підлітковому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віці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деякі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вже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починають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балуватися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цигарками,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пробують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алкоголь та наркотики.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Проблема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сучасності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постійне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смартфонів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деякі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відходять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призводять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падіння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успішності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З-за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гаджетів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підліток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жертвує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багатьма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потребами і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можливостями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Поширеною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залежність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батьків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коли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підліток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здатний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приймати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самостійні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рішення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Статистика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показує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діти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більше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схильні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прийому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алкоголю,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наркотиків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куріння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відносять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ігрову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телевізійну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залежність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Іноді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дитині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віртуальний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світ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привабливий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цікавий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негативно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відбивається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соціальне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435" y="158234"/>
            <a:ext cx="6304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1247" y="1237397"/>
            <a:ext cx="9867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1.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виникають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бо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мозок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завжди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шукає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спосіб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заощадити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зусилля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ніколи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зникають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безслідно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</a:t>
            </a:r>
            <a:r>
              <a:rPr lang="ru-RU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жінок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алкоголізм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формується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швидше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лікується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важче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ніж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чоловіків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4.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Алкоголізм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в 76%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випадків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починається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до 20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, в тому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в 49%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ще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підлітковому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віці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5.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Статистика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стверджує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курці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живуть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на 14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менше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ніж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ті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люди,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курять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 6.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Рівень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споживання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алкоголю в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один з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найвищих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світі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— 20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літрів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абсолютного спирту на душу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населення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рік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5156" y="0"/>
            <a:ext cx="7560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Цікаві</a:t>
            </a:r>
            <a:r>
              <a:rPr lang="ru-RU" sz="4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факти</a:t>
            </a:r>
            <a:r>
              <a:rPr lang="ru-RU" sz="4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4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endParaRPr lang="en-US" sz="48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836" y="97604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649" y="820605"/>
            <a:ext cx="10032863" cy="1427295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Курс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спрямований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висвітлення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поняття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ризики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порушення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тенденції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поширення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16200"/>
            <a:ext cx="5295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249" y="584200"/>
            <a:ext cx="10032863" cy="27178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ознайомитесь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медико-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біологічними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соціально-психологічними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причинами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виникнення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алкоголізму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наркомані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токсикоманії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наслідками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матимите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уяву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вплив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тютюнопаління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організм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вікові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періоди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онтогенезу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12" y="3476624"/>
            <a:ext cx="5447413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 що цей курс?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549" y="624621"/>
            <a:ext cx="10032863" cy="1879234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познайомитесь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основними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напрямами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подолання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профілактичними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заходами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щодо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подолання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агресивності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насилля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шкільному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середовищі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75" y="2606675"/>
            <a:ext cx="59626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97" y="0"/>
            <a:ext cx="8911687" cy="67346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Отже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949" y="1359266"/>
            <a:ext cx="10301151" cy="4698634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Метою </a:t>
            </a:r>
            <a:r>
              <a:rPr lang="ru-RU" sz="2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вивчення</a:t>
            </a:r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курсу є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здоров’язбережувальної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компетентності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майбутніх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фахівців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спрямованої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й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навчально-виховного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процесу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через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усвідомлення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цінність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8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Основні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</a:t>
            </a:r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курсу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уявлення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сутність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здоров’я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підлітків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аномалії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через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звички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розуміння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причин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виникнення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ознайомлення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основними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напрямками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подолання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шкідливих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звичок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527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Cambria</vt:lpstr>
      <vt:lpstr>Century</vt:lpstr>
      <vt:lpstr>Century Gothic</vt:lpstr>
      <vt:lpstr>Wingdings</vt:lpstr>
      <vt:lpstr>Wingdings 3</vt:lpstr>
      <vt:lpstr>Легкий дым</vt:lpstr>
      <vt:lpstr>Презентация PowerPoint</vt:lpstr>
      <vt:lpstr>Шановні студенти, вітаю вас на курсі «Шкідливі звички та їх профілактика у дітей та підлітків»</vt:lpstr>
      <vt:lpstr>Важлива інформація:</vt:lpstr>
      <vt:lpstr>Презентация PowerPoint</vt:lpstr>
      <vt:lpstr>Презентация PowerPoint</vt:lpstr>
      <vt:lpstr>Про що цей курс?</vt:lpstr>
      <vt:lpstr>Про що цей курс?</vt:lpstr>
      <vt:lpstr>Про що цей курс?</vt:lpstr>
      <vt:lpstr>Отже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33</cp:revision>
  <dcterms:created xsi:type="dcterms:W3CDTF">2024-11-28T19:36:13Z</dcterms:created>
  <dcterms:modified xsi:type="dcterms:W3CDTF">2024-11-28T23:35:38Z</dcterms:modified>
</cp:coreProperties>
</file>