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9" r:id="rId4"/>
    <p:sldId id="258" r:id="rId5"/>
    <p:sldId id="260" r:id="rId6"/>
    <p:sldId id="263" r:id="rId7"/>
    <p:sldId id="264" r:id="rId8"/>
    <p:sldId id="261" r:id="rId9"/>
    <p:sldId id="262" r:id="rId10"/>
    <p:sldId id="265" r:id="rId11"/>
    <p:sldId id="268" r:id="rId12"/>
    <p:sldId id="273" r:id="rId13"/>
    <p:sldId id="274" r:id="rId14"/>
    <p:sldId id="266" r:id="rId15"/>
    <p:sldId id="269" r:id="rId16"/>
    <p:sldId id="272" r:id="rId17"/>
    <p:sldId id="267" r:id="rId18"/>
    <p:sldId id="270" r:id="rId19"/>
    <p:sldId id="271" r:id="rId20"/>
    <p:sldId id="275" r:id="rId21"/>
    <p:sldId id="278" r:id="rId22"/>
    <p:sldId id="276" r:id="rId23"/>
    <p:sldId id="277" r:id="rId24"/>
    <p:sldId id="279" r:id="rId25"/>
    <p:sldId id="280" r:id="rId2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0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61884-44F1-4BEC-B438-A14E41280B99}" type="datetimeFigureOut">
              <a:rPr lang="uk-UA" smtClean="0"/>
              <a:t>24.02.2024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41C8EA-579B-4CF9-8FE1-61A06391EEB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8843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Палац </a:t>
            </a:r>
            <a:r>
              <a:rPr lang="ru-RU" dirty="0" err="1"/>
              <a:t>Юстиції</a:t>
            </a:r>
            <a:r>
              <a:rPr lang="ru-RU" dirty="0"/>
              <a:t> — </a:t>
            </a:r>
            <a:r>
              <a:rPr lang="ru-RU" dirty="0" err="1"/>
              <a:t>побудовано</a:t>
            </a:r>
            <a:r>
              <a:rPr lang="ru-RU" dirty="0"/>
              <a:t> за проектом Ле </a:t>
            </a:r>
            <a:r>
              <a:rPr lang="ru-RU" dirty="0" err="1"/>
              <a:t>Корбюзьє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1C8EA-579B-4CF9-8FE1-61A06391EEB3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431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Символ </a:t>
            </a:r>
            <a:r>
              <a:rPr lang="ru-RU" dirty="0" err="1"/>
              <a:t>відкритої</a:t>
            </a:r>
            <a:r>
              <a:rPr lang="ru-RU" dirty="0"/>
              <a:t> руки, </a:t>
            </a:r>
            <a:r>
              <a:rPr lang="ru-RU" dirty="0" err="1"/>
              <a:t>архітектор</a:t>
            </a:r>
            <a:r>
              <a:rPr lang="ru-RU" dirty="0"/>
              <a:t> Ле </a:t>
            </a:r>
            <a:r>
              <a:rPr lang="ru-RU" dirty="0" err="1"/>
              <a:t>Корбюзьє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1C8EA-579B-4CF9-8FE1-61A06391EEB3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8949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9318E9-2FD4-433B-B1DA-D5D81D4E1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DD3F0E-B727-476A-B50F-BCFAC8C89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6FC93A-822F-431A-971B-23B56D86F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3E3-B8EC-401C-B415-4DAF74B0FCB5}" type="datetimeFigureOut">
              <a:rPr lang="uk-UA" smtClean="0"/>
              <a:t>24.02.2024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8FDC1C-20FD-418E-93FF-CAF8FD581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8DD39-DA80-4978-A8DC-FCE6AF724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B6B3F-94C5-47AF-9967-1DEAD66F07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9392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7868E-A91B-46DC-86C5-9DE2F61B1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9E6CF69-016C-4CDB-BC82-7E8F0F7C8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B63F1F-46B1-49B0-A3BE-24661F960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3E3-B8EC-401C-B415-4DAF74B0FCB5}" type="datetimeFigureOut">
              <a:rPr lang="uk-UA" smtClean="0"/>
              <a:t>24.02.2024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F8A912-33E6-4E0C-B565-3FDAEE5F4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18EA60-E707-4F1B-9EE5-185189858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B6B3F-94C5-47AF-9967-1DEAD66F07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179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1EC475C-A298-49B5-939B-52A9BDA201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472B90-1140-4861-BF96-1DE05732B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938201-4E05-4027-8623-9D5E56451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3E3-B8EC-401C-B415-4DAF74B0FCB5}" type="datetimeFigureOut">
              <a:rPr lang="uk-UA" smtClean="0"/>
              <a:t>24.02.2024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02E8F9-F8FC-481B-A4CC-37B9417C1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0B9EC4-77A6-465F-A0F5-9FE938456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B6B3F-94C5-47AF-9967-1DEAD66F07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9916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E15495-DEE3-4096-99B3-1883F7D00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88B666-762E-4208-B299-2961D9DAA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857CB5-16B4-492F-BEBB-BA52C94C1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3E3-B8EC-401C-B415-4DAF74B0FCB5}" type="datetimeFigureOut">
              <a:rPr lang="uk-UA" smtClean="0"/>
              <a:t>24.02.2024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C1F610-3FA7-4DC4-819A-162D35652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5574C8-88E1-4D02-AD1E-5D09F1E18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B6B3F-94C5-47AF-9967-1DEAD66F07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0181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D21FE-D912-4628-A803-9E95EB565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6B5758-2F2E-4B8A-B4F1-FA1374ACA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C126B7-FC0C-4C0F-A1B0-2A845293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3E3-B8EC-401C-B415-4DAF74B0FCB5}" type="datetimeFigureOut">
              <a:rPr lang="uk-UA" smtClean="0"/>
              <a:t>24.02.2024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A18C4F-8B01-4DED-8890-2200F89EE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F2C990-494F-4EBE-82A1-9DD8EA7E1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B6B3F-94C5-47AF-9967-1DEAD66F07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2314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F8543B-89B4-4AC7-B88B-8EE1A9CB3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355EB5-516F-4729-A9B6-D19F95AF0C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558302-D3A6-4A77-8560-CF9CB5FD4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6440FC-095C-4B86-944D-3A80A8E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3E3-B8EC-401C-B415-4DAF74B0FCB5}" type="datetimeFigureOut">
              <a:rPr lang="uk-UA" smtClean="0"/>
              <a:t>24.02.2024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7C35EE-AF51-4771-A1A0-8BCD9F31C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FD65F8-7618-4879-AE73-5DB48B889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B6B3F-94C5-47AF-9967-1DEAD66F07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7808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C7C62-1AC9-404D-BE84-9363A6602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A290F0-2CB9-4DF5-A3C0-37012D2AA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DDBFCD-481A-42C8-9C52-CC1E6106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2761F3-F70F-4C74-B411-A3DFE6DBC1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3E09E9C-EA4A-47D3-AF67-3AB8CCFC49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098BC9C-BC7E-4F61-99A5-05C71887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3E3-B8EC-401C-B415-4DAF74B0FCB5}" type="datetimeFigureOut">
              <a:rPr lang="uk-UA" smtClean="0"/>
              <a:t>24.02.2024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FFD798B-F7AC-4568-86A3-BCC9B0166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27D16A9-BF59-45AB-8983-3760318C8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B6B3F-94C5-47AF-9967-1DEAD66F07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752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A86E0B-6519-406A-BD5C-A7D95600C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155000F-B061-4DC3-B7CD-143D42BF1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3E3-B8EC-401C-B415-4DAF74B0FCB5}" type="datetimeFigureOut">
              <a:rPr lang="uk-UA" smtClean="0"/>
              <a:t>24.02.2024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C93F8F4-291D-43F2-B9C4-D78791968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DD8865-E971-4FD8-A5C5-3877BFD7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B6B3F-94C5-47AF-9967-1DEAD66F07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586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40DA7C5-7C50-4863-A7D0-5BF959D33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3E3-B8EC-401C-B415-4DAF74B0FCB5}" type="datetimeFigureOut">
              <a:rPr lang="uk-UA" smtClean="0"/>
              <a:t>24.02.2024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F0BD96-86CF-406D-AD81-A8CB850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7F2A39-59FF-4D69-AE55-BF56A62B3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B6B3F-94C5-47AF-9967-1DEAD66F07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350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850A4-70FC-41D5-8C12-537DF69C7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2A1CE8-6547-4A18-B1E0-C5B820FD3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11C259-0B1F-4FE0-B49A-C30715386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29FEB1-C9B1-466A-96D7-D26500603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3E3-B8EC-401C-B415-4DAF74B0FCB5}" type="datetimeFigureOut">
              <a:rPr lang="uk-UA" smtClean="0"/>
              <a:t>24.02.2024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6320F3-1510-471E-B7F0-C0DD5D9C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4A7E2D-644B-4235-B9D7-11BC3CBEC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B6B3F-94C5-47AF-9967-1DEAD66F07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5843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9329BB-DA12-42AE-9FC7-E7BA697E2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30BD92-D60C-43E6-93F5-51966CCAF6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656C73-E315-4317-B2F9-914ACC679D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6D25DC-6479-44A8-9D4E-6E757A35F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3E3-B8EC-401C-B415-4DAF74B0FCB5}" type="datetimeFigureOut">
              <a:rPr lang="uk-UA" smtClean="0"/>
              <a:t>24.02.2024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EBF8BE-55D0-4664-965C-8DA7DB616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9F346B-B178-48D5-94EA-A1106B276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B6B3F-94C5-47AF-9967-1DEAD66F07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1692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223C5F-D4EB-4478-84E4-075DE435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23B368-3913-44D1-9686-3C373C076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509CD7-BFDF-42A1-BA0E-084D219E49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7D3E3-B8EC-401C-B415-4DAF74B0FCB5}" type="datetimeFigureOut">
              <a:rPr lang="uk-UA" smtClean="0"/>
              <a:t>24.02.2024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A50FCF-A969-4195-8088-94F0E8121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636DE-A827-4BF3-A461-A858A4FCC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B6B3F-94C5-47AF-9967-1DEAD66F07D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618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251DF1-D110-4E53-A921-3431F84A3D4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426084" y="1122363"/>
            <a:ext cx="4717915" cy="2387600"/>
          </a:xfrm>
        </p:spPr>
        <p:txBody>
          <a:bodyPr/>
          <a:lstStyle/>
          <a:p>
            <a:r>
              <a:rPr lang="uk-UA" b="1" dirty="0"/>
              <a:t>Джайнізм </a:t>
            </a:r>
          </a:p>
        </p:txBody>
      </p:sp>
    </p:spTree>
    <p:extLst>
      <p:ext uri="{BB962C8B-B14F-4D97-AF65-F5344CB8AC3E}">
        <p14:creationId xmlns:p14="http://schemas.microsoft.com/office/powerpoint/2010/main" val="4129706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7DC1E-D7C9-4B27-BF07-B62C7376D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605644" cy="452750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+mn-lt"/>
              </a:rPr>
              <a:t>Гуру </a:t>
            </a:r>
            <a:r>
              <a:rPr lang="ru-RU" sz="2800" b="1" dirty="0" err="1">
                <a:latin typeface="+mn-lt"/>
              </a:rPr>
              <a:t>Нанак</a:t>
            </a:r>
            <a:r>
              <a:rPr lang="ru-RU" sz="2800" b="1" dirty="0">
                <a:latin typeface="+mn-lt"/>
              </a:rPr>
              <a:t> Дев </a:t>
            </a:r>
            <a:br>
              <a:rPr lang="ru-RU" sz="2800" b="1" dirty="0">
                <a:latin typeface="+mn-lt"/>
              </a:rPr>
            </a:br>
            <a:r>
              <a:rPr lang="ru-RU" sz="2800" b="1" dirty="0">
                <a:latin typeface="+mn-lt"/>
              </a:rPr>
              <a:t>(</a:t>
            </a:r>
            <a:r>
              <a:rPr lang="ru-RU" sz="2800" b="1" dirty="0" err="1">
                <a:latin typeface="+mn-lt"/>
              </a:rPr>
              <a:t>Нанак</a:t>
            </a:r>
            <a:r>
              <a:rPr lang="ru-RU" sz="2800" b="1" dirty="0">
                <a:latin typeface="+mn-lt"/>
              </a:rPr>
              <a:t> </a:t>
            </a:r>
            <a:r>
              <a:rPr lang="ru-RU" sz="2800" b="1" dirty="0" err="1">
                <a:latin typeface="+mn-lt"/>
              </a:rPr>
              <a:t>Чанд</a:t>
            </a:r>
            <a:r>
              <a:rPr lang="ru-RU" sz="2800" b="1" dirty="0">
                <a:latin typeface="+mn-lt"/>
              </a:rPr>
              <a:t>) (1469 г. -1539 </a:t>
            </a:r>
            <a:r>
              <a:rPr lang="ru-RU" sz="2800" b="1" dirty="0" err="1">
                <a:latin typeface="+mn-lt"/>
              </a:rPr>
              <a:t>рр</a:t>
            </a:r>
            <a:r>
              <a:rPr lang="ru-RU" sz="2800" b="1" dirty="0">
                <a:latin typeface="+mn-lt"/>
              </a:rPr>
              <a:t>.</a:t>
            </a:r>
            <a:endParaRPr lang="uk-UA" sz="2800" b="1" dirty="0"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40456B7-2462-4957-85F1-F297EE1FD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8224" y="365125"/>
            <a:ext cx="6460176" cy="646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37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19824-7C0A-4881-9718-8A6103660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Сикхізм</a:t>
            </a:r>
            <a:endParaRPr lang="uk-UA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D8776C5-14D0-4C64-B7B8-C4EF361173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2604" y="1398112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5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1C1AD4-5C5B-4EF5-9C8E-E24F742F8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659" y="508399"/>
            <a:ext cx="9365453" cy="566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47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321669-7B3F-40D2-A094-CCCBAA9B4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917" y="59186"/>
            <a:ext cx="8633361" cy="637429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42FD7-084A-4BE6-B004-F3D5AD340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C1643B-1CEA-415B-984F-56FFBD71A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2978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B12D9F-F367-4EB0-9274-4C5DCE2E4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34" y="365125"/>
            <a:ext cx="2434441" cy="5453784"/>
          </a:xfrm>
        </p:spPr>
        <p:txBody>
          <a:bodyPr>
            <a:normAutofit/>
          </a:bodyPr>
          <a:lstStyle/>
          <a:p>
            <a:r>
              <a:rPr lang="ru-RU" sz="3200" b="1" dirty="0" err="1">
                <a:latin typeface="+mn-lt"/>
              </a:rPr>
              <a:t>Гурудвара</a:t>
            </a:r>
            <a:r>
              <a:rPr lang="ru-RU" sz="3200" b="1" dirty="0">
                <a:latin typeface="+mn-lt"/>
              </a:rPr>
              <a:t> Хармандир Сахиб — главный храм </a:t>
            </a:r>
            <a:r>
              <a:rPr lang="ru-RU" sz="3200" b="1" dirty="0" err="1">
                <a:latin typeface="+mn-lt"/>
              </a:rPr>
              <a:t>сікхів</a:t>
            </a:r>
            <a:br>
              <a:rPr lang="ru-RU" sz="3200" b="1" dirty="0">
                <a:latin typeface="+mn-lt"/>
              </a:rPr>
            </a:br>
            <a:r>
              <a:rPr lang="ru-RU" sz="3200" b="1" dirty="0" err="1">
                <a:latin typeface="+mn-lt"/>
              </a:rPr>
              <a:t>Амрітсар</a:t>
            </a:r>
            <a:endParaRPr lang="uk-UA" sz="3200" b="1" dirty="0"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1818456-B34D-42B9-B466-33A6167A4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8883" y="-1"/>
            <a:ext cx="9743117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62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6387F1-2899-4506-8EBC-680704CA7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5" y="681037"/>
            <a:ext cx="8917555" cy="593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12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D499B8-7C7E-47B5-90D7-61BEFDE25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80975"/>
            <a:ext cx="9753600" cy="64960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B80B09-A9DA-4B52-A42F-9E0B15A18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A76D91-369F-4022-8A33-74C712210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6012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5A6890-B1A3-467C-BC6F-D1A0532ED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42" y="0"/>
            <a:ext cx="9134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58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2CD1F5-9F66-4B5F-A736-50F2B2F5C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95250"/>
            <a:ext cx="66675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85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E34788-ED7B-44E4-9BF0-DE22E86CE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928687"/>
            <a:ext cx="66675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18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AECB7F-E829-408F-8377-322E09ED3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704" y="169532"/>
            <a:ext cx="4566433" cy="66243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38FE7-56E4-43AC-B991-D9652064D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090060" cy="2722459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Махавіра</a:t>
            </a:r>
            <a:r>
              <a:rPr lang="uk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Вардхаману</a:t>
            </a:r>
            <a:r>
              <a:rPr lang="uk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uk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uk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(599-527 р. до </a:t>
            </a:r>
            <a:r>
              <a:rPr lang="uk-UA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н.е</a:t>
            </a:r>
            <a:r>
              <a:rPr lang="uk-UA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uk-UA" sz="6000" b="1" dirty="0"/>
          </a:p>
        </p:txBody>
      </p:sp>
    </p:spTree>
    <p:extLst>
      <p:ext uri="{BB962C8B-B14F-4D97-AF65-F5344CB8AC3E}">
        <p14:creationId xmlns:p14="http://schemas.microsoft.com/office/powerpoint/2010/main" val="2921007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37969-ED6A-4688-974F-E207FCCBE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Чандігарх</a:t>
            </a:r>
            <a:endParaRPr lang="uk-UA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A9FE46C-F540-41AF-8847-93BC5D511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86414" y="230050"/>
            <a:ext cx="7877035" cy="592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86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BA7AE5-6BE8-4435-AFDE-B786FB47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4" y="315115"/>
            <a:ext cx="9191500" cy="613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86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8D9732-B006-4B05-A45F-4842A34F7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37" y="947737"/>
            <a:ext cx="74771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73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AAC24F-EB2F-4934-ADFF-60639474F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37" y="933450"/>
            <a:ext cx="7477125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49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59E9B6-DC10-4F09-B16C-6283CAA8D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810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74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D2D59F-34D8-4AF2-8DA1-BD5FDDD43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95250"/>
            <a:ext cx="9525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78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68BC2E-AD1C-48E5-B897-90B83D072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407"/>
          </a:xfrm>
        </p:spPr>
        <p:txBody>
          <a:bodyPr/>
          <a:lstStyle/>
          <a:p>
            <a:r>
              <a:rPr lang="uk-UA" b="1" dirty="0"/>
              <a:t>Правильна поведінка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DE847F-D861-4130-9884-CC62D188E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7532"/>
            <a:ext cx="10515600" cy="4989431"/>
          </a:xfrm>
        </p:spPr>
        <p:txBody>
          <a:bodyPr>
            <a:normAutofit/>
          </a:bodyPr>
          <a:lstStyle/>
          <a:p>
            <a:r>
              <a:rPr lang="ru-RU" dirty="0"/>
              <a:t>•  </a:t>
            </a:r>
            <a:r>
              <a:rPr lang="ru-RU" b="1" dirty="0" err="1"/>
              <a:t>Ахімса</a:t>
            </a:r>
            <a:r>
              <a:rPr lang="ru-RU" b="1" dirty="0"/>
              <a:t> — </a:t>
            </a:r>
            <a:r>
              <a:rPr lang="ru-RU" b="1" dirty="0" err="1"/>
              <a:t>ненасильство</a:t>
            </a:r>
            <a:r>
              <a:rPr lang="ru-RU" b="1" dirty="0"/>
              <a:t> та </a:t>
            </a:r>
            <a:r>
              <a:rPr lang="ru-RU" b="1" dirty="0" err="1"/>
              <a:t>незавдання</a:t>
            </a:r>
            <a:r>
              <a:rPr lang="ru-RU" b="1" dirty="0"/>
              <a:t> болю (</a:t>
            </a:r>
            <a:r>
              <a:rPr lang="ru-RU" b="1" dirty="0" err="1"/>
              <a:t>діями</a:t>
            </a:r>
            <a:r>
              <a:rPr lang="ru-RU" b="1" dirty="0"/>
              <a:t>, словами, думками)  </a:t>
            </a:r>
          </a:p>
          <a:p>
            <a:r>
              <a:rPr lang="ru-RU" b="1" dirty="0"/>
              <a:t>•  </a:t>
            </a:r>
            <a:r>
              <a:rPr lang="ru-RU" b="1" dirty="0" err="1"/>
              <a:t>Сатья</a:t>
            </a:r>
            <a:r>
              <a:rPr lang="ru-RU" b="1" dirty="0"/>
              <a:t> — правда: не </a:t>
            </a:r>
            <a:r>
              <a:rPr lang="ru-RU" b="1" dirty="0" err="1"/>
              <a:t>обманювати</a:t>
            </a:r>
            <a:r>
              <a:rPr lang="ru-RU" b="1" dirty="0"/>
              <a:t>, не </a:t>
            </a:r>
            <a:r>
              <a:rPr lang="ru-RU" b="1" dirty="0" err="1"/>
              <a:t>схвалювати</a:t>
            </a:r>
            <a:r>
              <a:rPr lang="ru-RU" b="1" dirty="0"/>
              <a:t> брехню та не </a:t>
            </a:r>
            <a:r>
              <a:rPr lang="ru-RU" b="1" dirty="0" err="1"/>
              <a:t>спонукати</a:t>
            </a:r>
            <a:r>
              <a:rPr lang="ru-RU" b="1" dirty="0"/>
              <a:t> до обману </a:t>
            </a:r>
          </a:p>
          <a:p>
            <a:r>
              <a:rPr lang="ru-RU" b="1" dirty="0"/>
              <a:t>•  </a:t>
            </a:r>
            <a:r>
              <a:rPr lang="ru-RU" b="1" dirty="0" err="1"/>
              <a:t>Астейя</a:t>
            </a:r>
            <a:r>
              <a:rPr lang="ru-RU" b="1" dirty="0"/>
              <a:t> – не </a:t>
            </a:r>
            <a:r>
              <a:rPr lang="ru-RU" b="1" dirty="0" err="1"/>
              <a:t>красти</a:t>
            </a:r>
            <a:r>
              <a:rPr lang="ru-RU" b="1" dirty="0"/>
              <a:t>, </a:t>
            </a:r>
            <a:r>
              <a:rPr lang="ru-RU" b="1" dirty="0" err="1"/>
              <a:t>питати</a:t>
            </a:r>
            <a:r>
              <a:rPr lang="ru-RU" b="1" dirty="0"/>
              <a:t> </a:t>
            </a:r>
            <a:r>
              <a:rPr lang="ru-RU" b="1" dirty="0" err="1"/>
              <a:t>дозволу</a:t>
            </a:r>
            <a:r>
              <a:rPr lang="ru-RU" b="1" dirty="0"/>
              <a:t> </a:t>
            </a:r>
            <a:r>
              <a:rPr lang="ru-RU" b="1" dirty="0" err="1"/>
              <a:t>взяти</a:t>
            </a:r>
            <a:r>
              <a:rPr lang="ru-RU" b="1" dirty="0"/>
              <a:t> </a:t>
            </a:r>
            <a:r>
              <a:rPr lang="ru-RU" b="1" dirty="0" err="1"/>
              <a:t>навіть</a:t>
            </a:r>
            <a:r>
              <a:rPr lang="ru-RU" b="1" dirty="0"/>
              <a:t> те,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дають</a:t>
            </a:r>
            <a:r>
              <a:rPr lang="ru-RU" b="1" dirty="0"/>
              <a:t>. </a:t>
            </a:r>
          </a:p>
          <a:p>
            <a:r>
              <a:rPr lang="ru-RU" b="1" dirty="0"/>
              <a:t>•  </a:t>
            </a:r>
            <a:r>
              <a:rPr lang="ru-RU" b="1" dirty="0" err="1"/>
              <a:t>Брагмачар'я</a:t>
            </a:r>
            <a:r>
              <a:rPr lang="ru-RU" b="1" dirty="0"/>
              <a:t> –  </a:t>
            </a:r>
            <a:r>
              <a:rPr lang="ru-RU" b="1" dirty="0" err="1"/>
              <a:t>целібат</a:t>
            </a:r>
            <a:r>
              <a:rPr lang="ru-RU" b="1" dirty="0"/>
              <a:t> для </a:t>
            </a:r>
            <a:r>
              <a:rPr lang="ru-RU" b="1" dirty="0" err="1"/>
              <a:t>монахів</a:t>
            </a:r>
            <a:r>
              <a:rPr lang="ru-RU" b="1" dirty="0"/>
              <a:t>, </a:t>
            </a:r>
            <a:r>
              <a:rPr lang="ru-RU" b="1" dirty="0" err="1"/>
              <a:t>стриманість</a:t>
            </a:r>
            <a:r>
              <a:rPr lang="ru-RU" b="1" dirty="0"/>
              <a:t> та </a:t>
            </a:r>
            <a:r>
              <a:rPr lang="ru-RU" b="1" dirty="0" err="1"/>
              <a:t>вірність</a:t>
            </a:r>
            <a:r>
              <a:rPr lang="ru-RU" b="1" dirty="0"/>
              <a:t> для мирян. </a:t>
            </a:r>
          </a:p>
          <a:p>
            <a:r>
              <a:rPr lang="ru-RU" b="1" dirty="0"/>
              <a:t>•  </a:t>
            </a:r>
            <a:r>
              <a:rPr lang="ru-RU" b="1" dirty="0" err="1"/>
              <a:t>Апаріґраха</a:t>
            </a:r>
            <a:r>
              <a:rPr lang="ru-RU" b="1" dirty="0"/>
              <a:t> – </a:t>
            </a:r>
            <a:r>
              <a:rPr lang="ru-RU" b="1" dirty="0" err="1"/>
              <a:t>відмова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володіння</a:t>
            </a:r>
            <a:r>
              <a:rPr lang="ru-RU" b="1" dirty="0"/>
              <a:t>,  </a:t>
            </a:r>
            <a:r>
              <a:rPr lang="ru-RU" b="1" dirty="0" err="1"/>
              <a:t>відсутності</a:t>
            </a:r>
            <a:r>
              <a:rPr lang="ru-RU" b="1" dirty="0"/>
              <a:t> </a:t>
            </a:r>
            <a:r>
              <a:rPr lang="ru-RU" b="1" dirty="0" err="1"/>
              <a:t>прив'язаності</a:t>
            </a:r>
            <a:r>
              <a:rPr lang="ru-RU" b="1" dirty="0"/>
              <a:t> до </a:t>
            </a:r>
            <a:r>
              <a:rPr lang="ru-RU" b="1" dirty="0" err="1"/>
              <a:t>володіння</a:t>
            </a:r>
            <a:r>
              <a:rPr lang="ru-RU" b="1" dirty="0"/>
              <a:t>, </a:t>
            </a:r>
            <a:r>
              <a:rPr lang="ru-RU" b="1" dirty="0" err="1"/>
              <a:t>уникнення</a:t>
            </a:r>
            <a:r>
              <a:rPr lang="ru-RU" b="1" dirty="0"/>
              <a:t> </a:t>
            </a:r>
            <a:r>
              <a:rPr lang="ru-RU" b="1" dirty="0" err="1"/>
              <a:t>жадоби</a:t>
            </a:r>
            <a:r>
              <a:rPr lang="ru-RU" b="1" dirty="0"/>
              <a:t>. Для </a:t>
            </a:r>
            <a:r>
              <a:rPr lang="ru-RU" b="1" dirty="0" err="1"/>
              <a:t>монахів</a:t>
            </a:r>
            <a:r>
              <a:rPr lang="ru-RU" b="1" dirty="0"/>
              <a:t> – </a:t>
            </a:r>
            <a:r>
              <a:rPr lang="ru-RU" b="1" dirty="0" err="1"/>
              <a:t>повна</a:t>
            </a:r>
            <a:r>
              <a:rPr lang="ru-RU" b="1" dirty="0"/>
              <a:t> </a:t>
            </a:r>
            <a:r>
              <a:rPr lang="ru-RU" b="1" dirty="0" err="1"/>
              <a:t>відмова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власності</a:t>
            </a:r>
            <a:r>
              <a:rPr lang="ru-RU" b="1" dirty="0"/>
              <a:t> й </a:t>
            </a:r>
            <a:r>
              <a:rPr lang="ru-RU" b="1" dirty="0" err="1"/>
              <a:t>соціальних</a:t>
            </a:r>
            <a:r>
              <a:rPr lang="ru-RU" b="1" dirty="0"/>
              <a:t> </a:t>
            </a:r>
            <a:r>
              <a:rPr lang="ru-RU" b="1" dirty="0" err="1"/>
              <a:t>стосунків</a:t>
            </a:r>
            <a:endParaRPr lang="ru-RU" b="1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62994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AC16FA-3FF2-4C61-96CA-DE1A7153A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80987"/>
            <a:ext cx="9525000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29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70500B-DA2B-4C76-BF45-A60F23A35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Шветамбари</a:t>
            </a:r>
            <a:r>
              <a:rPr lang="uk-UA" dirty="0"/>
              <a:t> («одягнені в біле»)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D94EE5B-092F-479B-BE0A-999B36519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1299" y="1313376"/>
            <a:ext cx="7645235" cy="474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10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8D62A8-E95A-41D6-A755-816E37C7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4D320D1-0A24-4794-882C-84852BF27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2540" y="893472"/>
            <a:ext cx="8015844" cy="538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89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C08B8E-35EC-4E06-8BB4-3FD8D6C3D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66" y="-282388"/>
            <a:ext cx="9845633" cy="694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73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1322FA-23AE-45AA-BCDE-1A8B9FE50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Діґамбари</a:t>
            </a:r>
            <a:r>
              <a:rPr lang="uk-UA" dirty="0"/>
              <a:t> («одягнені повітрям»)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D5954D8-DDE9-433F-BB88-96D866C3F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53330"/>
            <a:ext cx="3680038" cy="55200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53C5B2-53C3-4C34-A75C-7AC6FB716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0" y="1690688"/>
            <a:ext cx="59055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81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162C39-7C91-4B6D-B14C-EE8E1740A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805" y="365125"/>
            <a:ext cx="7869256" cy="635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863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</Words>
  <Application>Microsoft Office PowerPoint</Application>
  <PresentationFormat>Широкий екран</PresentationFormat>
  <Paragraphs>18</Paragraphs>
  <Slides>25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Джайнізм </vt:lpstr>
      <vt:lpstr>Махавіра Вардхаману  (599-527 р. до н.е)</vt:lpstr>
      <vt:lpstr>Правильна поведінка</vt:lpstr>
      <vt:lpstr>Презентація PowerPoint</vt:lpstr>
      <vt:lpstr>Шветамбари («одягнені в біле»)</vt:lpstr>
      <vt:lpstr>Презентація PowerPoint</vt:lpstr>
      <vt:lpstr>Презентація PowerPoint</vt:lpstr>
      <vt:lpstr>Діґамбари («одягнені повітрям»)</vt:lpstr>
      <vt:lpstr>Презентація PowerPoint</vt:lpstr>
      <vt:lpstr>Гуру Нанак Дев  (Нанак Чанд) (1469 г. -1539 рр.</vt:lpstr>
      <vt:lpstr>Сикхізм</vt:lpstr>
      <vt:lpstr>Презентація PowerPoint</vt:lpstr>
      <vt:lpstr>Презентація PowerPoint</vt:lpstr>
      <vt:lpstr>Гурудвара Хармандир Сахиб — главный храм сікхів Амрітсар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Чандігарх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Тетяна Винарчук</dc:creator>
  <cp:lastModifiedBy>Tetiana Vynarchuk</cp:lastModifiedBy>
  <cp:revision>16</cp:revision>
  <dcterms:created xsi:type="dcterms:W3CDTF">2020-09-12T15:38:29Z</dcterms:created>
  <dcterms:modified xsi:type="dcterms:W3CDTF">2024-02-24T11:43:06Z</dcterms:modified>
</cp:coreProperties>
</file>