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EF5A-0FDF-4EBA-BFFE-E289A976114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FB51-C903-495E-87F4-C714791D5B1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769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EF5A-0FDF-4EBA-BFFE-E289A976114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FB51-C903-495E-87F4-C714791D5B1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920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EF5A-0FDF-4EBA-BFFE-E289A976114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FB51-C903-495E-87F4-C714791D5B13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6181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EF5A-0FDF-4EBA-BFFE-E289A976114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FB51-C903-495E-87F4-C714791D5B1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6164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EF5A-0FDF-4EBA-BFFE-E289A976114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FB51-C903-495E-87F4-C714791D5B13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9880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EF5A-0FDF-4EBA-BFFE-E289A976114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FB51-C903-495E-87F4-C714791D5B1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9017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EF5A-0FDF-4EBA-BFFE-E289A976114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FB51-C903-495E-87F4-C714791D5B1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488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EF5A-0FDF-4EBA-BFFE-E289A976114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FB51-C903-495E-87F4-C714791D5B1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27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EF5A-0FDF-4EBA-BFFE-E289A976114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FB51-C903-495E-87F4-C714791D5B1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091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EF5A-0FDF-4EBA-BFFE-E289A976114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FB51-C903-495E-87F4-C714791D5B1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282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EF5A-0FDF-4EBA-BFFE-E289A976114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FB51-C903-495E-87F4-C714791D5B1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38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EF5A-0FDF-4EBA-BFFE-E289A976114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FB51-C903-495E-87F4-C714791D5B1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88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EF5A-0FDF-4EBA-BFFE-E289A976114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FB51-C903-495E-87F4-C714791D5B1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3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EF5A-0FDF-4EBA-BFFE-E289A976114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FB51-C903-495E-87F4-C714791D5B1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115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EF5A-0FDF-4EBA-BFFE-E289A976114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FB51-C903-495E-87F4-C714791D5B1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61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EF5A-0FDF-4EBA-BFFE-E289A976114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FB51-C903-495E-87F4-C714791D5B1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03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9EF5A-0FDF-4EBA-BFFE-E289A976114B}" type="datetimeFigureOut">
              <a:rPr lang="uk-UA" smtClean="0"/>
              <a:t>12.03.2024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15FB51-C903-495E-87F4-C714791D5B1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488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33DF8-6EE2-47E1-9178-EF8E5FE04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5348" y="2074595"/>
            <a:ext cx="7766936" cy="1646302"/>
          </a:xfrm>
        </p:spPr>
        <p:txBody>
          <a:bodyPr/>
          <a:lstStyle/>
          <a:p>
            <a:r>
              <a:rPr lang="uk-UA" dirty="0"/>
              <a:t>Екологічний каталіз у промисловості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F909E3-5D16-4109-B874-CFE2760D7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219" y="3973540"/>
            <a:ext cx="5952440" cy="23148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B6E854-71DA-49CC-8B31-028F7BA85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45" y="2897746"/>
            <a:ext cx="1695842" cy="15092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1A12ED-4539-4F80-A0EB-F9FCCF85F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843" y="3429000"/>
            <a:ext cx="20955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7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1D98-EECA-4927-AD61-8FF9BE2B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Характеристика освітньої програми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F8D47E-F90E-4F07-9D48-D05DCCEE5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Об’єкт: технологічні процеси і компоненти каталітичної очистки. </a:t>
            </a:r>
          </a:p>
          <a:p>
            <a:r>
              <a:rPr lang="uk-UA" dirty="0"/>
              <a:t>Цілі навчання: формування загальних та професійних </a:t>
            </a:r>
            <a:r>
              <a:rPr lang="uk-UA" dirty="0" err="1"/>
              <a:t>компетентностей</a:t>
            </a:r>
            <a:r>
              <a:rPr lang="uk-UA" dirty="0"/>
              <a:t>, необхідних для вирішення природоохоронних завдань. </a:t>
            </a:r>
          </a:p>
          <a:p>
            <a:r>
              <a:rPr lang="uk-UA" dirty="0"/>
              <a:t>Теоретичний зміст предметної області: фундаментальні теорії та методи природничих і технічних наук, принципи </a:t>
            </a:r>
            <a:r>
              <a:rPr lang="uk-UA" dirty="0" err="1"/>
              <a:t>екоцентризму</a:t>
            </a:r>
            <a:r>
              <a:rPr lang="uk-UA" dirty="0"/>
              <a:t> та екологічного імперативу, </a:t>
            </a:r>
            <a:r>
              <a:rPr lang="uk-UA" dirty="0" err="1"/>
              <a:t>міждисциплінарності</a:t>
            </a:r>
            <a:r>
              <a:rPr lang="uk-UA" dirty="0"/>
              <a:t> та концепції сталого розвитку, комплексності та системності, етапи життєвого циклу при оцінці стану навколишнього середовища, основні поняття та принципи </a:t>
            </a:r>
            <a:r>
              <a:rPr lang="uk-UA" dirty="0" err="1"/>
              <a:t>проєктування</a:t>
            </a:r>
            <a:r>
              <a:rPr lang="uk-UA" dirty="0"/>
              <a:t> і функціонування навколишнього середовища, сутність та параметри технологічних процесів, принципи розроблення нових та удосконалення існуючих технологій захисту навколишнього середовища, правила застосування чинної законодавчої і нормативної бази. </a:t>
            </a:r>
          </a:p>
        </p:txBody>
      </p:sp>
    </p:spTree>
    <p:extLst>
      <p:ext uri="{BB962C8B-B14F-4D97-AF65-F5344CB8AC3E}">
        <p14:creationId xmlns:p14="http://schemas.microsoft.com/office/powerpoint/2010/main" val="288656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9C6AF-98A1-41D2-964C-84C5716A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Характеристика освітньої програми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8D1150A-1E36-4890-9070-62EF9E3D7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Методи, методики та технології: методи моделювання систем та процесів техногенно-екологічної безпеки, теоретичні, польові та лабораторні дослідження, якісні та кількісні хімічні, фізичні, фізико-хімічні, біологічні, мікробіологічні, методи проектування систем та технологій захисту навколишнього середовища. Інструменти та обладнання: сучасне технологічне і лабораторне обладнання та прилади, комп’ютерна техніка та програмне забезпечення.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6FB084-9DB2-4D53-B8F7-303E2B0BA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183" y="4242891"/>
            <a:ext cx="1941462" cy="25886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E0BB08-2DC8-42D3-AB3C-B826ECE7C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356" y="4242891"/>
            <a:ext cx="1941462" cy="25886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E57C4C-2966-41DC-86A4-E9C621319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30" y="4242891"/>
            <a:ext cx="1941462" cy="25886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59BD24-5EB2-461F-B791-974414F05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010" y="4242888"/>
            <a:ext cx="1941463" cy="258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1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B87E9-C3F3-48B5-BB0A-9DB47235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Спеціальні компетентності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414A88-680C-4546-911C-C0E68DD1A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sz="1800" dirty="0"/>
              <a:t>СК 1 Здатність до попередження забруднення компонентів довкілля та кризових явищ і процесів. </a:t>
            </a:r>
            <a:endParaRPr lang="uk-UA" dirty="0"/>
          </a:p>
          <a:p>
            <a:r>
              <a:rPr lang="uk-UA" dirty="0"/>
              <a:t>СК 2 Здатність обґрунтовувати, здійснювати підбір, розраховувати, </a:t>
            </a:r>
            <a:r>
              <a:rPr lang="uk-UA" dirty="0" err="1"/>
              <a:t>проєктувати</a:t>
            </a:r>
            <a:r>
              <a:rPr lang="uk-UA" dirty="0"/>
              <a:t>, модифікувати, готувати до роботи та використовувати сучасну техніку і обладнання для захисту повітряного, водного середовищ, раціонального землекористування, поводження з відходами. </a:t>
            </a:r>
          </a:p>
          <a:p>
            <a:r>
              <a:rPr lang="uk-UA" dirty="0"/>
              <a:t>СК 3 Здатність проводити спостереження та інструментальний і лабораторний контроль якості навколишнього середовища, впливу на нього зовнішніх факторів, з відбором зразків (проб) природних компонентів. </a:t>
            </a:r>
          </a:p>
          <a:p>
            <a:r>
              <a:rPr lang="uk-UA" dirty="0"/>
              <a:t>СК 4 Здатність здійснювати контроль за забрудненням повітряного басейну, водних об’єктів, ґрунтового покриву та геологічного середовища. </a:t>
            </a:r>
          </a:p>
          <a:p>
            <a:r>
              <a:rPr lang="uk-UA" dirty="0"/>
              <a:t>СК 5 Здатність до розробки методів і технологій поводження з відходами та їх </a:t>
            </a:r>
            <a:r>
              <a:rPr lang="uk-UA" dirty="0" err="1"/>
              <a:t>рециклінгу</a:t>
            </a:r>
            <a:r>
              <a:rPr lang="uk-UA" dirty="0"/>
              <a:t>.</a:t>
            </a:r>
          </a:p>
          <a:p>
            <a:r>
              <a:rPr lang="uk-UA" dirty="0"/>
              <a:t>СК 6 Здатність до </a:t>
            </a:r>
            <a:r>
              <a:rPr lang="uk-UA" dirty="0" err="1"/>
              <a:t>проєктування</a:t>
            </a:r>
            <a:r>
              <a:rPr lang="uk-UA" dirty="0"/>
              <a:t> систем і технологій захисту навколишнього середовища та забезпечення їх функціонування.</a:t>
            </a:r>
          </a:p>
          <a:p>
            <a:r>
              <a:rPr lang="uk-UA" dirty="0"/>
              <a:t>СК 7 Здатність до забезпечення екологічної безпеки. </a:t>
            </a:r>
          </a:p>
          <a:p>
            <a:r>
              <a:rPr lang="uk-UA" dirty="0"/>
              <a:t>СК 8 Здатність оцінювати вплив промислових об’єктів та інших об’єктів господарської діяльності на довкілля.</a:t>
            </a:r>
          </a:p>
        </p:txBody>
      </p:sp>
    </p:spTree>
    <p:extLst>
      <p:ext uri="{BB962C8B-B14F-4D97-AF65-F5344CB8AC3E}">
        <p14:creationId xmlns:p14="http://schemas.microsoft.com/office/powerpoint/2010/main" val="277200635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324</Words>
  <Application>Microsoft Office PowerPoint</Application>
  <PresentationFormat>Широкий екран</PresentationFormat>
  <Paragraphs>16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Грань</vt:lpstr>
      <vt:lpstr>Екологічний каталіз у промисловості</vt:lpstr>
      <vt:lpstr>Характеристика освітньої програми</vt:lpstr>
      <vt:lpstr>Характеристика освітньої програми</vt:lpstr>
      <vt:lpstr>Спеціальні компетентності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Екологічний каталіз у промисловості</dc:title>
  <dc:creator>reshka166@gmail.com</dc:creator>
  <cp:lastModifiedBy>reshka166@gmail.com</cp:lastModifiedBy>
  <cp:revision>4</cp:revision>
  <dcterms:created xsi:type="dcterms:W3CDTF">2024-03-12T14:22:18Z</dcterms:created>
  <dcterms:modified xsi:type="dcterms:W3CDTF">2024-03-12T14:49:25Z</dcterms:modified>
</cp:coreProperties>
</file>