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4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5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77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050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2822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72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4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3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3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1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11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4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9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Диджитал</a:t>
            </a:r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-медіа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0612" y="4908176"/>
            <a:ext cx="9144000" cy="995082"/>
          </a:xfrm>
        </p:spPr>
        <p:txBody>
          <a:bodyPr/>
          <a:lstStyle/>
          <a:p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язкова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для </a:t>
            </a:r>
            <a:r>
              <a:rPr lang="uk-UA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магістрів ОПП </a:t>
            </a:r>
            <a:r>
              <a:rPr lang="uk-UA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«Журналістика»</a:t>
            </a:r>
            <a:endParaRPr lang="ru-RU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1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Диджитал</a:t>
            </a:r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-медіа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941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 в соціальних мережах</a:t>
            </a:r>
          </a:p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Інтернет-ресурси, які існують виключно у мережі</a:t>
            </a:r>
          </a:p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 сторінки в соціальних мережах та сайти друкованих видань, радіо та телеканалів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5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436" y="634965"/>
            <a:ext cx="2447364" cy="857659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 ви навчитеся?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4" b="19594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492624"/>
            <a:ext cx="3932237" cy="4376364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блог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</a:t>
            </a: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ефективно працювати з контентом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відео- </a:t>
            </a:r>
          </a:p>
          <a:p>
            <a:r>
              <a:rPr lang="uk-UA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та звукові подкасти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SMM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персональної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комерційної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мережах</a:t>
            </a:r>
            <a:endParaRPr lang="uk-UA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 аналітику та приймати рішення для 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SEO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62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7" y="987425"/>
            <a:ext cx="3932237" cy="599328"/>
          </a:xfrm>
        </p:spPr>
        <p:txBody>
          <a:bodyPr/>
          <a:lstStyle/>
          <a:p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 будете вміти?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3" y="1320143"/>
            <a:ext cx="5181600" cy="366685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694329"/>
            <a:ext cx="3932237" cy="4174659"/>
          </a:xfrm>
        </p:spPr>
        <p:txBody>
          <a:bodyPr>
            <a:normAutofit fontScale="92500"/>
          </a:bodyPr>
          <a:lstStyle/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блог від ідеї до його розміщення та наповнення у мережі.</a:t>
            </a:r>
          </a:p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Писати унікальні та ефективні тексти.</a:t>
            </a:r>
          </a:p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текст та озвучувати його в </a:t>
            </a:r>
            <a:r>
              <a:rPr lang="uk-UA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аудіоподкастах</a:t>
            </a: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у програмі нелінійного </a:t>
            </a:r>
            <a:r>
              <a:rPr lang="uk-UA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відеомонтажу</a:t>
            </a: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Вивчати портрет цільової аудиторії.</a:t>
            </a:r>
          </a:p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 </a:t>
            </a: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en-US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SEO </a:t>
            </a:r>
            <a:r>
              <a:rPr lang="ru-RU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1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нструменти</a:t>
            </a:r>
            <a:r>
              <a:rPr lang="ru-RU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uk-UA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 аналітику сторінок.</a:t>
            </a:r>
          </a:p>
          <a:p>
            <a:pPr marL="342900" indent="-342900"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8573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стануть корисними здобуті знання, навички та компетенції?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хто веде персональні блоги в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TIK-TOK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ою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нтернет-магазини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інфобізнес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блог для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публікацій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персональних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знає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просувати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готовий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сайт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сторінку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Людям, які хочуть заявити про себе </a:t>
            </a:r>
            <a:r>
              <a:rPr lang="uk-UA" sz="24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автори 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популярного цифрового контенту.</a:t>
            </a:r>
          </a:p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 та майбутнім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менеджерам різних брендів.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8728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205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Диджитал-медіа</vt:lpstr>
      <vt:lpstr>Диджитал-медіа</vt:lpstr>
      <vt:lpstr>Чого ви навчитеся?</vt:lpstr>
      <vt:lpstr>Що ви будете вміти?</vt:lpstr>
      <vt:lpstr>Кому стануть корисними здобуті знання, навички та компетенції?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Диджитал-медіа</dc:title>
  <dc:creator>Tanya</dc:creator>
  <cp:lastModifiedBy>Tanya</cp:lastModifiedBy>
  <cp:revision>4</cp:revision>
  <dcterms:created xsi:type="dcterms:W3CDTF">2021-12-08T15:47:27Z</dcterms:created>
  <dcterms:modified xsi:type="dcterms:W3CDTF">2021-12-08T17:13:15Z</dcterms:modified>
</cp:coreProperties>
</file>