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5" r:id="rId4"/>
    <p:sldId id="267" r:id="rId5"/>
    <p:sldId id="268" r:id="rId6"/>
    <p:sldId id="260" r:id="rId7"/>
    <p:sldId id="269" r:id="rId8"/>
    <p:sldId id="270" r:id="rId9"/>
    <p:sldId id="272" r:id="rId10"/>
    <p:sldId id="273" r:id="rId11"/>
    <p:sldId id="274" r:id="rId12"/>
    <p:sldId id="278" r:id="rId13"/>
    <p:sldId id="279" r:id="rId14"/>
    <p:sldId id="298" r:id="rId15"/>
    <p:sldId id="280" r:id="rId16"/>
    <p:sldId id="299" r:id="rId17"/>
    <p:sldId id="283" r:id="rId18"/>
    <p:sldId id="284" r:id="rId19"/>
    <p:sldId id="285" r:id="rId20"/>
    <p:sldId id="286" r:id="rId21"/>
    <p:sldId id="287" r:id="rId22"/>
    <p:sldId id="288" r:id="rId23"/>
    <p:sldId id="257" r:id="rId24"/>
    <p:sldId id="289" r:id="rId25"/>
    <p:sldId id="297" r:id="rId26"/>
    <p:sldId id="292" r:id="rId27"/>
    <p:sldId id="291" r:id="rId28"/>
    <p:sldId id="293" r:id="rId29"/>
    <p:sldId id="294" r:id="rId30"/>
    <p:sldId id="296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80808"/>
    <a:srgbClr val="333333"/>
    <a:srgbClr val="008000"/>
    <a:srgbClr val="1C1C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89BE2D-546C-4D79-9681-BBCBA97CF1C8}" v="715" dt="2022-04-14T09:50:58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740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6E89BE2D-546C-4D79-9681-BBCBA97CF1C8}"/>
    <pc:docChg chg="undo custSel modSld sldOrd">
      <pc:chgData name="E. T." userId="153c89370fdd1022" providerId="LiveId" clId="{6E89BE2D-546C-4D79-9681-BBCBA97CF1C8}" dt="2022-04-14T09:54:18.592" v="5792" actId="1076"/>
      <pc:docMkLst>
        <pc:docMk/>
      </pc:docMkLst>
      <pc:sldChg chg="modSp mod">
        <pc:chgData name="E. T." userId="153c89370fdd1022" providerId="LiveId" clId="{6E89BE2D-546C-4D79-9681-BBCBA97CF1C8}" dt="2022-04-14T09:42:36.018" v="5761" actId="14100"/>
        <pc:sldMkLst>
          <pc:docMk/>
          <pc:sldMk cId="0" sldId="256"/>
        </pc:sldMkLst>
        <pc:spChg chg="mod">
          <ac:chgData name="E. T." userId="153c89370fdd1022" providerId="LiveId" clId="{6E89BE2D-546C-4D79-9681-BBCBA97CF1C8}" dt="2022-04-14T07:14:14.318" v="64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E. T." userId="153c89370fdd1022" providerId="LiveId" clId="{6E89BE2D-546C-4D79-9681-BBCBA97CF1C8}" dt="2022-04-14T07:14:17.411" v="66" actId="20577"/>
          <ac:spMkLst>
            <pc:docMk/>
            <pc:sldMk cId="0" sldId="256"/>
            <ac:spMk id="3" creationId="{00000000-0000-0000-0000-000000000000}"/>
          </ac:spMkLst>
        </pc:spChg>
        <pc:picChg chg="mod">
          <ac:chgData name="E. T." userId="153c89370fdd1022" providerId="LiveId" clId="{6E89BE2D-546C-4D79-9681-BBCBA97CF1C8}" dt="2022-04-14T09:42:36.018" v="5761" actId="14100"/>
          <ac:picMkLst>
            <pc:docMk/>
            <pc:sldMk cId="0" sldId="256"/>
            <ac:picMk id="5122" creationId="{00000000-0000-0000-0000-000000000000}"/>
          </ac:picMkLst>
        </pc:picChg>
      </pc:sldChg>
      <pc:sldChg chg="modSp mod">
        <pc:chgData name="E. T." userId="153c89370fdd1022" providerId="LiveId" clId="{6E89BE2D-546C-4D79-9681-BBCBA97CF1C8}" dt="2022-04-14T07:53:26.626" v="4534" actId="20577"/>
        <pc:sldMkLst>
          <pc:docMk/>
          <pc:sldMk cId="0" sldId="257"/>
        </pc:sldMkLst>
        <pc:spChg chg="mod">
          <ac:chgData name="E. T." userId="153c89370fdd1022" providerId="LiveId" clId="{6E89BE2D-546C-4D79-9681-BBCBA97CF1C8}" dt="2022-04-14T07:53:26.626" v="4534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E. T." userId="153c89370fdd1022" providerId="LiveId" clId="{6E89BE2D-546C-4D79-9681-BBCBA97CF1C8}" dt="2022-04-14T07:53:11.789" v="4469" actId="1076"/>
          <ac:spMkLst>
            <pc:docMk/>
            <pc:sldMk cId="0" sldId="257"/>
            <ac:spMk id="5" creationId="{00000000-0000-0000-0000-000000000000}"/>
          </ac:spMkLst>
        </pc:spChg>
      </pc:sldChg>
      <pc:sldChg chg="addSp delSp modSp mod delAnim">
        <pc:chgData name="E. T." userId="153c89370fdd1022" providerId="LiveId" clId="{6E89BE2D-546C-4D79-9681-BBCBA97CF1C8}" dt="2022-04-14T09:54:18.592" v="5792" actId="1076"/>
        <pc:sldMkLst>
          <pc:docMk/>
          <pc:sldMk cId="0" sldId="262"/>
        </pc:sldMkLst>
        <pc:picChg chg="mod ord">
          <ac:chgData name="E. T." userId="153c89370fdd1022" providerId="LiveId" clId="{6E89BE2D-546C-4D79-9681-BBCBA97CF1C8}" dt="2022-04-14T09:54:13.155" v="5791" actId="14100"/>
          <ac:picMkLst>
            <pc:docMk/>
            <pc:sldMk cId="0" sldId="262"/>
            <ac:picMk id="6" creationId="{EF32FC7C-1C87-439A-A26F-48ACAB1F1AF0}"/>
          </ac:picMkLst>
        </pc:picChg>
        <pc:picChg chg="mod ord">
          <ac:chgData name="E. T." userId="153c89370fdd1022" providerId="LiveId" clId="{6E89BE2D-546C-4D79-9681-BBCBA97CF1C8}" dt="2022-04-14T09:54:18.592" v="5792" actId="1076"/>
          <ac:picMkLst>
            <pc:docMk/>
            <pc:sldMk cId="0" sldId="262"/>
            <ac:picMk id="7" creationId="{D759C4FA-3A0E-4353-B2C6-3853B30F03E8}"/>
          </ac:picMkLst>
        </pc:picChg>
        <pc:picChg chg="add del mod">
          <ac:chgData name="E. T." userId="153c89370fdd1022" providerId="LiveId" clId="{6E89BE2D-546C-4D79-9681-BBCBA97CF1C8}" dt="2022-04-14T09:49:09.020" v="5772" actId="478"/>
          <ac:picMkLst>
            <pc:docMk/>
            <pc:sldMk cId="0" sldId="262"/>
            <ac:picMk id="2050" creationId="{2DC93334-73F8-484A-B1AB-5ACA0FA617CD}"/>
          </ac:picMkLst>
        </pc:picChg>
        <pc:picChg chg="add mod">
          <ac:chgData name="E. T." userId="153c89370fdd1022" providerId="LiveId" clId="{6E89BE2D-546C-4D79-9681-BBCBA97CF1C8}" dt="2022-04-14T09:49:21.804" v="5776" actId="14100"/>
          <ac:picMkLst>
            <pc:docMk/>
            <pc:sldMk cId="0" sldId="262"/>
            <ac:picMk id="2052" creationId="{136F3981-4FE2-4911-98AC-75A5C846B261}"/>
          </ac:picMkLst>
        </pc:picChg>
        <pc:picChg chg="add del mod">
          <ac:chgData name="E. T." userId="153c89370fdd1022" providerId="LiveId" clId="{6E89BE2D-546C-4D79-9681-BBCBA97CF1C8}" dt="2022-04-14T09:50:58.006" v="5779" actId="478"/>
          <ac:picMkLst>
            <pc:docMk/>
            <pc:sldMk cId="0" sldId="262"/>
            <ac:picMk id="2054" creationId="{05536B26-5A9F-473F-B32E-D28EC34CC2D9}"/>
          </ac:picMkLst>
        </pc:picChg>
        <pc:picChg chg="del">
          <ac:chgData name="E. T." userId="153c89370fdd1022" providerId="LiveId" clId="{6E89BE2D-546C-4D79-9681-BBCBA97CF1C8}" dt="2022-04-14T09:47:00.062" v="5764" actId="478"/>
          <ac:picMkLst>
            <pc:docMk/>
            <pc:sldMk cId="0" sldId="262"/>
            <ac:picMk id="18434" creationId="{00000000-0000-0000-0000-000000000000}"/>
          </ac:picMkLst>
        </pc:picChg>
      </pc:sldChg>
      <pc:sldChg chg="modSp mod">
        <pc:chgData name="E. T." userId="153c89370fdd1022" providerId="LiveId" clId="{6E89BE2D-546C-4D79-9681-BBCBA97CF1C8}" dt="2022-04-14T07:15:21.790" v="194" actId="20577"/>
        <pc:sldMkLst>
          <pc:docMk/>
          <pc:sldMk cId="0" sldId="265"/>
        </pc:sldMkLst>
        <pc:graphicFrameChg chg="modGraphic">
          <ac:chgData name="E. T." userId="153c89370fdd1022" providerId="LiveId" clId="{6E89BE2D-546C-4D79-9681-BBCBA97CF1C8}" dt="2022-04-14T07:15:21.790" v="194" actId="20577"/>
          <ac:graphicFrameMkLst>
            <pc:docMk/>
            <pc:sldMk cId="0" sldId="265"/>
            <ac:graphicFrameMk id="4" creationId="{00000000-0000-0000-0000-000000000000}"/>
          </ac:graphicFrameMkLst>
        </pc:graphicFrameChg>
      </pc:sldChg>
      <pc:sldChg chg="modSp mod">
        <pc:chgData name="E. T." userId="153c89370fdd1022" providerId="LiveId" clId="{6E89BE2D-546C-4D79-9681-BBCBA97CF1C8}" dt="2022-04-14T07:16:12.374" v="301" actId="20577"/>
        <pc:sldMkLst>
          <pc:docMk/>
          <pc:sldMk cId="0" sldId="267"/>
        </pc:sldMkLst>
        <pc:spChg chg="mod">
          <ac:chgData name="E. T." userId="153c89370fdd1022" providerId="LiveId" clId="{6E89BE2D-546C-4D79-9681-BBCBA97CF1C8}" dt="2022-04-14T07:15:41.505" v="229" actId="20577"/>
          <ac:spMkLst>
            <pc:docMk/>
            <pc:sldMk cId="0" sldId="267"/>
            <ac:spMk id="2" creationId="{00000000-0000-0000-0000-000000000000}"/>
          </ac:spMkLst>
        </pc:spChg>
        <pc:graphicFrameChg chg="mod">
          <ac:chgData name="E. T." userId="153c89370fdd1022" providerId="LiveId" clId="{6E89BE2D-546C-4D79-9681-BBCBA97CF1C8}" dt="2022-04-14T07:16:12.374" v="301" actId="20577"/>
          <ac:graphicFrameMkLst>
            <pc:docMk/>
            <pc:sldMk cId="0" sldId="267"/>
            <ac:graphicFrameMk id="4" creationId="{00000000-0000-0000-0000-000000000000}"/>
          </ac:graphicFrameMkLst>
        </pc:graphicFrameChg>
      </pc:sldChg>
      <pc:sldChg chg="modSp mod">
        <pc:chgData name="E. T." userId="153c89370fdd1022" providerId="LiveId" clId="{6E89BE2D-546C-4D79-9681-BBCBA97CF1C8}" dt="2022-04-14T07:16:57.506" v="380" actId="20577"/>
        <pc:sldMkLst>
          <pc:docMk/>
          <pc:sldMk cId="0" sldId="268"/>
        </pc:sldMkLst>
        <pc:spChg chg="mod">
          <ac:chgData name="E. T." userId="153c89370fdd1022" providerId="LiveId" clId="{6E89BE2D-546C-4D79-9681-BBCBA97CF1C8}" dt="2022-04-14T07:16:29.203" v="321" actId="20577"/>
          <ac:spMkLst>
            <pc:docMk/>
            <pc:sldMk cId="0" sldId="268"/>
            <ac:spMk id="2" creationId="{00000000-0000-0000-0000-000000000000}"/>
          </ac:spMkLst>
        </pc:spChg>
        <pc:graphicFrameChg chg="mod">
          <ac:chgData name="E. T." userId="153c89370fdd1022" providerId="LiveId" clId="{6E89BE2D-546C-4D79-9681-BBCBA97CF1C8}" dt="2022-04-14T07:16:57.506" v="380" actId="20577"/>
          <ac:graphicFrameMkLst>
            <pc:docMk/>
            <pc:sldMk cId="0" sldId="268"/>
            <ac:graphicFrameMk id="4" creationId="{00000000-0000-0000-0000-000000000000}"/>
          </ac:graphicFrameMkLst>
        </pc:graphicFrameChg>
      </pc:sldChg>
      <pc:sldChg chg="addSp delSp modSp mod">
        <pc:chgData name="E. T." userId="153c89370fdd1022" providerId="LiveId" clId="{6E89BE2D-546C-4D79-9681-BBCBA97CF1C8}" dt="2022-04-14T08:13:47.953" v="5758" actId="313"/>
        <pc:sldMkLst>
          <pc:docMk/>
          <pc:sldMk cId="0" sldId="269"/>
        </pc:sldMkLst>
        <pc:spChg chg="mod">
          <ac:chgData name="E. T." userId="153c89370fdd1022" providerId="LiveId" clId="{6E89BE2D-546C-4D79-9681-BBCBA97CF1C8}" dt="2022-04-14T07:17:25.055" v="422" actId="20577"/>
          <ac:spMkLst>
            <pc:docMk/>
            <pc:sldMk cId="0" sldId="269"/>
            <ac:spMk id="2" creationId="{00000000-0000-0000-0000-000000000000}"/>
          </ac:spMkLst>
        </pc:spChg>
        <pc:spChg chg="mod">
          <ac:chgData name="E. T." userId="153c89370fdd1022" providerId="LiveId" clId="{6E89BE2D-546C-4D79-9681-BBCBA97CF1C8}" dt="2022-04-14T08:13:47.953" v="5758" actId="313"/>
          <ac:spMkLst>
            <pc:docMk/>
            <pc:sldMk cId="0" sldId="269"/>
            <ac:spMk id="3" creationId="{00000000-0000-0000-0000-000000000000}"/>
          </ac:spMkLst>
        </pc:spChg>
        <pc:picChg chg="add mod">
          <ac:chgData name="E. T." userId="153c89370fdd1022" providerId="LiveId" clId="{6E89BE2D-546C-4D79-9681-BBCBA97CF1C8}" dt="2022-04-14T07:20:21.701" v="621" actId="14100"/>
          <ac:picMkLst>
            <pc:docMk/>
            <pc:sldMk cId="0" sldId="269"/>
            <ac:picMk id="1026" creationId="{3E404901-F37B-4DA4-A8F8-0B26305B257B}"/>
          </ac:picMkLst>
        </pc:picChg>
        <pc:picChg chg="del">
          <ac:chgData name="E. T." userId="153c89370fdd1022" providerId="LiveId" clId="{6E89BE2D-546C-4D79-9681-BBCBA97CF1C8}" dt="2022-04-14T07:20:07.065" v="618" actId="478"/>
          <ac:picMkLst>
            <pc:docMk/>
            <pc:sldMk cId="0" sldId="269"/>
            <ac:picMk id="24578" creationId="{00000000-0000-0000-0000-000000000000}"/>
          </ac:picMkLst>
        </pc:picChg>
      </pc:sldChg>
      <pc:sldChg chg="modSp mod">
        <pc:chgData name="E. T." userId="153c89370fdd1022" providerId="LiveId" clId="{6E89BE2D-546C-4D79-9681-BBCBA97CF1C8}" dt="2022-04-14T07:22:03.409" v="801" actId="20577"/>
        <pc:sldMkLst>
          <pc:docMk/>
          <pc:sldMk cId="0" sldId="270"/>
        </pc:sldMkLst>
        <pc:spChg chg="mod">
          <ac:chgData name="E. T." userId="153c89370fdd1022" providerId="LiveId" clId="{6E89BE2D-546C-4D79-9681-BBCBA97CF1C8}" dt="2022-04-14T07:21:03.625" v="665" actId="20577"/>
          <ac:spMkLst>
            <pc:docMk/>
            <pc:sldMk cId="0" sldId="270"/>
            <ac:spMk id="2" creationId="{00000000-0000-0000-0000-000000000000}"/>
          </ac:spMkLst>
        </pc:spChg>
        <pc:spChg chg="mod">
          <ac:chgData name="E. T." userId="153c89370fdd1022" providerId="LiveId" clId="{6E89BE2D-546C-4D79-9681-BBCBA97CF1C8}" dt="2022-04-14T07:22:03.409" v="801" actId="20577"/>
          <ac:spMkLst>
            <pc:docMk/>
            <pc:sldMk cId="0" sldId="270"/>
            <ac:spMk id="3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7:22:32.542" v="833" actId="20577"/>
        <pc:sldMkLst>
          <pc:docMk/>
          <pc:sldMk cId="0" sldId="272"/>
        </pc:sldMkLst>
        <pc:spChg chg="mod">
          <ac:chgData name="E. T." userId="153c89370fdd1022" providerId="LiveId" clId="{6E89BE2D-546C-4D79-9681-BBCBA97CF1C8}" dt="2022-04-14T07:22:32.542" v="833" actId="20577"/>
          <ac:spMkLst>
            <pc:docMk/>
            <pc:sldMk cId="0" sldId="272"/>
            <ac:spMk id="2" creationId="{00000000-0000-0000-0000-000000000000}"/>
          </ac:spMkLst>
        </pc:spChg>
        <pc:spChg chg="mod">
          <ac:chgData name="E. T." userId="153c89370fdd1022" providerId="LiveId" clId="{6E89BE2D-546C-4D79-9681-BBCBA97CF1C8}" dt="2022-04-14T07:22:23.427" v="831" actId="20577"/>
          <ac:spMkLst>
            <pc:docMk/>
            <pc:sldMk cId="0" sldId="272"/>
            <ac:spMk id="5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7:23:55.836" v="985" actId="20577"/>
        <pc:sldMkLst>
          <pc:docMk/>
          <pc:sldMk cId="0" sldId="273"/>
        </pc:sldMkLst>
        <pc:spChg chg="mod">
          <ac:chgData name="E. T." userId="153c89370fdd1022" providerId="LiveId" clId="{6E89BE2D-546C-4D79-9681-BBCBA97CF1C8}" dt="2022-04-14T07:22:36.469" v="835" actId="20577"/>
          <ac:spMkLst>
            <pc:docMk/>
            <pc:sldMk cId="0" sldId="273"/>
            <ac:spMk id="2" creationId="{00000000-0000-0000-0000-000000000000}"/>
          </ac:spMkLst>
        </pc:spChg>
        <pc:spChg chg="mod">
          <ac:chgData name="E. T." userId="153c89370fdd1022" providerId="LiveId" clId="{6E89BE2D-546C-4D79-9681-BBCBA97CF1C8}" dt="2022-04-14T07:23:55.836" v="985" actId="20577"/>
          <ac:spMkLst>
            <pc:docMk/>
            <pc:sldMk cId="0" sldId="273"/>
            <ac:spMk id="3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7:25:20.954" v="1172" actId="20577"/>
        <pc:sldMkLst>
          <pc:docMk/>
          <pc:sldMk cId="0" sldId="274"/>
        </pc:sldMkLst>
        <pc:spChg chg="mod">
          <ac:chgData name="E. T." userId="153c89370fdd1022" providerId="LiveId" clId="{6E89BE2D-546C-4D79-9681-BBCBA97CF1C8}" dt="2022-04-14T07:25:20.954" v="1172" actId="20577"/>
          <ac:spMkLst>
            <pc:docMk/>
            <pc:sldMk cId="0" sldId="274"/>
            <ac:spMk id="3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7:28:56.219" v="1766" actId="20577"/>
        <pc:sldMkLst>
          <pc:docMk/>
          <pc:sldMk cId="0" sldId="278"/>
        </pc:sldMkLst>
        <pc:spChg chg="mod">
          <ac:chgData name="E. T." userId="153c89370fdd1022" providerId="LiveId" clId="{6E89BE2D-546C-4D79-9681-BBCBA97CF1C8}" dt="2022-04-14T07:25:36.191" v="1183" actId="20577"/>
          <ac:spMkLst>
            <pc:docMk/>
            <pc:sldMk cId="0" sldId="278"/>
            <ac:spMk id="2" creationId="{00000000-0000-0000-0000-000000000000}"/>
          </ac:spMkLst>
        </pc:spChg>
        <pc:spChg chg="mod">
          <ac:chgData name="E. T." userId="153c89370fdd1022" providerId="LiveId" clId="{6E89BE2D-546C-4D79-9681-BBCBA97CF1C8}" dt="2022-04-14T07:28:56.219" v="1766" actId="20577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7:32:02.695" v="2304" actId="27636"/>
        <pc:sldMkLst>
          <pc:docMk/>
          <pc:sldMk cId="0" sldId="279"/>
        </pc:sldMkLst>
        <pc:spChg chg="mod">
          <ac:chgData name="E. T." userId="153c89370fdd1022" providerId="LiveId" clId="{6E89BE2D-546C-4D79-9681-BBCBA97CF1C8}" dt="2022-04-14T07:29:12.273" v="1777" actId="120"/>
          <ac:spMkLst>
            <pc:docMk/>
            <pc:sldMk cId="0" sldId="279"/>
            <ac:spMk id="2" creationId="{00000000-0000-0000-0000-000000000000}"/>
          </ac:spMkLst>
        </pc:spChg>
        <pc:spChg chg="mod">
          <ac:chgData name="E. T." userId="153c89370fdd1022" providerId="LiveId" clId="{6E89BE2D-546C-4D79-9681-BBCBA97CF1C8}" dt="2022-04-14T07:32:02.695" v="2304" actId="27636"/>
          <ac:spMkLst>
            <pc:docMk/>
            <pc:sldMk cId="0" sldId="279"/>
            <ac:spMk id="3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7:36:21.795" v="2994" actId="20577"/>
        <pc:sldMkLst>
          <pc:docMk/>
          <pc:sldMk cId="0" sldId="280"/>
        </pc:sldMkLst>
        <pc:spChg chg="mod">
          <ac:chgData name="E. T." userId="153c89370fdd1022" providerId="LiveId" clId="{6E89BE2D-546C-4D79-9681-BBCBA97CF1C8}" dt="2022-04-14T07:36:21.795" v="2994" actId="20577"/>
          <ac:spMkLst>
            <pc:docMk/>
            <pc:sldMk cId="0" sldId="280"/>
            <ac:spMk id="3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7:43:49.109" v="3419" actId="20577"/>
        <pc:sldMkLst>
          <pc:docMk/>
          <pc:sldMk cId="0" sldId="283"/>
        </pc:sldMkLst>
        <pc:spChg chg="mod">
          <ac:chgData name="E. T." userId="153c89370fdd1022" providerId="LiveId" clId="{6E89BE2D-546C-4D79-9681-BBCBA97CF1C8}" dt="2022-04-14T07:43:49.109" v="3419" actId="20577"/>
          <ac:spMkLst>
            <pc:docMk/>
            <pc:sldMk cId="0" sldId="283"/>
            <ac:spMk id="6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7:45:46.161" v="3641" actId="20577"/>
        <pc:sldMkLst>
          <pc:docMk/>
          <pc:sldMk cId="0" sldId="284"/>
        </pc:sldMkLst>
        <pc:spChg chg="mod">
          <ac:chgData name="E. T." userId="153c89370fdd1022" providerId="LiveId" clId="{6E89BE2D-546C-4D79-9681-BBCBA97CF1C8}" dt="2022-04-14T07:45:46.161" v="3641" actId="20577"/>
          <ac:spMkLst>
            <pc:docMk/>
            <pc:sldMk cId="0" sldId="284"/>
            <ac:spMk id="3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7:46:32.892" v="3742" actId="20577"/>
        <pc:sldMkLst>
          <pc:docMk/>
          <pc:sldMk cId="0" sldId="285"/>
        </pc:sldMkLst>
        <pc:spChg chg="mod">
          <ac:chgData name="E. T." userId="153c89370fdd1022" providerId="LiveId" clId="{6E89BE2D-546C-4D79-9681-BBCBA97CF1C8}" dt="2022-04-14T07:46:32.892" v="3742" actId="20577"/>
          <ac:spMkLst>
            <pc:docMk/>
            <pc:sldMk cId="0" sldId="285"/>
            <ac:spMk id="3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7:47:57.019" v="3968" actId="20577"/>
        <pc:sldMkLst>
          <pc:docMk/>
          <pc:sldMk cId="0" sldId="286"/>
        </pc:sldMkLst>
        <pc:spChg chg="mod">
          <ac:chgData name="E. T." userId="153c89370fdd1022" providerId="LiveId" clId="{6E89BE2D-546C-4D79-9681-BBCBA97CF1C8}" dt="2022-04-14T07:46:41.994" v="3752" actId="20577"/>
          <ac:spMkLst>
            <pc:docMk/>
            <pc:sldMk cId="0" sldId="286"/>
            <ac:spMk id="2" creationId="{00000000-0000-0000-0000-000000000000}"/>
          </ac:spMkLst>
        </pc:spChg>
        <pc:spChg chg="mod">
          <ac:chgData name="E. T." userId="153c89370fdd1022" providerId="LiveId" clId="{6E89BE2D-546C-4D79-9681-BBCBA97CF1C8}" dt="2022-04-14T07:47:57.019" v="3968" actId="20577"/>
          <ac:spMkLst>
            <pc:docMk/>
            <pc:sldMk cId="0" sldId="286"/>
            <ac:spMk id="3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7:49:49.626" v="4182"/>
        <pc:sldMkLst>
          <pc:docMk/>
          <pc:sldMk cId="0" sldId="287"/>
        </pc:sldMkLst>
        <pc:spChg chg="mod">
          <ac:chgData name="E. T." userId="153c89370fdd1022" providerId="LiveId" clId="{6E89BE2D-546C-4D79-9681-BBCBA97CF1C8}" dt="2022-04-14T07:48:11.519" v="3970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. T." userId="153c89370fdd1022" providerId="LiveId" clId="{6E89BE2D-546C-4D79-9681-BBCBA97CF1C8}" dt="2022-04-14T07:49:49.626" v="4182"/>
          <ac:spMkLst>
            <pc:docMk/>
            <pc:sldMk cId="0" sldId="287"/>
            <ac:spMk id="3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7:52:55.681" v="4467" actId="20577"/>
        <pc:sldMkLst>
          <pc:docMk/>
          <pc:sldMk cId="0" sldId="288"/>
        </pc:sldMkLst>
        <pc:spChg chg="mod">
          <ac:chgData name="E. T." userId="153c89370fdd1022" providerId="LiveId" clId="{6E89BE2D-546C-4D79-9681-BBCBA97CF1C8}" dt="2022-04-14T07:52:55.681" v="4467" actId="20577"/>
          <ac:spMkLst>
            <pc:docMk/>
            <pc:sldMk cId="0" sldId="288"/>
            <ac:spMk id="7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7:57:07.571" v="4868" actId="1076"/>
        <pc:sldMkLst>
          <pc:docMk/>
          <pc:sldMk cId="0" sldId="289"/>
        </pc:sldMkLst>
        <pc:spChg chg="mod">
          <ac:chgData name="E. T." userId="153c89370fdd1022" providerId="LiveId" clId="{6E89BE2D-546C-4D79-9681-BBCBA97CF1C8}" dt="2022-04-14T07:55:31.443" v="4539" actId="122"/>
          <ac:spMkLst>
            <pc:docMk/>
            <pc:sldMk cId="0" sldId="289"/>
            <ac:spMk id="2" creationId="{00000000-0000-0000-0000-000000000000}"/>
          </ac:spMkLst>
        </pc:spChg>
        <pc:spChg chg="mod">
          <ac:chgData name="E. T." userId="153c89370fdd1022" providerId="LiveId" clId="{6E89BE2D-546C-4D79-9681-BBCBA97CF1C8}" dt="2022-04-14T07:57:07.571" v="4868" actId="1076"/>
          <ac:spMkLst>
            <pc:docMk/>
            <pc:sldMk cId="0" sldId="289"/>
            <ac:spMk id="3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8:10:41.385" v="5365" actId="20577"/>
        <pc:sldMkLst>
          <pc:docMk/>
          <pc:sldMk cId="0" sldId="291"/>
        </pc:sldMkLst>
        <pc:spChg chg="mod">
          <ac:chgData name="E. T." userId="153c89370fdd1022" providerId="LiveId" clId="{6E89BE2D-546C-4D79-9681-BBCBA97CF1C8}" dt="2022-04-14T08:08:57.512" v="5072" actId="20577"/>
          <ac:spMkLst>
            <pc:docMk/>
            <pc:sldMk cId="0" sldId="291"/>
            <ac:spMk id="2" creationId="{00000000-0000-0000-0000-000000000000}"/>
          </ac:spMkLst>
        </pc:spChg>
        <pc:spChg chg="mod">
          <ac:chgData name="E. T." userId="153c89370fdd1022" providerId="LiveId" clId="{6E89BE2D-546C-4D79-9681-BBCBA97CF1C8}" dt="2022-04-14T08:10:41.385" v="5365" actId="20577"/>
          <ac:spMkLst>
            <pc:docMk/>
            <pc:sldMk cId="0" sldId="291"/>
            <ac:spMk id="3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8:08:21.765" v="5068" actId="20577"/>
        <pc:sldMkLst>
          <pc:docMk/>
          <pc:sldMk cId="0" sldId="292"/>
        </pc:sldMkLst>
        <pc:spChg chg="mod">
          <ac:chgData name="E. T." userId="153c89370fdd1022" providerId="LiveId" clId="{6E89BE2D-546C-4D79-9681-BBCBA97CF1C8}" dt="2022-04-14T07:57:26.349" v="4894" actId="20577"/>
          <ac:spMkLst>
            <pc:docMk/>
            <pc:sldMk cId="0" sldId="292"/>
            <ac:spMk id="2" creationId="{00000000-0000-0000-0000-000000000000}"/>
          </ac:spMkLst>
        </pc:spChg>
        <pc:spChg chg="mod">
          <ac:chgData name="E. T." userId="153c89370fdd1022" providerId="LiveId" clId="{6E89BE2D-546C-4D79-9681-BBCBA97CF1C8}" dt="2022-04-14T08:08:21.765" v="5068" actId="20577"/>
          <ac:spMkLst>
            <pc:docMk/>
            <pc:sldMk cId="0" sldId="292"/>
            <ac:spMk id="3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8:10:53.200" v="5373" actId="20577"/>
        <pc:sldMkLst>
          <pc:docMk/>
          <pc:sldMk cId="0" sldId="293"/>
        </pc:sldMkLst>
        <pc:spChg chg="mod">
          <ac:chgData name="E. T." userId="153c89370fdd1022" providerId="LiveId" clId="{6E89BE2D-546C-4D79-9681-BBCBA97CF1C8}" dt="2022-04-14T08:10:53.200" v="5373" actId="20577"/>
          <ac:spMkLst>
            <pc:docMk/>
            <pc:sldMk cId="0" sldId="293"/>
            <ac:spMk id="3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8:12:39.646" v="5642" actId="20577"/>
        <pc:sldMkLst>
          <pc:docMk/>
          <pc:sldMk cId="0" sldId="294"/>
        </pc:sldMkLst>
        <pc:spChg chg="mod">
          <ac:chgData name="E. T." userId="153c89370fdd1022" providerId="LiveId" clId="{6E89BE2D-546C-4D79-9681-BBCBA97CF1C8}" dt="2022-04-14T08:12:39.646" v="5642" actId="20577"/>
          <ac:spMkLst>
            <pc:docMk/>
            <pc:sldMk cId="0" sldId="294"/>
            <ac:spMk id="5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8:13:16.577" v="5735" actId="20577"/>
        <pc:sldMkLst>
          <pc:docMk/>
          <pc:sldMk cId="0" sldId="295"/>
        </pc:sldMkLst>
        <pc:spChg chg="mod">
          <ac:chgData name="E. T." userId="153c89370fdd1022" providerId="LiveId" clId="{6E89BE2D-546C-4D79-9681-BBCBA97CF1C8}" dt="2022-04-14T08:13:16.577" v="5735" actId="20577"/>
          <ac:spMkLst>
            <pc:docMk/>
            <pc:sldMk cId="0" sldId="295"/>
            <ac:spMk id="3" creationId="{00000000-0000-0000-0000-000000000000}"/>
          </ac:spMkLst>
        </pc:spChg>
      </pc:sldChg>
      <pc:sldChg chg="modSp mod ord">
        <pc:chgData name="E. T." userId="153c89370fdd1022" providerId="LiveId" clId="{6E89BE2D-546C-4D79-9681-BBCBA97CF1C8}" dt="2022-04-14T08:28:10.672" v="5760"/>
        <pc:sldMkLst>
          <pc:docMk/>
          <pc:sldMk cId="0" sldId="296"/>
        </pc:sldMkLst>
        <pc:spChg chg="mod">
          <ac:chgData name="E. T." userId="153c89370fdd1022" providerId="LiveId" clId="{6E89BE2D-546C-4D79-9681-BBCBA97CF1C8}" dt="2022-04-14T08:11:30.415" v="5501" actId="20577"/>
          <ac:spMkLst>
            <pc:docMk/>
            <pc:sldMk cId="0" sldId="296"/>
            <ac:spMk id="3" creationId="{00000000-0000-0000-0000-000000000000}"/>
          </ac:spMkLst>
        </pc:spChg>
      </pc:sldChg>
      <pc:sldChg chg="modSp mod">
        <pc:chgData name="E. T." userId="153c89370fdd1022" providerId="LiveId" clId="{6E89BE2D-546C-4D79-9681-BBCBA97CF1C8}" dt="2022-04-14T07:35:27.401" v="2907" actId="20577"/>
        <pc:sldMkLst>
          <pc:docMk/>
          <pc:sldMk cId="2053935648" sldId="298"/>
        </pc:sldMkLst>
        <pc:spChg chg="mod">
          <ac:chgData name="E. T." userId="153c89370fdd1022" providerId="LiveId" clId="{6E89BE2D-546C-4D79-9681-BBCBA97CF1C8}" dt="2022-04-14T07:32:36.546" v="2406" actId="20577"/>
          <ac:spMkLst>
            <pc:docMk/>
            <pc:sldMk cId="2053935648" sldId="298"/>
            <ac:spMk id="7" creationId="{27DD2251-764A-44B7-A784-E68D654B9E8C}"/>
          </ac:spMkLst>
        </pc:spChg>
        <pc:spChg chg="mod">
          <ac:chgData name="E. T." userId="153c89370fdd1022" providerId="LiveId" clId="{6E89BE2D-546C-4D79-9681-BBCBA97CF1C8}" dt="2022-04-14T07:35:27.401" v="2907" actId="20577"/>
          <ac:spMkLst>
            <pc:docMk/>
            <pc:sldMk cId="2053935648" sldId="298"/>
            <ac:spMk id="10" creationId="{689BDB94-B576-4DC2-97A7-1F35A24F2138}"/>
          </ac:spMkLst>
        </pc:spChg>
        <pc:spChg chg="mod">
          <ac:chgData name="E. T." userId="153c89370fdd1022" providerId="LiveId" clId="{6E89BE2D-546C-4D79-9681-BBCBA97CF1C8}" dt="2022-04-14T07:32:13.122" v="2317" actId="20577"/>
          <ac:spMkLst>
            <pc:docMk/>
            <pc:sldMk cId="2053935648" sldId="298"/>
            <ac:spMk id="12" creationId="{48C44B6F-266C-4B73-8100-1F9FD5B72313}"/>
          </ac:spMkLst>
        </pc:spChg>
      </pc:sldChg>
      <pc:sldChg chg="modSp mod">
        <pc:chgData name="E. T." userId="153c89370fdd1022" providerId="LiveId" clId="{6E89BE2D-546C-4D79-9681-BBCBA97CF1C8}" dt="2022-04-14T07:43:30.913" v="3402" actId="1076"/>
        <pc:sldMkLst>
          <pc:docMk/>
          <pc:sldMk cId="4102914330" sldId="299"/>
        </pc:sldMkLst>
        <pc:spChg chg="mod">
          <ac:chgData name="E. T." userId="153c89370fdd1022" providerId="LiveId" clId="{6E89BE2D-546C-4D79-9681-BBCBA97CF1C8}" dt="2022-04-14T07:43:24.308" v="3401" actId="20577"/>
          <ac:spMkLst>
            <pc:docMk/>
            <pc:sldMk cId="4102914330" sldId="299"/>
            <ac:spMk id="5" creationId="{9DE8E9A1-1455-4DF0-85C7-3761320CCD1A}"/>
          </ac:spMkLst>
        </pc:spChg>
        <pc:spChg chg="mod">
          <ac:chgData name="E. T." userId="153c89370fdd1022" providerId="LiveId" clId="{6E89BE2D-546C-4D79-9681-BBCBA97CF1C8}" dt="2022-04-14T07:43:30.913" v="3402" actId="1076"/>
          <ac:spMkLst>
            <pc:docMk/>
            <pc:sldMk cId="4102914330" sldId="299"/>
            <ac:spMk id="6" creationId="{50137D4E-8CB3-43F4-A678-C7EC5426CBC6}"/>
          </ac:spMkLst>
        </pc:spChg>
      </pc:sldChg>
    </pc:docChg>
  </pc:docChgLst>
  <pc:docChgLst>
    <pc:chgData name="E. T." userId="153c89370fdd1022" providerId="LiveId" clId="{ECB81E60-926D-40B2-839A-8DE55554F3C1}"/>
    <pc:docChg chg="undo redo custSel addSld delSld modSld">
      <pc:chgData name="E. T." userId="153c89370fdd1022" providerId="LiveId" clId="{ECB81E60-926D-40B2-839A-8DE55554F3C1}" dt="2019-03-27T08:17:57.260" v="1559" actId="478"/>
      <pc:docMkLst>
        <pc:docMk/>
      </pc:docMkLst>
      <pc:sldChg chg="modSp">
        <pc:chgData name="E. T." userId="153c89370fdd1022" providerId="LiveId" clId="{ECB81E60-926D-40B2-839A-8DE55554F3C1}" dt="2019-03-13T20:35:03.243" v="27" actId="14100"/>
        <pc:sldMkLst>
          <pc:docMk/>
          <pc:sldMk cId="0" sldId="256"/>
        </pc:sldMkLst>
        <pc:picChg chg="mod">
          <ac:chgData name="E. T." userId="153c89370fdd1022" providerId="LiveId" clId="{ECB81E60-926D-40B2-839A-8DE55554F3C1}" dt="2019-03-13T20:35:03.243" v="27" actId="14100"/>
          <ac:picMkLst>
            <pc:docMk/>
            <pc:sldMk cId="0" sldId="256"/>
            <ac:picMk id="5122" creationId="{00000000-0000-0000-0000-000000000000}"/>
          </ac:picMkLst>
        </pc:picChg>
      </pc:sldChg>
      <pc:sldChg chg="addSp delSp">
        <pc:chgData name="E. T." userId="153c89370fdd1022" providerId="LiveId" clId="{ECB81E60-926D-40B2-839A-8DE55554F3C1}" dt="2019-03-27T08:17:57.260" v="1559" actId="478"/>
        <pc:sldMkLst>
          <pc:docMk/>
          <pc:sldMk cId="0" sldId="257"/>
        </pc:sldMkLst>
        <pc:picChg chg="add del">
          <ac:chgData name="E. T." userId="153c89370fdd1022" providerId="LiveId" clId="{ECB81E60-926D-40B2-839A-8DE55554F3C1}" dt="2019-03-27T08:17:57.260" v="1559" actId="478"/>
          <ac:picMkLst>
            <pc:docMk/>
            <pc:sldMk cId="0" sldId="257"/>
            <ac:picMk id="2050" creationId="{51FAB658-56A0-425D-9BBF-84ACC7DC808A}"/>
          </ac:picMkLst>
        </pc:picChg>
      </pc:sldChg>
      <pc:sldChg chg="addSp modSp modAnim">
        <pc:chgData name="E. T." userId="153c89370fdd1022" providerId="LiveId" clId="{ECB81E60-926D-40B2-839A-8DE55554F3C1}" dt="2019-03-13T20:37:32.119" v="45"/>
        <pc:sldMkLst>
          <pc:docMk/>
          <pc:sldMk cId="0" sldId="262"/>
        </pc:sldMkLst>
        <pc:spChg chg="add mod">
          <ac:chgData name="E. T." userId="153c89370fdd1022" providerId="LiveId" clId="{ECB81E60-926D-40B2-839A-8DE55554F3C1}" dt="2019-03-13T20:34:44.921" v="24" actId="1076"/>
          <ac:spMkLst>
            <pc:docMk/>
            <pc:sldMk cId="0" sldId="262"/>
            <ac:spMk id="4" creationId="{CAA253F0-F2DE-4C3C-8910-16F4B7E34BEC}"/>
          </ac:spMkLst>
        </pc:spChg>
        <pc:picChg chg="add ord">
          <ac:chgData name="E. T." userId="153c89370fdd1022" providerId="LiveId" clId="{ECB81E60-926D-40B2-839A-8DE55554F3C1}" dt="2019-03-13T20:36:05.134" v="32" actId="171"/>
          <ac:picMkLst>
            <pc:docMk/>
            <pc:sldMk cId="0" sldId="262"/>
            <ac:picMk id="6" creationId="{EF32FC7C-1C87-439A-A26F-48ACAB1F1AF0}"/>
          </ac:picMkLst>
        </pc:picChg>
        <pc:picChg chg="add mod ord">
          <ac:chgData name="E. T." userId="153c89370fdd1022" providerId="LiveId" clId="{ECB81E60-926D-40B2-839A-8DE55554F3C1}" dt="2019-03-13T20:37:27.650" v="44" actId="171"/>
          <ac:picMkLst>
            <pc:docMk/>
            <pc:sldMk cId="0" sldId="262"/>
            <ac:picMk id="7" creationId="{D759C4FA-3A0E-4353-B2C6-3853B30F03E8}"/>
          </ac:picMkLst>
        </pc:picChg>
        <pc:picChg chg="mod">
          <ac:chgData name="E. T." userId="153c89370fdd1022" providerId="LiveId" clId="{ECB81E60-926D-40B2-839A-8DE55554F3C1}" dt="2019-03-13T20:34:50.388" v="25" actId="14100"/>
          <ac:picMkLst>
            <pc:docMk/>
            <pc:sldMk cId="0" sldId="262"/>
            <ac:picMk id="18434" creationId="{00000000-0000-0000-0000-000000000000}"/>
          </ac:picMkLst>
        </pc:picChg>
      </pc:sldChg>
      <pc:sldChg chg="modSp">
        <pc:chgData name="E. T." userId="153c89370fdd1022" providerId="LiveId" clId="{ECB81E60-926D-40B2-839A-8DE55554F3C1}" dt="2019-03-13T20:39:38.697" v="69" actId="20577"/>
        <pc:sldMkLst>
          <pc:docMk/>
          <pc:sldMk cId="0" sldId="267"/>
        </pc:sldMkLst>
        <pc:graphicFrameChg chg="mod">
          <ac:chgData name="E. T." userId="153c89370fdd1022" providerId="LiveId" clId="{ECB81E60-926D-40B2-839A-8DE55554F3C1}" dt="2019-03-13T20:39:38.697" v="69" actId="20577"/>
          <ac:graphicFrameMkLst>
            <pc:docMk/>
            <pc:sldMk cId="0" sldId="267"/>
            <ac:graphicFrameMk id="4" creationId="{00000000-0000-0000-0000-000000000000}"/>
          </ac:graphicFrameMkLst>
        </pc:graphicFrameChg>
      </pc:sldChg>
      <pc:sldChg chg="modSp">
        <pc:chgData name="E. T." userId="153c89370fdd1022" providerId="LiveId" clId="{ECB81E60-926D-40B2-839A-8DE55554F3C1}" dt="2019-03-13T21:24:32.528" v="891" actId="20577"/>
        <pc:sldMkLst>
          <pc:docMk/>
          <pc:sldMk cId="0" sldId="280"/>
        </pc:sldMkLst>
        <pc:spChg chg="mod">
          <ac:chgData name="E. T." userId="153c89370fdd1022" providerId="LiveId" clId="{ECB81E60-926D-40B2-839A-8DE55554F3C1}" dt="2019-03-13T21:13:55.947" v="780" actId="122"/>
          <ac:spMkLst>
            <pc:docMk/>
            <pc:sldMk cId="0" sldId="280"/>
            <ac:spMk id="2" creationId="{00000000-0000-0000-0000-000000000000}"/>
          </ac:spMkLst>
        </pc:spChg>
        <pc:spChg chg="mod">
          <ac:chgData name="E. T." userId="153c89370fdd1022" providerId="LiveId" clId="{ECB81E60-926D-40B2-839A-8DE55554F3C1}" dt="2019-03-13T21:24:32.528" v="891" actId="20577"/>
          <ac:spMkLst>
            <pc:docMk/>
            <pc:sldMk cId="0" sldId="280"/>
            <ac:spMk id="3" creationId="{00000000-0000-0000-0000-000000000000}"/>
          </ac:spMkLst>
        </pc:spChg>
      </pc:sldChg>
      <pc:sldChg chg="modSp modAnim">
        <pc:chgData name="E. T." userId="153c89370fdd1022" providerId="LiveId" clId="{ECB81E60-926D-40B2-839A-8DE55554F3C1}" dt="2019-03-13T21:28:27.219" v="1089"/>
        <pc:sldMkLst>
          <pc:docMk/>
          <pc:sldMk cId="0" sldId="287"/>
        </pc:sldMkLst>
        <pc:picChg chg="mod">
          <ac:chgData name="E. T." userId="153c89370fdd1022" providerId="LiveId" clId="{ECB81E60-926D-40B2-839A-8DE55554F3C1}" dt="2019-03-13T21:28:13.056" v="1088" actId="14100"/>
          <ac:picMkLst>
            <pc:docMk/>
            <pc:sldMk cId="0" sldId="287"/>
            <ac:picMk id="73730" creationId="{00000000-0000-0000-0000-000000000000}"/>
          </ac:picMkLst>
        </pc:picChg>
      </pc:sldChg>
      <pc:sldChg chg="addSp modSp">
        <pc:chgData name="E. T." userId="153c89370fdd1022" providerId="LiveId" clId="{ECB81E60-926D-40B2-839A-8DE55554F3C1}" dt="2019-03-27T06:49:03.088" v="1557" actId="20577"/>
        <pc:sldMkLst>
          <pc:docMk/>
          <pc:sldMk cId="0" sldId="291"/>
        </pc:sldMkLst>
        <pc:spChg chg="mod">
          <ac:chgData name="E. T." userId="153c89370fdd1022" providerId="LiveId" clId="{ECB81E60-926D-40B2-839A-8DE55554F3C1}" dt="2019-03-27T06:47:11.756" v="1386" actId="1076"/>
          <ac:spMkLst>
            <pc:docMk/>
            <pc:sldMk cId="0" sldId="291"/>
            <ac:spMk id="2" creationId="{00000000-0000-0000-0000-000000000000}"/>
          </ac:spMkLst>
        </pc:spChg>
        <pc:spChg chg="mod">
          <ac:chgData name="E. T." userId="153c89370fdd1022" providerId="LiveId" clId="{ECB81E60-926D-40B2-839A-8DE55554F3C1}" dt="2019-03-27T06:49:03.088" v="1557" actId="20577"/>
          <ac:spMkLst>
            <pc:docMk/>
            <pc:sldMk cId="0" sldId="291"/>
            <ac:spMk id="3" creationId="{00000000-0000-0000-0000-000000000000}"/>
          </ac:spMkLst>
        </pc:spChg>
        <pc:picChg chg="add mod">
          <ac:chgData name="E. T." userId="153c89370fdd1022" providerId="LiveId" clId="{ECB81E60-926D-40B2-839A-8DE55554F3C1}" dt="2019-03-27T06:43:00.192" v="1095" actId="1076"/>
          <ac:picMkLst>
            <pc:docMk/>
            <pc:sldMk cId="0" sldId="291"/>
            <ac:picMk id="1026" creationId="{0C373F6D-DC7A-41F4-A9AE-BBB773418311}"/>
          </ac:picMkLst>
        </pc:picChg>
      </pc:sldChg>
      <pc:sldChg chg="addSp delSp modSp add">
        <pc:chgData name="E. T." userId="153c89370fdd1022" providerId="LiveId" clId="{ECB81E60-926D-40B2-839A-8DE55554F3C1}" dt="2019-03-13T20:58:35.994" v="517" actId="20577"/>
        <pc:sldMkLst>
          <pc:docMk/>
          <pc:sldMk cId="2053935648" sldId="298"/>
        </pc:sldMkLst>
        <pc:spChg chg="del mod">
          <ac:chgData name="E. T." userId="153c89370fdd1022" providerId="LiveId" clId="{ECB81E60-926D-40B2-839A-8DE55554F3C1}" dt="2019-03-13T20:42:33.633" v="97" actId="478"/>
          <ac:spMkLst>
            <pc:docMk/>
            <pc:sldMk cId="2053935648" sldId="298"/>
            <ac:spMk id="2" creationId="{A49A5385-AAC5-46A7-9A33-C7AC399715D8}"/>
          </ac:spMkLst>
        </pc:spChg>
        <pc:spChg chg="del mod">
          <ac:chgData name="E. T." userId="153c89370fdd1022" providerId="LiveId" clId="{ECB81E60-926D-40B2-839A-8DE55554F3C1}" dt="2019-03-13T20:42:29.758" v="96" actId="1032"/>
          <ac:spMkLst>
            <pc:docMk/>
            <pc:sldMk cId="2053935648" sldId="298"/>
            <ac:spMk id="3" creationId="{F76F6A7F-4B1D-44FB-A22F-ECBC9568F2EB}"/>
          </ac:spMkLst>
        </pc:spChg>
        <pc:spChg chg="mod">
          <ac:chgData name="E. T." userId="153c89370fdd1022" providerId="LiveId" clId="{ECB81E60-926D-40B2-839A-8DE55554F3C1}" dt="2019-03-13T20:53:42.415" v="245" actId="255"/>
          <ac:spMkLst>
            <pc:docMk/>
            <pc:sldMk cId="2053935648" sldId="298"/>
            <ac:spMk id="6" creationId="{F47E8868-CEDA-48EC-BD67-D0294C2FDE58}"/>
          </ac:spMkLst>
        </pc:spChg>
        <pc:spChg chg="mod">
          <ac:chgData name="E. T." userId="153c89370fdd1022" providerId="LiveId" clId="{ECB81E60-926D-40B2-839A-8DE55554F3C1}" dt="2019-03-13T20:57:05.243" v="459" actId="6549"/>
          <ac:spMkLst>
            <pc:docMk/>
            <pc:sldMk cId="2053935648" sldId="298"/>
            <ac:spMk id="7" creationId="{27DD2251-764A-44B7-A784-E68D654B9E8C}"/>
          </ac:spMkLst>
        </pc:spChg>
        <pc:spChg chg="mod">
          <ac:chgData name="E. T." userId="153c89370fdd1022" providerId="LiveId" clId="{ECB81E60-926D-40B2-839A-8DE55554F3C1}" dt="2019-03-13T20:45:00.963" v="118" actId="1076"/>
          <ac:spMkLst>
            <pc:docMk/>
            <pc:sldMk cId="2053935648" sldId="298"/>
            <ac:spMk id="8" creationId="{3A3BF52F-E597-4488-A3D7-B8B497DAA5DF}"/>
          </ac:spMkLst>
        </pc:spChg>
        <pc:spChg chg="mod">
          <ac:chgData name="E. T." userId="153c89370fdd1022" providerId="LiveId" clId="{ECB81E60-926D-40B2-839A-8DE55554F3C1}" dt="2019-03-13T20:45:11.649" v="119" actId="1076"/>
          <ac:spMkLst>
            <pc:docMk/>
            <pc:sldMk cId="2053935648" sldId="298"/>
            <ac:spMk id="9" creationId="{D0D120C8-9788-4A63-B085-FB19F789E372}"/>
          </ac:spMkLst>
        </pc:spChg>
        <pc:spChg chg="add mod">
          <ac:chgData name="E. T." userId="153c89370fdd1022" providerId="LiveId" clId="{ECB81E60-926D-40B2-839A-8DE55554F3C1}" dt="2019-03-13T20:51:59.994" v="205" actId="1076"/>
          <ac:spMkLst>
            <pc:docMk/>
            <pc:sldMk cId="2053935648" sldId="298"/>
            <ac:spMk id="10" creationId="{689BDB94-B576-4DC2-97A7-1F35A24F2138}"/>
          </ac:spMkLst>
        </pc:spChg>
        <pc:spChg chg="add del">
          <ac:chgData name="E. T." userId="153c89370fdd1022" providerId="LiveId" clId="{ECB81E60-926D-40B2-839A-8DE55554F3C1}" dt="2019-03-13T20:57:28.119" v="461"/>
          <ac:spMkLst>
            <pc:docMk/>
            <pc:sldMk cId="2053935648" sldId="298"/>
            <ac:spMk id="11" creationId="{7E8AFB40-D79B-4D28-AA9E-167845D4B442}"/>
          </ac:spMkLst>
        </pc:spChg>
        <pc:spChg chg="add mod">
          <ac:chgData name="E. T." userId="153c89370fdd1022" providerId="LiveId" clId="{ECB81E60-926D-40B2-839A-8DE55554F3C1}" dt="2019-03-13T20:58:35.994" v="517" actId="20577"/>
          <ac:spMkLst>
            <pc:docMk/>
            <pc:sldMk cId="2053935648" sldId="298"/>
            <ac:spMk id="12" creationId="{48C44B6F-266C-4B73-8100-1F9FD5B72313}"/>
          </ac:spMkLst>
        </pc:spChg>
        <pc:grpChg chg="mod">
          <ac:chgData name="E. T." userId="153c89370fdd1022" providerId="LiveId" clId="{ECB81E60-926D-40B2-839A-8DE55554F3C1}" dt="2019-03-13T20:43:32.165" v="105" actId="14100"/>
          <ac:grpSpMkLst>
            <pc:docMk/>
            <pc:sldMk cId="2053935648" sldId="298"/>
            <ac:grpSpMk id="5" creationId="{285E5C24-AD2D-4089-ADE1-1F3CC6151AFD}"/>
          </ac:grpSpMkLst>
        </pc:grpChg>
        <pc:graphicFrameChg chg="add del mod">
          <ac:chgData name="E. T." userId="153c89370fdd1022" providerId="LiveId" clId="{ECB81E60-926D-40B2-839A-8DE55554F3C1}" dt="2019-03-13T20:43:11.227" v="102" actId="18245"/>
          <ac:graphicFrameMkLst>
            <pc:docMk/>
            <pc:sldMk cId="2053935648" sldId="298"/>
            <ac:graphicFrameMk id="4" creationId="{245157A1-814F-436D-80B2-EBB937E409FC}"/>
          </ac:graphicFrameMkLst>
        </pc:graphicFrameChg>
      </pc:sldChg>
      <pc:sldChg chg="addSp delSp modSp add modAnim">
        <pc:chgData name="E. T." userId="153c89370fdd1022" providerId="LiveId" clId="{ECB81E60-926D-40B2-839A-8DE55554F3C1}" dt="2019-03-13T21:27:49.353" v="1087" actId="1076"/>
        <pc:sldMkLst>
          <pc:docMk/>
          <pc:sldMk cId="4102914330" sldId="299"/>
        </pc:sldMkLst>
        <pc:spChg chg="del">
          <ac:chgData name="E. T." userId="153c89370fdd1022" providerId="LiveId" clId="{ECB81E60-926D-40B2-839A-8DE55554F3C1}" dt="2019-03-13T21:02:53.477" v="535" actId="478"/>
          <ac:spMkLst>
            <pc:docMk/>
            <pc:sldMk cId="4102914330" sldId="299"/>
            <ac:spMk id="2" creationId="{107A0F1D-E09C-4029-A8A2-E6F8BE552DA4}"/>
          </ac:spMkLst>
        </pc:spChg>
        <pc:spChg chg="del mod">
          <ac:chgData name="E. T." userId="153c89370fdd1022" providerId="LiveId" clId="{ECB81E60-926D-40B2-839A-8DE55554F3C1}" dt="2019-03-13T21:03:58.838" v="550" actId="478"/>
          <ac:spMkLst>
            <pc:docMk/>
            <pc:sldMk cId="4102914330" sldId="299"/>
            <ac:spMk id="3" creationId="{97A18951-A7A4-4784-A317-8872C5CB0DCD}"/>
          </ac:spMkLst>
        </pc:spChg>
        <pc:spChg chg="add mod">
          <ac:chgData name="E. T." userId="153c89370fdd1022" providerId="LiveId" clId="{ECB81E60-926D-40B2-839A-8DE55554F3C1}" dt="2019-03-13T21:27:35.805" v="1085" actId="20577"/>
          <ac:spMkLst>
            <pc:docMk/>
            <pc:sldMk cId="4102914330" sldId="299"/>
            <ac:spMk id="5" creationId="{9DE8E9A1-1455-4DF0-85C7-3761320CCD1A}"/>
          </ac:spMkLst>
        </pc:spChg>
        <pc:spChg chg="add mod ord">
          <ac:chgData name="E. T." userId="153c89370fdd1022" providerId="LiveId" clId="{ECB81E60-926D-40B2-839A-8DE55554F3C1}" dt="2019-03-13T21:27:49.353" v="1087" actId="1076"/>
          <ac:spMkLst>
            <pc:docMk/>
            <pc:sldMk cId="4102914330" sldId="299"/>
            <ac:spMk id="6" creationId="{50137D4E-8CB3-43F4-A678-C7EC5426CBC6}"/>
          </ac:spMkLst>
        </pc:spChg>
        <pc:spChg chg="add mod">
          <ac:chgData name="E. T." userId="153c89370fdd1022" providerId="LiveId" clId="{ECB81E60-926D-40B2-839A-8DE55554F3C1}" dt="2019-03-13T21:25:18.738" v="905" actId="20577"/>
          <ac:spMkLst>
            <pc:docMk/>
            <pc:sldMk cId="4102914330" sldId="299"/>
            <ac:spMk id="7" creationId="{5A578475-7FDC-4529-B493-56B7BB47949E}"/>
          </ac:spMkLst>
        </pc:spChg>
        <pc:picChg chg="add mod ord modCrop">
          <ac:chgData name="E. T." userId="153c89370fdd1022" providerId="LiveId" clId="{ECB81E60-926D-40B2-839A-8DE55554F3C1}" dt="2019-03-13T21:02:32.556" v="528" actId="167"/>
          <ac:picMkLst>
            <pc:docMk/>
            <pc:sldMk cId="4102914330" sldId="299"/>
            <ac:picMk id="1026" creationId="{832F35DB-401F-4C98-90E8-C59967A46B4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4198C-7D4F-41BD-A288-DB3191655051}" type="doc">
      <dgm:prSet loTypeId="urn:microsoft.com/office/officeart/2005/8/layout/matrix1" loCatId="matrix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6E498121-32A6-4312-B5E3-FF6D7D938AAC}">
      <dgm:prSet phldrT="[Text]"/>
      <dgm:spPr/>
      <dgm:t>
        <a:bodyPr/>
        <a:lstStyle/>
        <a:p>
          <a:r>
            <a:rPr lang="ru-RU" dirty="0" err="1"/>
            <a:t>Інтрига</a:t>
          </a:r>
          <a:endParaRPr lang="en-US" dirty="0"/>
        </a:p>
      </dgm:t>
    </dgm:pt>
    <dgm:pt modelId="{42A58C55-28E7-4607-A697-CCF71F4997F9}" type="parTrans" cxnId="{CBCAD900-C712-40A3-8609-C34E901D4758}">
      <dgm:prSet/>
      <dgm:spPr/>
      <dgm:t>
        <a:bodyPr/>
        <a:lstStyle/>
        <a:p>
          <a:endParaRPr lang="en-US"/>
        </a:p>
      </dgm:t>
    </dgm:pt>
    <dgm:pt modelId="{3350D4F4-0998-405A-8344-1516FDF6E5CD}" type="sibTrans" cxnId="{CBCAD900-C712-40A3-8609-C34E901D4758}">
      <dgm:prSet/>
      <dgm:spPr/>
      <dgm:t>
        <a:bodyPr/>
        <a:lstStyle/>
        <a:p>
          <a:endParaRPr lang="en-US"/>
        </a:p>
      </dgm:t>
    </dgm:pt>
    <dgm:pt modelId="{B9E3273D-9AC0-4308-8872-5E1D7019FA92}">
      <dgm:prSet phldrT="[Text]"/>
      <dgm:spPr/>
      <dgm:t>
        <a:bodyPr/>
        <a:lstStyle/>
        <a:p>
          <a:r>
            <a:rPr lang="ru-RU" dirty="0"/>
            <a:t>Порядок </a:t>
          </a:r>
          <a:r>
            <a:rPr lang="ru-RU" dirty="0" err="1"/>
            <a:t>появи</a:t>
          </a:r>
          <a:r>
            <a:rPr lang="ru-RU" dirty="0"/>
            <a:t> </a:t>
          </a:r>
          <a:r>
            <a:rPr lang="ru-RU" dirty="0" err="1"/>
            <a:t>персонажів</a:t>
          </a:r>
          <a:endParaRPr lang="en-US" dirty="0"/>
        </a:p>
      </dgm:t>
    </dgm:pt>
    <dgm:pt modelId="{26C84EBC-26BD-436D-B0B6-F08AF0905823}" type="parTrans" cxnId="{BEC08290-1AF8-4ACB-9C4E-981663BDA4B9}">
      <dgm:prSet/>
      <dgm:spPr/>
      <dgm:t>
        <a:bodyPr/>
        <a:lstStyle/>
        <a:p>
          <a:endParaRPr lang="en-US"/>
        </a:p>
      </dgm:t>
    </dgm:pt>
    <dgm:pt modelId="{8C696790-AA88-4E84-9249-A31E1506E478}" type="sibTrans" cxnId="{BEC08290-1AF8-4ACB-9C4E-981663BDA4B9}">
      <dgm:prSet/>
      <dgm:spPr/>
      <dgm:t>
        <a:bodyPr/>
        <a:lstStyle/>
        <a:p>
          <a:endParaRPr lang="en-US"/>
        </a:p>
      </dgm:t>
    </dgm:pt>
    <dgm:pt modelId="{C0C3D0B4-E887-4FAE-A1DE-66E472A309EA}">
      <dgm:prSet phldrT="[Text]"/>
      <dgm:spPr/>
      <dgm:t>
        <a:bodyPr/>
        <a:lstStyle/>
        <a:p>
          <a:r>
            <a:rPr lang="ru-RU" dirty="0"/>
            <a:t>Ретроспектива</a:t>
          </a:r>
          <a:endParaRPr lang="en-US" dirty="0"/>
        </a:p>
      </dgm:t>
    </dgm:pt>
    <dgm:pt modelId="{6F106397-F80D-4E36-9BF6-FB711F7D05CA}" type="parTrans" cxnId="{E83888E2-A266-4371-9DAE-5301990C0949}">
      <dgm:prSet/>
      <dgm:spPr/>
      <dgm:t>
        <a:bodyPr/>
        <a:lstStyle/>
        <a:p>
          <a:endParaRPr lang="en-US"/>
        </a:p>
      </dgm:t>
    </dgm:pt>
    <dgm:pt modelId="{DE3BD5CA-6761-4732-B80D-6F7C615C2E96}" type="sibTrans" cxnId="{E83888E2-A266-4371-9DAE-5301990C0949}">
      <dgm:prSet/>
      <dgm:spPr/>
      <dgm:t>
        <a:bodyPr/>
        <a:lstStyle/>
        <a:p>
          <a:endParaRPr lang="en-US"/>
        </a:p>
      </dgm:t>
    </dgm:pt>
    <dgm:pt modelId="{512C02C5-8764-44B5-891F-5FA80B2DAFF2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Театральний</a:t>
          </a:r>
          <a:r>
            <a:rPr lang="ru-RU" dirty="0"/>
            <a:t> </a:t>
          </a:r>
          <a:r>
            <a:rPr lang="ru-RU" dirty="0" err="1"/>
            <a:t>ефект</a:t>
          </a:r>
          <a:r>
            <a:rPr lang="ru-RU" dirty="0"/>
            <a:t>»</a:t>
          </a:r>
          <a:endParaRPr lang="en-US" dirty="0"/>
        </a:p>
      </dgm:t>
    </dgm:pt>
    <dgm:pt modelId="{8B687F9E-AEDA-43E5-879B-FF601BEE4D19}" type="parTrans" cxnId="{6487FECC-D711-49CC-AA80-51CA076165B3}">
      <dgm:prSet/>
      <dgm:spPr/>
      <dgm:t>
        <a:bodyPr/>
        <a:lstStyle/>
        <a:p>
          <a:endParaRPr lang="en-US"/>
        </a:p>
      </dgm:t>
    </dgm:pt>
    <dgm:pt modelId="{19E6B4D3-3C3F-4FA9-9C48-EC42C8E51EA6}" type="sibTrans" cxnId="{6487FECC-D711-49CC-AA80-51CA076165B3}">
      <dgm:prSet/>
      <dgm:spPr/>
      <dgm:t>
        <a:bodyPr/>
        <a:lstStyle/>
        <a:p>
          <a:endParaRPr lang="en-US"/>
        </a:p>
      </dgm:t>
    </dgm:pt>
    <dgm:pt modelId="{CE710088-5B99-4945-8ED9-DC78E464DEC1}">
      <dgm:prSet phldrT="[Text]"/>
      <dgm:spPr/>
      <dgm:t>
        <a:bodyPr/>
        <a:lstStyle/>
        <a:p>
          <a:r>
            <a:rPr lang="ru-RU" dirty="0" err="1"/>
            <a:t>Задум</a:t>
          </a:r>
          <a:r>
            <a:rPr lang="ru-RU" dirty="0"/>
            <a:t> </a:t>
          </a:r>
          <a:r>
            <a:rPr lang="ru-RU" dirty="0" err="1"/>
            <a:t>починається</a:t>
          </a:r>
          <a:r>
            <a:rPr lang="ru-RU" dirty="0"/>
            <a:t> з </a:t>
          </a:r>
          <a:r>
            <a:rPr lang="ru-RU" dirty="0" err="1"/>
            <a:t>розв</a:t>
          </a:r>
          <a:r>
            <a:rPr lang="en-US" dirty="0"/>
            <a:t>’</a:t>
          </a:r>
          <a:r>
            <a:rPr lang="uk-UA" dirty="0" err="1"/>
            <a:t>язку</a:t>
          </a:r>
          <a:endParaRPr lang="en-US" dirty="0"/>
        </a:p>
      </dgm:t>
    </dgm:pt>
    <dgm:pt modelId="{90EBA81A-E91C-4E10-BAFF-15B5DC53BCB1}" type="parTrans" cxnId="{C19FA6BA-4B27-4E3D-9DFA-3D1AE8EC5C2F}">
      <dgm:prSet/>
      <dgm:spPr/>
      <dgm:t>
        <a:bodyPr/>
        <a:lstStyle/>
        <a:p>
          <a:endParaRPr lang="en-US"/>
        </a:p>
      </dgm:t>
    </dgm:pt>
    <dgm:pt modelId="{3BB0BADD-6F5F-411B-9970-72EEDAB30278}" type="sibTrans" cxnId="{C19FA6BA-4B27-4E3D-9DFA-3D1AE8EC5C2F}">
      <dgm:prSet/>
      <dgm:spPr/>
      <dgm:t>
        <a:bodyPr/>
        <a:lstStyle/>
        <a:p>
          <a:endParaRPr lang="en-US"/>
        </a:p>
      </dgm:t>
    </dgm:pt>
    <dgm:pt modelId="{AC6851DE-1143-4E15-8E07-060DED184F6C}" type="pres">
      <dgm:prSet presAssocID="{B754198C-7D4F-41BD-A288-DB319165505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59EB276-0BB9-4624-8216-939D54B238D4}" type="pres">
      <dgm:prSet presAssocID="{B754198C-7D4F-41BD-A288-DB3191655051}" presName="matrix" presStyleCnt="0"/>
      <dgm:spPr/>
    </dgm:pt>
    <dgm:pt modelId="{1800C1BC-830F-4C81-AD71-2313CB8687E1}" type="pres">
      <dgm:prSet presAssocID="{B754198C-7D4F-41BD-A288-DB3191655051}" presName="tile1" presStyleLbl="node1" presStyleIdx="0" presStyleCnt="4"/>
      <dgm:spPr/>
    </dgm:pt>
    <dgm:pt modelId="{31F05DFE-E4A6-4AE4-BA46-7E2FD3520CEA}" type="pres">
      <dgm:prSet presAssocID="{B754198C-7D4F-41BD-A288-DB319165505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999D11-ED40-4B93-B2E1-73D6F930D6B3}" type="pres">
      <dgm:prSet presAssocID="{B754198C-7D4F-41BD-A288-DB3191655051}" presName="tile2" presStyleLbl="node1" presStyleIdx="1" presStyleCnt="4"/>
      <dgm:spPr/>
    </dgm:pt>
    <dgm:pt modelId="{9C90D872-41D0-4172-83BC-A623C244A8A3}" type="pres">
      <dgm:prSet presAssocID="{B754198C-7D4F-41BD-A288-DB319165505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7A55F1-E8AA-457E-B510-EDFDCAD748F8}" type="pres">
      <dgm:prSet presAssocID="{B754198C-7D4F-41BD-A288-DB3191655051}" presName="tile3" presStyleLbl="node1" presStyleIdx="2" presStyleCnt="4"/>
      <dgm:spPr/>
    </dgm:pt>
    <dgm:pt modelId="{13C067C9-E3BF-43A3-9371-8839749B6277}" type="pres">
      <dgm:prSet presAssocID="{B754198C-7D4F-41BD-A288-DB319165505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4B4CD8E-2608-43AF-B819-77E2D479B0B4}" type="pres">
      <dgm:prSet presAssocID="{B754198C-7D4F-41BD-A288-DB3191655051}" presName="tile4" presStyleLbl="node1" presStyleIdx="3" presStyleCnt="4"/>
      <dgm:spPr/>
    </dgm:pt>
    <dgm:pt modelId="{5EF0F49D-A01C-4DB7-AADA-487933E5BEA1}" type="pres">
      <dgm:prSet presAssocID="{B754198C-7D4F-41BD-A288-DB319165505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478FF8E-1699-49BA-BAF6-BC8C0E09B35E}" type="pres">
      <dgm:prSet presAssocID="{B754198C-7D4F-41BD-A288-DB319165505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BCAD900-C712-40A3-8609-C34E901D4758}" srcId="{B754198C-7D4F-41BD-A288-DB3191655051}" destId="{6E498121-32A6-4312-B5E3-FF6D7D938AAC}" srcOrd="0" destOrd="0" parTransId="{42A58C55-28E7-4607-A697-CCF71F4997F9}" sibTransId="{3350D4F4-0998-405A-8344-1516FDF6E5CD}"/>
    <dgm:cxn modelId="{095CCD02-2BD6-4015-B618-F61CDCE7FBF7}" type="presOf" srcId="{CE710088-5B99-4945-8ED9-DC78E464DEC1}" destId="{5EF0F49D-A01C-4DB7-AADA-487933E5BEA1}" srcOrd="1" destOrd="0" presId="urn:microsoft.com/office/officeart/2005/8/layout/matrix1"/>
    <dgm:cxn modelId="{EB013822-7D64-49BC-914A-C6DE707BCE5A}" type="presOf" srcId="{6E498121-32A6-4312-B5E3-FF6D7D938AAC}" destId="{B478FF8E-1699-49BA-BAF6-BC8C0E09B35E}" srcOrd="0" destOrd="0" presId="urn:microsoft.com/office/officeart/2005/8/layout/matrix1"/>
    <dgm:cxn modelId="{3035CB2A-F97B-4466-B532-91BF9A6A57A5}" type="presOf" srcId="{512C02C5-8764-44B5-891F-5FA80B2DAFF2}" destId="{287A55F1-E8AA-457E-B510-EDFDCAD748F8}" srcOrd="0" destOrd="0" presId="urn:microsoft.com/office/officeart/2005/8/layout/matrix1"/>
    <dgm:cxn modelId="{69BBA936-8F0F-4A91-979C-9F0E1D3156A3}" type="presOf" srcId="{C0C3D0B4-E887-4FAE-A1DE-66E472A309EA}" destId="{E7999D11-ED40-4B93-B2E1-73D6F930D6B3}" srcOrd="0" destOrd="0" presId="urn:microsoft.com/office/officeart/2005/8/layout/matrix1"/>
    <dgm:cxn modelId="{31556638-25C0-4E1D-9C77-017CD60E4A86}" type="presOf" srcId="{C0C3D0B4-E887-4FAE-A1DE-66E472A309EA}" destId="{9C90D872-41D0-4172-83BC-A623C244A8A3}" srcOrd="1" destOrd="0" presId="urn:microsoft.com/office/officeart/2005/8/layout/matrix1"/>
    <dgm:cxn modelId="{F8F0985B-B9CC-4ECB-A431-E1DBB97AC9D4}" type="presOf" srcId="{CE710088-5B99-4945-8ED9-DC78E464DEC1}" destId="{C4B4CD8E-2608-43AF-B819-77E2D479B0B4}" srcOrd="0" destOrd="0" presId="urn:microsoft.com/office/officeart/2005/8/layout/matrix1"/>
    <dgm:cxn modelId="{7B9A8980-302B-4C6B-A40B-7B8E3351EB3A}" type="presOf" srcId="{B9E3273D-9AC0-4308-8872-5E1D7019FA92}" destId="{1800C1BC-830F-4C81-AD71-2313CB8687E1}" srcOrd="0" destOrd="0" presId="urn:microsoft.com/office/officeart/2005/8/layout/matrix1"/>
    <dgm:cxn modelId="{BEC08290-1AF8-4ACB-9C4E-981663BDA4B9}" srcId="{6E498121-32A6-4312-B5E3-FF6D7D938AAC}" destId="{B9E3273D-9AC0-4308-8872-5E1D7019FA92}" srcOrd="0" destOrd="0" parTransId="{26C84EBC-26BD-436D-B0B6-F08AF0905823}" sibTransId="{8C696790-AA88-4E84-9249-A31E1506E478}"/>
    <dgm:cxn modelId="{A16EB8A2-21F7-468D-95DC-56072788AB93}" type="presOf" srcId="{B754198C-7D4F-41BD-A288-DB3191655051}" destId="{AC6851DE-1143-4E15-8E07-060DED184F6C}" srcOrd="0" destOrd="0" presId="urn:microsoft.com/office/officeart/2005/8/layout/matrix1"/>
    <dgm:cxn modelId="{C19FA6BA-4B27-4E3D-9DFA-3D1AE8EC5C2F}" srcId="{6E498121-32A6-4312-B5E3-FF6D7D938AAC}" destId="{CE710088-5B99-4945-8ED9-DC78E464DEC1}" srcOrd="3" destOrd="0" parTransId="{90EBA81A-E91C-4E10-BAFF-15B5DC53BCB1}" sibTransId="{3BB0BADD-6F5F-411B-9970-72EEDAB30278}"/>
    <dgm:cxn modelId="{6487FECC-D711-49CC-AA80-51CA076165B3}" srcId="{6E498121-32A6-4312-B5E3-FF6D7D938AAC}" destId="{512C02C5-8764-44B5-891F-5FA80B2DAFF2}" srcOrd="2" destOrd="0" parTransId="{8B687F9E-AEDA-43E5-879B-FF601BEE4D19}" sibTransId="{19E6B4D3-3C3F-4FA9-9C48-EC42C8E51EA6}"/>
    <dgm:cxn modelId="{FE2061D5-AED9-4F87-97F2-BDE1ABC2B914}" type="presOf" srcId="{B9E3273D-9AC0-4308-8872-5E1D7019FA92}" destId="{31F05DFE-E4A6-4AE4-BA46-7E2FD3520CEA}" srcOrd="1" destOrd="0" presId="urn:microsoft.com/office/officeart/2005/8/layout/matrix1"/>
    <dgm:cxn modelId="{E83888E2-A266-4371-9DAE-5301990C0949}" srcId="{6E498121-32A6-4312-B5E3-FF6D7D938AAC}" destId="{C0C3D0B4-E887-4FAE-A1DE-66E472A309EA}" srcOrd="1" destOrd="0" parTransId="{6F106397-F80D-4E36-9BF6-FB711F7D05CA}" sibTransId="{DE3BD5CA-6761-4732-B80D-6F7C615C2E96}"/>
    <dgm:cxn modelId="{3F40D4F7-7A3F-429A-A755-33D041E20EF8}" type="presOf" srcId="{512C02C5-8764-44B5-891F-5FA80B2DAFF2}" destId="{13C067C9-E3BF-43A3-9371-8839749B6277}" srcOrd="1" destOrd="0" presId="urn:microsoft.com/office/officeart/2005/8/layout/matrix1"/>
    <dgm:cxn modelId="{48783167-6575-4EAC-910E-EC9C16A67096}" type="presParOf" srcId="{AC6851DE-1143-4E15-8E07-060DED184F6C}" destId="{759EB276-0BB9-4624-8216-939D54B238D4}" srcOrd="0" destOrd="0" presId="urn:microsoft.com/office/officeart/2005/8/layout/matrix1"/>
    <dgm:cxn modelId="{89BBB26C-710C-46C9-A46A-05C63F2BB375}" type="presParOf" srcId="{759EB276-0BB9-4624-8216-939D54B238D4}" destId="{1800C1BC-830F-4C81-AD71-2313CB8687E1}" srcOrd="0" destOrd="0" presId="urn:microsoft.com/office/officeart/2005/8/layout/matrix1"/>
    <dgm:cxn modelId="{09D97E50-AD45-4CA8-8DA2-91E87EF6893F}" type="presParOf" srcId="{759EB276-0BB9-4624-8216-939D54B238D4}" destId="{31F05DFE-E4A6-4AE4-BA46-7E2FD3520CEA}" srcOrd="1" destOrd="0" presId="urn:microsoft.com/office/officeart/2005/8/layout/matrix1"/>
    <dgm:cxn modelId="{0C81C42C-AA0D-4C30-AD17-7E5AD24ED3C7}" type="presParOf" srcId="{759EB276-0BB9-4624-8216-939D54B238D4}" destId="{E7999D11-ED40-4B93-B2E1-73D6F930D6B3}" srcOrd="2" destOrd="0" presId="urn:microsoft.com/office/officeart/2005/8/layout/matrix1"/>
    <dgm:cxn modelId="{6C4B848F-17F0-4CDD-BD86-58538469FD33}" type="presParOf" srcId="{759EB276-0BB9-4624-8216-939D54B238D4}" destId="{9C90D872-41D0-4172-83BC-A623C244A8A3}" srcOrd="3" destOrd="0" presId="urn:microsoft.com/office/officeart/2005/8/layout/matrix1"/>
    <dgm:cxn modelId="{F25A5F83-5727-46AD-80B7-A6149FAF2EDB}" type="presParOf" srcId="{759EB276-0BB9-4624-8216-939D54B238D4}" destId="{287A55F1-E8AA-457E-B510-EDFDCAD748F8}" srcOrd="4" destOrd="0" presId="urn:microsoft.com/office/officeart/2005/8/layout/matrix1"/>
    <dgm:cxn modelId="{C60CB783-094E-4983-A2A6-DD3D2A128F48}" type="presParOf" srcId="{759EB276-0BB9-4624-8216-939D54B238D4}" destId="{13C067C9-E3BF-43A3-9371-8839749B6277}" srcOrd="5" destOrd="0" presId="urn:microsoft.com/office/officeart/2005/8/layout/matrix1"/>
    <dgm:cxn modelId="{C673E2C9-AD02-458C-BB55-AE2DA9530418}" type="presParOf" srcId="{759EB276-0BB9-4624-8216-939D54B238D4}" destId="{C4B4CD8E-2608-43AF-B819-77E2D479B0B4}" srcOrd="6" destOrd="0" presId="urn:microsoft.com/office/officeart/2005/8/layout/matrix1"/>
    <dgm:cxn modelId="{E6233165-E508-49B2-BCB1-30DB9F85F1ED}" type="presParOf" srcId="{759EB276-0BB9-4624-8216-939D54B238D4}" destId="{5EF0F49D-A01C-4DB7-AADA-487933E5BEA1}" srcOrd="7" destOrd="0" presId="urn:microsoft.com/office/officeart/2005/8/layout/matrix1"/>
    <dgm:cxn modelId="{33112E71-2284-49D1-A73E-2E3F4E1442AC}" type="presParOf" srcId="{AC6851DE-1143-4E15-8E07-060DED184F6C}" destId="{B478FF8E-1699-49BA-BAF6-BC8C0E09B35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8E30EE-B396-4007-A218-3DF6CC5FEE59}" type="doc">
      <dgm:prSet loTypeId="urn:microsoft.com/office/officeart/2005/8/layout/matrix1" loCatId="matrix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6FCDCB46-BD2D-46C0-A730-C726D3DC19E4}">
      <dgm:prSet phldrT="[Text]"/>
      <dgm:spPr/>
      <dgm:t>
        <a:bodyPr/>
        <a:lstStyle/>
        <a:p>
          <a:r>
            <a:rPr lang="ru-RU" dirty="0" err="1"/>
            <a:t>Таємниця</a:t>
          </a:r>
          <a:endParaRPr lang="en-US" dirty="0"/>
        </a:p>
      </dgm:t>
    </dgm:pt>
    <dgm:pt modelId="{7FFB96F6-0257-4E67-AA7F-026D6086B683}" type="parTrans" cxnId="{E0ABE3E2-2C8D-4606-B372-B5AA5AD5BC6A}">
      <dgm:prSet/>
      <dgm:spPr/>
      <dgm:t>
        <a:bodyPr/>
        <a:lstStyle/>
        <a:p>
          <a:endParaRPr lang="en-US"/>
        </a:p>
      </dgm:t>
    </dgm:pt>
    <dgm:pt modelId="{A8FEB253-D401-4CA2-94D0-86C589164230}" type="sibTrans" cxnId="{E0ABE3E2-2C8D-4606-B372-B5AA5AD5BC6A}">
      <dgm:prSet/>
      <dgm:spPr/>
      <dgm:t>
        <a:bodyPr/>
        <a:lstStyle/>
        <a:p>
          <a:endParaRPr lang="en-US"/>
        </a:p>
      </dgm:t>
    </dgm:pt>
    <dgm:pt modelId="{1ECDFC11-FA25-4C43-B31D-7949E56C246D}">
      <dgm:prSet phldrT="[Text]"/>
      <dgm:spPr/>
      <dgm:t>
        <a:bodyPr/>
        <a:lstStyle/>
        <a:p>
          <a:r>
            <a:rPr lang="ru-RU" dirty="0"/>
            <a:t>Ретроспектива</a:t>
          </a:r>
          <a:endParaRPr lang="en-US" dirty="0"/>
        </a:p>
      </dgm:t>
    </dgm:pt>
    <dgm:pt modelId="{60C9BB03-EEA1-4B02-A011-39DA85B3B9E5}" type="parTrans" cxnId="{EA333DF3-880B-41C5-96EC-2A9B784E536C}">
      <dgm:prSet/>
      <dgm:spPr/>
      <dgm:t>
        <a:bodyPr/>
        <a:lstStyle/>
        <a:p>
          <a:endParaRPr lang="en-US"/>
        </a:p>
      </dgm:t>
    </dgm:pt>
    <dgm:pt modelId="{2387B84F-D68F-4F2D-A7E3-337D44F6262F}" type="sibTrans" cxnId="{EA333DF3-880B-41C5-96EC-2A9B784E536C}">
      <dgm:prSet/>
      <dgm:spPr/>
      <dgm:t>
        <a:bodyPr/>
        <a:lstStyle/>
        <a:p>
          <a:endParaRPr lang="en-US"/>
        </a:p>
      </dgm:t>
    </dgm:pt>
    <dgm:pt modelId="{30507767-54AF-4DEA-A339-5BA598928DD9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Подвійний</a:t>
          </a:r>
          <a:r>
            <a:rPr lang="ru-RU" dirty="0"/>
            <a:t> </a:t>
          </a:r>
          <a:r>
            <a:rPr lang="ru-RU" dirty="0" err="1"/>
            <a:t>діалог</a:t>
          </a:r>
          <a:r>
            <a:rPr lang="ru-RU" dirty="0"/>
            <a:t>»</a:t>
          </a:r>
          <a:endParaRPr lang="en-US" dirty="0"/>
        </a:p>
      </dgm:t>
    </dgm:pt>
    <dgm:pt modelId="{81D7E9CE-8443-40B7-8DAD-B9144493D6AF}" type="parTrans" cxnId="{8A3B1C45-1639-4E0D-B129-B40B4A1ED406}">
      <dgm:prSet/>
      <dgm:spPr/>
      <dgm:t>
        <a:bodyPr/>
        <a:lstStyle/>
        <a:p>
          <a:endParaRPr lang="en-US"/>
        </a:p>
      </dgm:t>
    </dgm:pt>
    <dgm:pt modelId="{D8D08D60-60A8-452A-B087-BA9E09124BDD}" type="sibTrans" cxnId="{8A3B1C45-1639-4E0D-B129-B40B4A1ED406}">
      <dgm:prSet/>
      <dgm:spPr/>
      <dgm:t>
        <a:bodyPr/>
        <a:lstStyle/>
        <a:p>
          <a:endParaRPr lang="en-US"/>
        </a:p>
      </dgm:t>
    </dgm:pt>
    <dgm:pt modelId="{58BC3395-ED33-42C0-A6D8-78AAD0E431FC}">
      <dgm:prSet phldrT="[Text]"/>
      <dgm:spPr/>
      <dgm:t>
        <a:bodyPr/>
        <a:lstStyle/>
        <a:p>
          <a:r>
            <a:rPr lang="ru-RU" dirty="0" err="1"/>
            <a:t>Відкритий</a:t>
          </a:r>
          <a:r>
            <a:rPr lang="ru-RU" dirty="0"/>
            <a:t> </a:t>
          </a:r>
          <a:r>
            <a:rPr lang="ru-RU" dirty="0" err="1"/>
            <a:t>фінал-дискусія</a:t>
          </a:r>
          <a:endParaRPr lang="en-US" dirty="0"/>
        </a:p>
      </dgm:t>
    </dgm:pt>
    <dgm:pt modelId="{E50C994C-3F6A-4622-83EC-D65ECA355BA2}" type="parTrans" cxnId="{FFB34E59-0034-4728-967D-D9431B8E3FCE}">
      <dgm:prSet/>
      <dgm:spPr/>
      <dgm:t>
        <a:bodyPr/>
        <a:lstStyle/>
        <a:p>
          <a:endParaRPr lang="en-US"/>
        </a:p>
      </dgm:t>
    </dgm:pt>
    <dgm:pt modelId="{3374FDC1-0C12-4323-8F79-6F8EF2643C49}" type="sibTrans" cxnId="{FFB34E59-0034-4728-967D-D9431B8E3FCE}">
      <dgm:prSet/>
      <dgm:spPr/>
      <dgm:t>
        <a:bodyPr/>
        <a:lstStyle/>
        <a:p>
          <a:endParaRPr lang="en-US"/>
        </a:p>
      </dgm:t>
    </dgm:pt>
    <dgm:pt modelId="{3EF095D9-9A9E-4C15-9ED8-9765924A4B66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Дрібне</a:t>
          </a:r>
          <a:r>
            <a:rPr lang="ru-RU" dirty="0"/>
            <a:t> письмо»</a:t>
          </a:r>
          <a:endParaRPr lang="en-US" dirty="0"/>
        </a:p>
      </dgm:t>
    </dgm:pt>
    <dgm:pt modelId="{2408828A-3872-4691-86E3-33B5998432EE}" type="parTrans" cxnId="{0C634F52-0052-4C17-8938-B07583583CE0}">
      <dgm:prSet/>
      <dgm:spPr/>
      <dgm:t>
        <a:bodyPr/>
        <a:lstStyle/>
        <a:p>
          <a:endParaRPr lang="en-US"/>
        </a:p>
      </dgm:t>
    </dgm:pt>
    <dgm:pt modelId="{192313FC-BE4A-4394-A8C3-CD1427A276E1}" type="sibTrans" cxnId="{0C634F52-0052-4C17-8938-B07583583CE0}">
      <dgm:prSet/>
      <dgm:spPr/>
      <dgm:t>
        <a:bodyPr/>
        <a:lstStyle/>
        <a:p>
          <a:endParaRPr lang="en-US"/>
        </a:p>
      </dgm:t>
    </dgm:pt>
    <dgm:pt modelId="{A3435671-A5A2-4D7B-9521-22B0F0514138}" type="pres">
      <dgm:prSet presAssocID="{398E30EE-B396-4007-A218-3DF6CC5FEE5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0B1AC8-97EC-4FF0-8FA1-6BA3EFA4932E}" type="pres">
      <dgm:prSet presAssocID="{398E30EE-B396-4007-A218-3DF6CC5FEE59}" presName="matrix" presStyleCnt="0"/>
      <dgm:spPr/>
    </dgm:pt>
    <dgm:pt modelId="{7987CF96-390E-4E3C-A681-6EBAB44DD387}" type="pres">
      <dgm:prSet presAssocID="{398E30EE-B396-4007-A218-3DF6CC5FEE59}" presName="tile1" presStyleLbl="node1" presStyleIdx="0" presStyleCnt="4"/>
      <dgm:spPr/>
    </dgm:pt>
    <dgm:pt modelId="{625F83D2-943F-4571-9903-B175F69A6C9D}" type="pres">
      <dgm:prSet presAssocID="{398E30EE-B396-4007-A218-3DF6CC5FEE5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1A0A873-EBD2-4A1C-8109-D1A8751B0426}" type="pres">
      <dgm:prSet presAssocID="{398E30EE-B396-4007-A218-3DF6CC5FEE59}" presName="tile2" presStyleLbl="node1" presStyleIdx="1" presStyleCnt="4"/>
      <dgm:spPr/>
    </dgm:pt>
    <dgm:pt modelId="{749493CC-D3AE-434C-822E-33BC55FD1E98}" type="pres">
      <dgm:prSet presAssocID="{398E30EE-B396-4007-A218-3DF6CC5FEE5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37282A3-9E6F-4B06-B658-183F834D2A64}" type="pres">
      <dgm:prSet presAssocID="{398E30EE-B396-4007-A218-3DF6CC5FEE59}" presName="tile3" presStyleLbl="node1" presStyleIdx="2" presStyleCnt="4"/>
      <dgm:spPr/>
    </dgm:pt>
    <dgm:pt modelId="{A5137EC7-F28F-447D-8171-D94618E966E8}" type="pres">
      <dgm:prSet presAssocID="{398E30EE-B396-4007-A218-3DF6CC5FEE5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D5C2425-14BE-4C74-B55B-CD8082D6F6A8}" type="pres">
      <dgm:prSet presAssocID="{398E30EE-B396-4007-A218-3DF6CC5FEE59}" presName="tile4" presStyleLbl="node1" presStyleIdx="3" presStyleCnt="4"/>
      <dgm:spPr/>
    </dgm:pt>
    <dgm:pt modelId="{2E950A52-E318-40F2-B681-FB5E6A21C61D}" type="pres">
      <dgm:prSet presAssocID="{398E30EE-B396-4007-A218-3DF6CC5FEE5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4790333-C150-4774-B6F4-899966CF2CA7}" type="pres">
      <dgm:prSet presAssocID="{398E30EE-B396-4007-A218-3DF6CC5FEE5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0E34C02-649D-4B9A-BFE8-B41114AD9168}" type="presOf" srcId="{3EF095D9-9A9E-4C15-9ED8-9765924A4B66}" destId="{AD5C2425-14BE-4C74-B55B-CD8082D6F6A8}" srcOrd="0" destOrd="0" presId="urn:microsoft.com/office/officeart/2005/8/layout/matrix1"/>
    <dgm:cxn modelId="{50515208-4603-4E65-833D-5FC66F9AD5AB}" type="presOf" srcId="{1ECDFC11-FA25-4C43-B31D-7949E56C246D}" destId="{7987CF96-390E-4E3C-A681-6EBAB44DD387}" srcOrd="0" destOrd="0" presId="urn:microsoft.com/office/officeart/2005/8/layout/matrix1"/>
    <dgm:cxn modelId="{9F369D19-A504-46F1-BA5D-C1BF51E618C9}" type="presOf" srcId="{58BC3395-ED33-42C0-A6D8-78AAD0E431FC}" destId="{A37282A3-9E6F-4B06-B658-183F834D2A64}" srcOrd="0" destOrd="0" presId="urn:microsoft.com/office/officeart/2005/8/layout/matrix1"/>
    <dgm:cxn modelId="{2F2C8E24-9178-4324-85A5-C3FB96187B5D}" type="presOf" srcId="{6FCDCB46-BD2D-46C0-A730-C726D3DC19E4}" destId="{74790333-C150-4774-B6F4-899966CF2CA7}" srcOrd="0" destOrd="0" presId="urn:microsoft.com/office/officeart/2005/8/layout/matrix1"/>
    <dgm:cxn modelId="{8A3B1C45-1639-4E0D-B129-B40B4A1ED406}" srcId="{6FCDCB46-BD2D-46C0-A730-C726D3DC19E4}" destId="{30507767-54AF-4DEA-A339-5BA598928DD9}" srcOrd="1" destOrd="0" parTransId="{81D7E9CE-8443-40B7-8DAD-B9144493D6AF}" sibTransId="{D8D08D60-60A8-452A-B087-BA9E09124BDD}"/>
    <dgm:cxn modelId="{F5D46D46-C35A-4DCE-B3DC-3E21EFC51005}" type="presOf" srcId="{30507767-54AF-4DEA-A339-5BA598928DD9}" destId="{749493CC-D3AE-434C-822E-33BC55FD1E98}" srcOrd="1" destOrd="0" presId="urn:microsoft.com/office/officeart/2005/8/layout/matrix1"/>
    <dgm:cxn modelId="{B0F5BD6B-D53E-4024-A5BE-D2EA602CDDBD}" type="presOf" srcId="{3EF095D9-9A9E-4C15-9ED8-9765924A4B66}" destId="{2E950A52-E318-40F2-B681-FB5E6A21C61D}" srcOrd="1" destOrd="0" presId="urn:microsoft.com/office/officeart/2005/8/layout/matrix1"/>
    <dgm:cxn modelId="{0C634F52-0052-4C17-8938-B07583583CE0}" srcId="{6FCDCB46-BD2D-46C0-A730-C726D3DC19E4}" destId="{3EF095D9-9A9E-4C15-9ED8-9765924A4B66}" srcOrd="3" destOrd="0" parTransId="{2408828A-3872-4691-86E3-33B5998432EE}" sibTransId="{192313FC-BE4A-4394-A8C3-CD1427A276E1}"/>
    <dgm:cxn modelId="{FFB34E59-0034-4728-967D-D9431B8E3FCE}" srcId="{6FCDCB46-BD2D-46C0-A730-C726D3DC19E4}" destId="{58BC3395-ED33-42C0-A6D8-78AAD0E431FC}" srcOrd="2" destOrd="0" parTransId="{E50C994C-3F6A-4622-83EC-D65ECA355BA2}" sibTransId="{3374FDC1-0C12-4323-8F79-6F8EF2643C49}"/>
    <dgm:cxn modelId="{894B01C2-C7F2-4DBE-9955-B92196050F82}" type="presOf" srcId="{58BC3395-ED33-42C0-A6D8-78AAD0E431FC}" destId="{A5137EC7-F28F-447D-8171-D94618E966E8}" srcOrd="1" destOrd="0" presId="urn:microsoft.com/office/officeart/2005/8/layout/matrix1"/>
    <dgm:cxn modelId="{E27CB9CD-826E-41C7-80A4-84DE9E7DC619}" type="presOf" srcId="{398E30EE-B396-4007-A218-3DF6CC5FEE59}" destId="{A3435671-A5A2-4D7B-9521-22B0F0514138}" srcOrd="0" destOrd="0" presId="urn:microsoft.com/office/officeart/2005/8/layout/matrix1"/>
    <dgm:cxn modelId="{0A101FD1-AE4D-4DDA-8C66-32333E830E53}" type="presOf" srcId="{30507767-54AF-4DEA-A339-5BA598928DD9}" destId="{61A0A873-EBD2-4A1C-8109-D1A8751B0426}" srcOrd="0" destOrd="0" presId="urn:microsoft.com/office/officeart/2005/8/layout/matrix1"/>
    <dgm:cxn modelId="{E0ABE3E2-2C8D-4606-B372-B5AA5AD5BC6A}" srcId="{398E30EE-B396-4007-A218-3DF6CC5FEE59}" destId="{6FCDCB46-BD2D-46C0-A730-C726D3DC19E4}" srcOrd="0" destOrd="0" parTransId="{7FFB96F6-0257-4E67-AA7F-026D6086B683}" sibTransId="{A8FEB253-D401-4CA2-94D0-86C589164230}"/>
    <dgm:cxn modelId="{EA333DF3-880B-41C5-96EC-2A9B784E536C}" srcId="{6FCDCB46-BD2D-46C0-A730-C726D3DC19E4}" destId="{1ECDFC11-FA25-4C43-B31D-7949E56C246D}" srcOrd="0" destOrd="0" parTransId="{60C9BB03-EEA1-4B02-A011-39DA85B3B9E5}" sibTransId="{2387B84F-D68F-4F2D-A7E3-337D44F6262F}"/>
    <dgm:cxn modelId="{9D40D9F5-81BE-4E74-BC1C-A3F932F1CCE9}" type="presOf" srcId="{1ECDFC11-FA25-4C43-B31D-7949E56C246D}" destId="{625F83D2-943F-4571-9903-B175F69A6C9D}" srcOrd="1" destOrd="0" presId="urn:microsoft.com/office/officeart/2005/8/layout/matrix1"/>
    <dgm:cxn modelId="{9666EF63-895F-4D3D-85EA-6AA88D8EFBB1}" type="presParOf" srcId="{A3435671-A5A2-4D7B-9521-22B0F0514138}" destId="{400B1AC8-97EC-4FF0-8FA1-6BA3EFA4932E}" srcOrd="0" destOrd="0" presId="urn:microsoft.com/office/officeart/2005/8/layout/matrix1"/>
    <dgm:cxn modelId="{04246D9F-CFA6-4CB1-848D-3A82C95F2384}" type="presParOf" srcId="{400B1AC8-97EC-4FF0-8FA1-6BA3EFA4932E}" destId="{7987CF96-390E-4E3C-A681-6EBAB44DD387}" srcOrd="0" destOrd="0" presId="urn:microsoft.com/office/officeart/2005/8/layout/matrix1"/>
    <dgm:cxn modelId="{E4F3CA63-1E30-4979-83C4-E29966449651}" type="presParOf" srcId="{400B1AC8-97EC-4FF0-8FA1-6BA3EFA4932E}" destId="{625F83D2-943F-4571-9903-B175F69A6C9D}" srcOrd="1" destOrd="0" presId="urn:microsoft.com/office/officeart/2005/8/layout/matrix1"/>
    <dgm:cxn modelId="{724D8C54-62C6-4991-80AE-ECD37A4ABC5A}" type="presParOf" srcId="{400B1AC8-97EC-4FF0-8FA1-6BA3EFA4932E}" destId="{61A0A873-EBD2-4A1C-8109-D1A8751B0426}" srcOrd="2" destOrd="0" presId="urn:microsoft.com/office/officeart/2005/8/layout/matrix1"/>
    <dgm:cxn modelId="{21D969A6-135D-43C3-AF62-F5B36A14B3C2}" type="presParOf" srcId="{400B1AC8-97EC-4FF0-8FA1-6BA3EFA4932E}" destId="{749493CC-D3AE-434C-822E-33BC55FD1E98}" srcOrd="3" destOrd="0" presId="urn:microsoft.com/office/officeart/2005/8/layout/matrix1"/>
    <dgm:cxn modelId="{AB823AC4-702D-4ADE-B8CF-CE0FB8B260FA}" type="presParOf" srcId="{400B1AC8-97EC-4FF0-8FA1-6BA3EFA4932E}" destId="{A37282A3-9E6F-4B06-B658-183F834D2A64}" srcOrd="4" destOrd="0" presId="urn:microsoft.com/office/officeart/2005/8/layout/matrix1"/>
    <dgm:cxn modelId="{CD3BD205-A58D-4141-98E2-34AFCC09B099}" type="presParOf" srcId="{400B1AC8-97EC-4FF0-8FA1-6BA3EFA4932E}" destId="{A5137EC7-F28F-447D-8171-D94618E966E8}" srcOrd="5" destOrd="0" presId="urn:microsoft.com/office/officeart/2005/8/layout/matrix1"/>
    <dgm:cxn modelId="{1A2E51AE-7EA0-4D47-9F95-FDF1AE1F4FE6}" type="presParOf" srcId="{400B1AC8-97EC-4FF0-8FA1-6BA3EFA4932E}" destId="{AD5C2425-14BE-4C74-B55B-CD8082D6F6A8}" srcOrd="6" destOrd="0" presId="urn:microsoft.com/office/officeart/2005/8/layout/matrix1"/>
    <dgm:cxn modelId="{94030218-EF9C-469F-8C35-E339E8085B53}" type="presParOf" srcId="{400B1AC8-97EC-4FF0-8FA1-6BA3EFA4932E}" destId="{2E950A52-E318-40F2-B681-FB5E6A21C61D}" srcOrd="7" destOrd="0" presId="urn:microsoft.com/office/officeart/2005/8/layout/matrix1"/>
    <dgm:cxn modelId="{41B1417C-B5D9-4F43-BF7B-C2C4D20BAE74}" type="presParOf" srcId="{A3435671-A5A2-4D7B-9521-22B0F0514138}" destId="{74790333-C150-4774-B6F4-899966CF2CA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0C1BC-830F-4C81-AD71-2313CB8687E1}">
      <dsp:nvSpPr>
        <dsp:cNvPr id="0" name=""/>
        <dsp:cNvSpPr/>
      </dsp:nvSpPr>
      <dsp:spPr>
        <a:xfrm rot="16200000">
          <a:off x="923274" y="-923274"/>
          <a:ext cx="2268252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Порядок </a:t>
          </a:r>
          <a:r>
            <a:rPr lang="ru-RU" sz="3100" kern="1200" dirty="0" err="1"/>
            <a:t>появи</a:t>
          </a:r>
          <a:r>
            <a:rPr lang="ru-RU" sz="3100" kern="1200" dirty="0"/>
            <a:t> </a:t>
          </a:r>
          <a:r>
            <a:rPr lang="ru-RU" sz="3100" kern="1200" dirty="0" err="1"/>
            <a:t>персонажів</a:t>
          </a:r>
          <a:endParaRPr lang="en-US" sz="3100" kern="1200" dirty="0"/>
        </a:p>
      </dsp:txBody>
      <dsp:txXfrm rot="5400000">
        <a:off x="0" y="0"/>
        <a:ext cx="4114800" cy="1701189"/>
      </dsp:txXfrm>
    </dsp:sp>
    <dsp:sp modelId="{E7999D11-ED40-4B93-B2E1-73D6F930D6B3}">
      <dsp:nvSpPr>
        <dsp:cNvPr id="0" name=""/>
        <dsp:cNvSpPr/>
      </dsp:nvSpPr>
      <dsp:spPr>
        <a:xfrm>
          <a:off x="4114800" y="0"/>
          <a:ext cx="4114800" cy="226825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Ретроспектива</a:t>
          </a:r>
          <a:endParaRPr lang="en-US" sz="3100" kern="1200" dirty="0"/>
        </a:p>
      </dsp:txBody>
      <dsp:txXfrm>
        <a:off x="4114800" y="0"/>
        <a:ext cx="4114800" cy="1701189"/>
      </dsp:txXfrm>
    </dsp:sp>
    <dsp:sp modelId="{287A55F1-E8AA-457E-B510-EDFDCAD748F8}">
      <dsp:nvSpPr>
        <dsp:cNvPr id="0" name=""/>
        <dsp:cNvSpPr/>
      </dsp:nvSpPr>
      <dsp:spPr>
        <a:xfrm rot="10800000">
          <a:off x="0" y="2268252"/>
          <a:ext cx="4114800" cy="226825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«</a:t>
          </a:r>
          <a:r>
            <a:rPr lang="ru-RU" sz="3100" kern="1200" dirty="0" err="1"/>
            <a:t>Театральний</a:t>
          </a:r>
          <a:r>
            <a:rPr lang="ru-RU" sz="3100" kern="1200" dirty="0"/>
            <a:t> </a:t>
          </a:r>
          <a:r>
            <a:rPr lang="ru-RU" sz="3100" kern="1200" dirty="0" err="1"/>
            <a:t>ефект</a:t>
          </a:r>
          <a:r>
            <a:rPr lang="ru-RU" sz="3100" kern="1200" dirty="0"/>
            <a:t>»</a:t>
          </a:r>
          <a:endParaRPr lang="en-US" sz="3100" kern="1200" dirty="0"/>
        </a:p>
      </dsp:txBody>
      <dsp:txXfrm rot="10800000">
        <a:off x="0" y="2835314"/>
        <a:ext cx="4114800" cy="1701189"/>
      </dsp:txXfrm>
    </dsp:sp>
    <dsp:sp modelId="{C4B4CD8E-2608-43AF-B819-77E2D479B0B4}">
      <dsp:nvSpPr>
        <dsp:cNvPr id="0" name=""/>
        <dsp:cNvSpPr/>
      </dsp:nvSpPr>
      <dsp:spPr>
        <a:xfrm rot="5400000">
          <a:off x="5038073" y="1344978"/>
          <a:ext cx="2268252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Задум</a:t>
          </a:r>
          <a:r>
            <a:rPr lang="ru-RU" sz="3100" kern="1200" dirty="0"/>
            <a:t> </a:t>
          </a:r>
          <a:r>
            <a:rPr lang="ru-RU" sz="3100" kern="1200" dirty="0" err="1"/>
            <a:t>починається</a:t>
          </a:r>
          <a:r>
            <a:rPr lang="ru-RU" sz="3100" kern="1200" dirty="0"/>
            <a:t> з </a:t>
          </a:r>
          <a:r>
            <a:rPr lang="ru-RU" sz="3100" kern="1200" dirty="0" err="1"/>
            <a:t>розв</a:t>
          </a:r>
          <a:r>
            <a:rPr lang="en-US" sz="3100" kern="1200" dirty="0"/>
            <a:t>’</a:t>
          </a:r>
          <a:r>
            <a:rPr lang="uk-UA" sz="3100" kern="1200" dirty="0" err="1"/>
            <a:t>язку</a:t>
          </a:r>
          <a:endParaRPr lang="en-US" sz="3100" kern="1200" dirty="0"/>
        </a:p>
      </dsp:txBody>
      <dsp:txXfrm rot="-5400000">
        <a:off x="4114800" y="2835314"/>
        <a:ext cx="4114800" cy="1701189"/>
      </dsp:txXfrm>
    </dsp:sp>
    <dsp:sp modelId="{B478FF8E-1699-49BA-BAF6-BC8C0E09B35E}">
      <dsp:nvSpPr>
        <dsp:cNvPr id="0" name=""/>
        <dsp:cNvSpPr/>
      </dsp:nvSpPr>
      <dsp:spPr>
        <a:xfrm>
          <a:off x="2880359" y="1701189"/>
          <a:ext cx="2468880" cy="113412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Інтрига</a:t>
          </a:r>
          <a:endParaRPr lang="en-US" sz="3100" kern="1200" dirty="0"/>
        </a:p>
      </dsp:txBody>
      <dsp:txXfrm>
        <a:off x="2935722" y="1756552"/>
        <a:ext cx="2358154" cy="1023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7CF96-390E-4E3C-A681-6EBAB44DD387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Ретроспектива</a:t>
          </a:r>
          <a:endParaRPr lang="en-US" sz="3500" kern="1200" dirty="0"/>
        </a:p>
      </dsp:txBody>
      <dsp:txXfrm rot="5400000">
        <a:off x="-1" y="1"/>
        <a:ext cx="4114800" cy="1697236"/>
      </dsp:txXfrm>
    </dsp:sp>
    <dsp:sp modelId="{61A0A873-EBD2-4A1C-8109-D1A8751B0426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«</a:t>
          </a:r>
          <a:r>
            <a:rPr lang="ru-RU" sz="3500" kern="1200" dirty="0" err="1"/>
            <a:t>Подвійний</a:t>
          </a:r>
          <a:r>
            <a:rPr lang="ru-RU" sz="3500" kern="1200" dirty="0"/>
            <a:t> </a:t>
          </a:r>
          <a:r>
            <a:rPr lang="ru-RU" sz="3500" kern="1200" dirty="0" err="1"/>
            <a:t>діалог</a:t>
          </a:r>
          <a:r>
            <a:rPr lang="ru-RU" sz="3500" kern="1200" dirty="0"/>
            <a:t>»</a:t>
          </a:r>
          <a:endParaRPr lang="en-US" sz="3500" kern="1200" dirty="0"/>
        </a:p>
      </dsp:txBody>
      <dsp:txXfrm>
        <a:off x="4114800" y="0"/>
        <a:ext cx="4114800" cy="1697236"/>
      </dsp:txXfrm>
    </dsp:sp>
    <dsp:sp modelId="{A37282A3-9E6F-4B06-B658-183F834D2A64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 err="1"/>
            <a:t>Відкритий</a:t>
          </a:r>
          <a:r>
            <a:rPr lang="ru-RU" sz="3500" kern="1200" dirty="0"/>
            <a:t> </a:t>
          </a:r>
          <a:r>
            <a:rPr lang="ru-RU" sz="3500" kern="1200" dirty="0" err="1"/>
            <a:t>фінал-дискусія</a:t>
          </a:r>
          <a:endParaRPr lang="en-US" sz="3500" kern="1200" dirty="0"/>
        </a:p>
      </dsp:txBody>
      <dsp:txXfrm rot="10800000">
        <a:off x="0" y="2828726"/>
        <a:ext cx="4114800" cy="1697236"/>
      </dsp:txXfrm>
    </dsp:sp>
    <dsp:sp modelId="{AD5C2425-14BE-4C74-B55B-CD8082D6F6A8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«</a:t>
          </a:r>
          <a:r>
            <a:rPr lang="ru-RU" sz="3500" kern="1200" dirty="0" err="1"/>
            <a:t>Дрібне</a:t>
          </a:r>
          <a:r>
            <a:rPr lang="ru-RU" sz="3500" kern="1200" dirty="0"/>
            <a:t> письмо»</a:t>
          </a:r>
          <a:endParaRPr lang="en-US" sz="3500" kern="1200" dirty="0"/>
        </a:p>
      </dsp:txBody>
      <dsp:txXfrm rot="-5400000">
        <a:off x="4114799" y="2828726"/>
        <a:ext cx="4114800" cy="1697236"/>
      </dsp:txXfrm>
    </dsp:sp>
    <dsp:sp modelId="{74790333-C150-4774-B6F4-899966CF2CA7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 err="1"/>
            <a:t>Таємниця</a:t>
          </a:r>
          <a:endParaRPr lang="en-US" sz="3500" kern="1200" dirty="0"/>
        </a:p>
      </dsp:txBody>
      <dsp:txXfrm>
        <a:off x="2935594" y="1752471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DCEB271-D426-46D4-93DC-F4A8C01A3F8C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BCE4008-7999-4B13-A75D-8FBE0FF3F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B271-D426-46D4-93DC-F4A8C01A3F8C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4008-7999-4B13-A75D-8FBE0FF3F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B271-D426-46D4-93DC-F4A8C01A3F8C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4008-7999-4B13-A75D-8FBE0FF3F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B271-D426-46D4-93DC-F4A8C01A3F8C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4008-7999-4B13-A75D-8FBE0FF3F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B271-D426-46D4-93DC-F4A8C01A3F8C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4008-7999-4B13-A75D-8FBE0FF3F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B271-D426-46D4-93DC-F4A8C01A3F8C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4008-7999-4B13-A75D-8FBE0FF3F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CEB271-D426-46D4-93DC-F4A8C01A3F8C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CE4008-7999-4B13-A75D-8FBE0FF3F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DCEB271-D426-46D4-93DC-F4A8C01A3F8C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BCE4008-7999-4B13-A75D-8FBE0FF3F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B271-D426-46D4-93DC-F4A8C01A3F8C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4008-7999-4B13-A75D-8FBE0FF3F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B271-D426-46D4-93DC-F4A8C01A3F8C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4008-7999-4B13-A75D-8FBE0FF3F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B271-D426-46D4-93DC-F4A8C01A3F8C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4008-7999-4B13-A75D-8FBE0FF3F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DCEB271-D426-46D4-93DC-F4A8C01A3F8C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BCE4008-7999-4B13-A75D-8FBE0FF3F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mrs warren's profession"/>
          <p:cNvPicPr>
            <a:picLocks noChangeAspect="1" noChangeArrowheads="1"/>
          </p:cNvPicPr>
          <p:nvPr/>
        </p:nvPicPr>
        <p:blipFill>
          <a:blip r:embed="rId2" cstate="print"/>
          <a:srcRect b="6749"/>
          <a:stretch>
            <a:fillRect/>
          </a:stretch>
        </p:blipFill>
        <p:spPr bwMode="auto">
          <a:xfrm>
            <a:off x="-40639" y="-20548"/>
            <a:ext cx="9232506" cy="39632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589295"/>
            <a:ext cx="8458200" cy="1307008"/>
          </a:xfrm>
          <a:solidFill>
            <a:srgbClr val="080808">
              <a:alpha val="60000"/>
            </a:srgb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«Нов</a:t>
            </a:r>
            <a:r>
              <a:rPr lang="uk-UA" dirty="0"/>
              <a:t>а</a:t>
            </a:r>
            <a:r>
              <a:rPr lang="ru-RU" dirty="0"/>
              <a:t> драма» в </a:t>
            </a:r>
            <a:r>
              <a:rPr lang="ru-RU" dirty="0" err="1"/>
              <a:t>літературі</a:t>
            </a:r>
            <a:r>
              <a:rPr lang="ru-RU" dirty="0"/>
              <a:t> порубіжжя Х</a:t>
            </a:r>
            <a:r>
              <a:rPr lang="uk-UA" dirty="0"/>
              <a:t>ІХ-ХХ </a:t>
            </a:r>
            <a:r>
              <a:rPr lang="ru-RU" dirty="0"/>
              <a:t>ст.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899938"/>
            <a:ext cx="5086672" cy="2049342"/>
          </a:xfrm>
        </p:spPr>
        <p:txBody>
          <a:bodyPr/>
          <a:lstStyle/>
          <a:p>
            <a:r>
              <a:rPr lang="ru-RU" dirty="0" err="1"/>
              <a:t>Філософсько-естетичні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endParaRPr lang="ru-RU" dirty="0"/>
          </a:p>
          <a:p>
            <a:r>
              <a:rPr lang="ru-RU" dirty="0"/>
              <a:t>Август </a:t>
            </a:r>
            <a:r>
              <a:rPr lang="ru-RU" dirty="0" err="1"/>
              <a:t>Стріндберг</a:t>
            </a:r>
            <a:endParaRPr lang="ru-RU" dirty="0"/>
          </a:p>
          <a:p>
            <a:r>
              <a:rPr lang="ru-RU" dirty="0"/>
              <a:t>Герхард Гауптман</a:t>
            </a:r>
          </a:p>
          <a:p>
            <a:r>
              <a:rPr lang="ru-RU" dirty="0"/>
              <a:t>Бернард Шоу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miss julie strind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150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620688"/>
            <a:ext cx="4032448" cy="1066800"/>
          </a:xfrm>
          <a:solidFill>
            <a:srgbClr val="333333">
              <a:alpha val="65098"/>
            </a:srgb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Фрекен </a:t>
            </a:r>
            <a:r>
              <a:rPr lang="ru-RU" dirty="0" err="1">
                <a:solidFill>
                  <a:schemeClr val="bg1"/>
                </a:solidFill>
              </a:rPr>
              <a:t>Юлія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772816"/>
            <a:ext cx="4032448" cy="4801720"/>
          </a:xfrm>
          <a:solidFill>
            <a:srgbClr val="1C1C1C">
              <a:alpha val="67059"/>
            </a:srgb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...Моя </a:t>
            </a:r>
            <a:r>
              <a:rPr lang="ru-RU" dirty="0" err="1">
                <a:solidFill>
                  <a:schemeClr val="bg1"/>
                </a:solidFill>
              </a:rPr>
              <a:t>мати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не шляхетного, а </a:t>
            </a:r>
            <a:r>
              <a:rPr lang="ru-RU" dirty="0" err="1">
                <a:solidFill>
                  <a:schemeClr val="bg1"/>
                </a:solidFill>
              </a:rPr>
              <a:t>зовсім</a:t>
            </a:r>
            <a:r>
              <a:rPr lang="ru-RU" dirty="0">
                <a:solidFill>
                  <a:schemeClr val="bg1"/>
                </a:solidFill>
              </a:rPr>
              <a:t> простого </a:t>
            </a:r>
            <a:r>
              <a:rPr lang="ru-RU" dirty="0" err="1">
                <a:solidFill>
                  <a:schemeClr val="bg1"/>
                </a:solidFill>
              </a:rPr>
              <a:t>походження</a:t>
            </a:r>
            <a:r>
              <a:rPr lang="ru-RU" dirty="0">
                <a:solidFill>
                  <a:schemeClr val="bg1"/>
                </a:solidFill>
              </a:rPr>
              <a:t>. Вона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вихована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дусі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свободи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жінки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тощо</a:t>
            </a:r>
            <a:r>
              <a:rPr lang="ru-RU" dirty="0">
                <a:solidFill>
                  <a:schemeClr val="bg1"/>
                </a:solidFill>
              </a:rPr>
              <a:t>; і </a:t>
            </a:r>
            <a:r>
              <a:rPr lang="ru-RU" dirty="0" err="1">
                <a:solidFill>
                  <a:schemeClr val="bg1"/>
                </a:solidFill>
              </a:rPr>
              <a:t>ставилася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шлюбу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відвертою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огидою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28346"/>
          <a:stretch>
            <a:fillRect/>
          </a:stretch>
        </p:blipFill>
        <p:spPr bwMode="auto">
          <a:xfrm>
            <a:off x="-28938" y="0"/>
            <a:ext cx="917293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476672"/>
            <a:ext cx="4258816" cy="1066800"/>
          </a:xfrm>
          <a:solidFill>
            <a:srgbClr val="333333">
              <a:alpha val="60000"/>
            </a:srgbClr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Ян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772816"/>
            <a:ext cx="4186808" cy="4801720"/>
          </a:xfrm>
          <a:solidFill>
            <a:srgbClr val="333333">
              <a:alpha val="58824"/>
            </a:srgbClr>
          </a:solidFill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Знаєте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</a:t>
            </a:r>
            <a:r>
              <a:rPr lang="ru-RU" dirty="0">
                <a:solidFill>
                  <a:schemeClr val="bg1"/>
                </a:solidFill>
              </a:rPr>
              <a:t>, коли </a:t>
            </a:r>
            <a:r>
              <a:rPr lang="ru-RU" dirty="0" err="1">
                <a:solidFill>
                  <a:schemeClr val="bg1"/>
                </a:solidFill>
              </a:rPr>
              <a:t>дивишся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знизу</a:t>
            </a:r>
            <a:r>
              <a:rPr lang="ru-RU" dirty="0">
                <a:solidFill>
                  <a:schemeClr val="bg1"/>
                </a:solidFill>
              </a:rPr>
              <a:t> догори – </a:t>
            </a:r>
            <a:r>
              <a:rPr lang="ru-RU" dirty="0" err="1">
                <a:solidFill>
                  <a:schemeClr val="bg1"/>
                </a:solidFill>
              </a:rPr>
              <a:t>ні</a:t>
            </a:r>
            <a:r>
              <a:rPr lang="ru-RU" dirty="0">
                <a:solidFill>
                  <a:schemeClr val="bg1"/>
                </a:solidFill>
              </a:rPr>
              <a:t>, не </a:t>
            </a:r>
            <a:r>
              <a:rPr lang="ru-RU" dirty="0" err="1">
                <a:solidFill>
                  <a:schemeClr val="bg1"/>
                </a:solidFill>
              </a:rPr>
              <a:t>знаєте</a:t>
            </a:r>
            <a:r>
              <a:rPr lang="ru-RU" dirty="0">
                <a:solidFill>
                  <a:schemeClr val="bg1"/>
                </a:solidFill>
              </a:rPr>
              <a:t>!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як </a:t>
            </a:r>
            <a:r>
              <a:rPr lang="ru-RU" dirty="0" err="1">
                <a:solidFill>
                  <a:schemeClr val="bg1"/>
                </a:solidFill>
              </a:rPr>
              <a:t>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соколи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яструби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спини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зрідка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вгледіти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бо</a:t>
            </a:r>
            <a:r>
              <a:rPr lang="ru-RU" dirty="0">
                <a:solidFill>
                  <a:schemeClr val="bg1"/>
                </a:solidFill>
              </a:rPr>
              <a:t> вони </a:t>
            </a:r>
            <a:r>
              <a:rPr lang="ru-RU" dirty="0" err="1">
                <a:solidFill>
                  <a:schemeClr val="bg1"/>
                </a:solidFill>
              </a:rPr>
              <a:t>літають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високо</a:t>
            </a:r>
            <a:r>
              <a:rPr lang="ru-RU" dirty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ivory tower"/>
          <p:cNvPicPr>
            <a:picLocks noChangeAspect="1" noChangeArrowheads="1"/>
          </p:cNvPicPr>
          <p:nvPr/>
        </p:nvPicPr>
        <p:blipFill>
          <a:blip r:embed="rId2" cstate="print">
            <a:lum bright="-19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131024" cy="10668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Сон Юлії: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412776"/>
            <a:ext cx="6203032" cy="516176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«...</a:t>
            </a:r>
            <a:r>
              <a:rPr lang="ru-RU" dirty="0" err="1">
                <a:solidFill>
                  <a:schemeClr val="bg1"/>
                </a:solidFill>
              </a:rPr>
              <a:t>Ніби</a:t>
            </a:r>
            <a:r>
              <a:rPr lang="ru-RU" dirty="0">
                <a:solidFill>
                  <a:schemeClr val="bg1"/>
                </a:solidFill>
              </a:rPr>
              <a:t> я </a:t>
            </a:r>
            <a:r>
              <a:rPr lang="ru-RU" dirty="0" err="1">
                <a:solidFill>
                  <a:schemeClr val="bg1"/>
                </a:solidFill>
              </a:rPr>
              <a:t>сиджу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високій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колоні</a:t>
            </a:r>
            <a:r>
              <a:rPr lang="ru-RU" dirty="0">
                <a:solidFill>
                  <a:schemeClr val="bg1"/>
                </a:solidFill>
              </a:rPr>
              <a:t> і не маю </a:t>
            </a:r>
            <a:r>
              <a:rPr lang="ru-RU" dirty="0" err="1">
                <a:solidFill>
                  <a:schemeClr val="bg1"/>
                </a:solidFill>
              </a:rPr>
              <a:t>жодної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можливості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спуститися</a:t>
            </a:r>
            <a:r>
              <a:rPr lang="ru-RU" dirty="0">
                <a:solidFill>
                  <a:schemeClr val="bg1"/>
                </a:solidFill>
              </a:rPr>
              <a:t>; </a:t>
            </a:r>
            <a:r>
              <a:rPr lang="ru-RU" dirty="0" err="1">
                <a:solidFill>
                  <a:schemeClr val="bg1"/>
                </a:solidFill>
              </a:rPr>
              <a:t>мені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паморочиться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єдиного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погляду</a:t>
            </a:r>
            <a:r>
              <a:rPr lang="ru-RU" dirty="0">
                <a:solidFill>
                  <a:schemeClr val="bg1"/>
                </a:solidFill>
              </a:rPr>
              <a:t> вниз; маю </a:t>
            </a:r>
            <a:r>
              <a:rPr lang="ru-RU" dirty="0" err="1">
                <a:solidFill>
                  <a:schemeClr val="bg1"/>
                </a:solidFill>
              </a:rPr>
              <a:t>спуститися</a:t>
            </a:r>
            <a:r>
              <a:rPr lang="ru-RU" dirty="0">
                <a:solidFill>
                  <a:schemeClr val="bg1"/>
                </a:solidFill>
              </a:rPr>
              <a:t>, але </a:t>
            </a:r>
            <a:r>
              <a:rPr lang="ru-RU" dirty="0" err="1">
                <a:solidFill>
                  <a:schemeClr val="bg1"/>
                </a:solidFill>
              </a:rPr>
              <a:t>мені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бракує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мужності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кинутися</a:t>
            </a:r>
            <a:r>
              <a:rPr lang="ru-RU" dirty="0">
                <a:solidFill>
                  <a:schemeClr val="bg1"/>
                </a:solidFill>
              </a:rPr>
              <a:t> вниз. Я не </a:t>
            </a:r>
            <a:r>
              <a:rPr lang="ru-RU" dirty="0" err="1">
                <a:solidFill>
                  <a:schemeClr val="bg1"/>
                </a:solidFill>
              </a:rPr>
              <a:t>можу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втриматися</a:t>
            </a:r>
            <a:r>
              <a:rPr lang="ru-RU" dirty="0">
                <a:solidFill>
                  <a:schemeClr val="bg1"/>
                </a:solidFill>
              </a:rPr>
              <a:t> й хочу </a:t>
            </a:r>
            <a:r>
              <a:rPr lang="ru-RU" dirty="0" err="1">
                <a:solidFill>
                  <a:schemeClr val="bg1"/>
                </a:solidFill>
              </a:rPr>
              <a:t>впасти</a:t>
            </a:r>
            <a:r>
              <a:rPr lang="ru-RU" dirty="0">
                <a:solidFill>
                  <a:schemeClr val="bg1"/>
                </a:solidFill>
              </a:rPr>
              <a:t>, але не падаю. І </a:t>
            </a:r>
            <a:r>
              <a:rPr lang="ru-RU" dirty="0" err="1">
                <a:solidFill>
                  <a:schemeClr val="bg1"/>
                </a:solidFill>
              </a:rPr>
              <a:t>водночас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відчуваю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заспокоюся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доти</a:t>
            </a:r>
            <a:r>
              <a:rPr lang="ru-RU" dirty="0">
                <a:solidFill>
                  <a:schemeClr val="bg1"/>
                </a:solidFill>
              </a:rPr>
              <a:t>, доки не </a:t>
            </a:r>
            <a:r>
              <a:rPr lang="ru-RU" dirty="0" err="1">
                <a:solidFill>
                  <a:schemeClr val="bg1"/>
                </a:solidFill>
              </a:rPr>
              <a:t>спущуся</a:t>
            </a:r>
            <a:r>
              <a:rPr lang="ru-RU" dirty="0">
                <a:solidFill>
                  <a:schemeClr val="bg1"/>
                </a:solidFill>
              </a:rPr>
              <a:t> на землю. А </a:t>
            </a:r>
            <a:r>
              <a:rPr lang="ru-RU" dirty="0" err="1">
                <a:solidFill>
                  <a:schemeClr val="bg1"/>
                </a:solidFill>
              </a:rPr>
              <a:t>щойно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дістануся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землі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хотітиму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нижче</a:t>
            </a:r>
            <a:r>
              <a:rPr lang="ru-RU" dirty="0">
                <a:solidFill>
                  <a:schemeClr val="bg1"/>
                </a:solidFill>
              </a:rPr>
              <a:t>, в землю….»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-24000"/>
          </a:blip>
          <a:srcRect l="42182"/>
          <a:stretch>
            <a:fillRect/>
          </a:stretch>
        </p:blipFill>
        <p:spPr bwMode="auto">
          <a:xfrm>
            <a:off x="1" y="-11284"/>
            <a:ext cx="9203396" cy="68692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357392" cy="10668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Сон Яна: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28800"/>
            <a:ext cx="6563072" cy="494573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Мені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зазвичай</a:t>
            </a:r>
            <a:r>
              <a:rPr lang="ru-RU" dirty="0">
                <a:solidFill>
                  <a:schemeClr val="bg1"/>
                </a:solidFill>
              </a:rPr>
              <a:t> сниться, </a:t>
            </a:r>
            <a:r>
              <a:rPr lang="ru-RU" dirty="0" err="1">
                <a:solidFill>
                  <a:schemeClr val="bg1"/>
                </a:solidFill>
              </a:rPr>
              <a:t>ніби</a:t>
            </a:r>
            <a:r>
              <a:rPr lang="ru-RU" dirty="0">
                <a:solidFill>
                  <a:schemeClr val="bg1"/>
                </a:solidFill>
              </a:rPr>
              <a:t> я лежу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високим</a:t>
            </a:r>
            <a:r>
              <a:rPr lang="ru-RU" dirty="0">
                <a:solidFill>
                  <a:schemeClr val="bg1"/>
                </a:solidFill>
              </a:rPr>
              <a:t> деревом у густому </a:t>
            </a:r>
            <a:r>
              <a:rPr lang="ru-RU" dirty="0" err="1">
                <a:solidFill>
                  <a:schemeClr val="bg1"/>
                </a:solidFill>
              </a:rPr>
              <a:t>лісі</a:t>
            </a:r>
            <a:r>
              <a:rPr lang="ru-RU" dirty="0">
                <a:solidFill>
                  <a:schemeClr val="bg1"/>
                </a:solidFill>
              </a:rPr>
              <a:t>. Хочу </a:t>
            </a:r>
            <a:r>
              <a:rPr lang="ru-RU" dirty="0" err="1">
                <a:solidFill>
                  <a:schemeClr val="bg1"/>
                </a:solidFill>
              </a:rPr>
              <a:t>вдертися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вище</a:t>
            </a:r>
            <a:r>
              <a:rPr lang="ru-RU" dirty="0">
                <a:solidFill>
                  <a:schemeClr val="bg1"/>
                </a:solidFill>
              </a:rPr>
              <a:t>, на саму </a:t>
            </a:r>
            <a:r>
              <a:rPr lang="ru-RU" dirty="0" err="1">
                <a:solidFill>
                  <a:schemeClr val="bg1"/>
                </a:solidFill>
              </a:rPr>
              <a:t>верхівку</a:t>
            </a:r>
            <a:r>
              <a:rPr lang="ru-RU" dirty="0">
                <a:solidFill>
                  <a:schemeClr val="bg1"/>
                </a:solidFill>
              </a:rPr>
              <a:t>, й </a:t>
            </a:r>
            <a:r>
              <a:rPr lang="ru-RU" dirty="0" err="1">
                <a:solidFill>
                  <a:schemeClr val="bg1"/>
                </a:solidFill>
              </a:rPr>
              <a:t>дивитися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осяяну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сонцем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далечінь</a:t>
            </a:r>
            <a:r>
              <a:rPr lang="ru-RU" dirty="0">
                <a:solidFill>
                  <a:schemeClr val="bg1"/>
                </a:solidFill>
              </a:rPr>
              <a:t>, хочу </a:t>
            </a:r>
            <a:r>
              <a:rPr lang="ru-RU" dirty="0" err="1">
                <a:solidFill>
                  <a:schemeClr val="bg1"/>
                </a:solidFill>
              </a:rPr>
              <a:t>розорити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пташине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гніздечко</a:t>
            </a:r>
            <a:r>
              <a:rPr lang="ru-RU" dirty="0">
                <a:solidFill>
                  <a:schemeClr val="bg1"/>
                </a:solidFill>
              </a:rPr>
              <a:t>, де лежать </a:t>
            </a:r>
            <a:r>
              <a:rPr lang="ru-RU" dirty="0" err="1">
                <a:solidFill>
                  <a:schemeClr val="bg1"/>
                </a:solidFill>
              </a:rPr>
              <a:t>золоті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яйця</a:t>
            </a:r>
            <a:r>
              <a:rPr lang="ru-RU" dirty="0">
                <a:solidFill>
                  <a:schemeClr val="bg1"/>
                </a:solidFill>
              </a:rPr>
              <a:t>. І ось я </a:t>
            </a:r>
            <a:r>
              <a:rPr lang="ru-RU" dirty="0" err="1">
                <a:solidFill>
                  <a:schemeClr val="bg1"/>
                </a:solidFill>
              </a:rPr>
              <a:t>лізу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лізу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стовбур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товстий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такий</a:t>
            </a:r>
            <a:r>
              <a:rPr lang="ru-RU" dirty="0">
                <a:solidFill>
                  <a:schemeClr val="bg1"/>
                </a:solidFill>
              </a:rPr>
              <a:t> гладкий, і до </a:t>
            </a:r>
            <a:r>
              <a:rPr lang="ru-RU" dirty="0" err="1">
                <a:solidFill>
                  <a:schemeClr val="bg1"/>
                </a:solidFill>
              </a:rPr>
              <a:t>першої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гілки</a:t>
            </a:r>
            <a:r>
              <a:rPr lang="ru-RU" dirty="0">
                <a:solidFill>
                  <a:schemeClr val="bg1"/>
                </a:solidFill>
              </a:rPr>
              <a:t> так далеко! Але я знаю,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варто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дістатися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першої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гілки</a:t>
            </a:r>
            <a:r>
              <a:rPr lang="ru-RU" dirty="0">
                <a:solidFill>
                  <a:schemeClr val="bg1"/>
                </a:solidFill>
              </a:rPr>
              <a:t>, і я </a:t>
            </a:r>
            <a:r>
              <a:rPr lang="ru-RU" dirty="0" err="1">
                <a:solidFill>
                  <a:schemeClr val="bg1"/>
                </a:solidFill>
              </a:rPr>
              <a:t>доберуся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верхівки</a:t>
            </a:r>
            <a:r>
              <a:rPr lang="ru-RU" dirty="0">
                <a:solidFill>
                  <a:schemeClr val="bg1"/>
                </a:solidFill>
              </a:rPr>
              <a:t>, як по </a:t>
            </a:r>
            <a:r>
              <a:rPr lang="ru-RU" dirty="0" err="1">
                <a:solidFill>
                  <a:schemeClr val="bg1"/>
                </a:solidFill>
              </a:rPr>
              <a:t>драбині</a:t>
            </a:r>
            <a:r>
              <a:rPr lang="ru-RU" dirty="0">
                <a:solidFill>
                  <a:schemeClr val="bg1"/>
                </a:solidFill>
              </a:rPr>
              <a:t>»</a:t>
            </a:r>
            <a:endParaRPr lang="en-US" dirty="0"/>
          </a:p>
        </p:txBody>
      </p:sp>
      <p:sp>
        <p:nvSpPr>
          <p:cNvPr id="34820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85E5C24-AD2D-4089-ADE1-1F3CC6151AFD}"/>
              </a:ext>
            </a:extLst>
          </p:cNvPr>
          <p:cNvGrpSpPr/>
          <p:nvPr/>
        </p:nvGrpSpPr>
        <p:grpSpPr>
          <a:xfrm>
            <a:off x="467544" y="549309"/>
            <a:ext cx="8208912" cy="6308689"/>
            <a:chOff x="467544" y="549309"/>
            <a:chExt cx="8208912" cy="6308689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F47E8868-CEDA-48EC-BD67-D0294C2FDE58}"/>
                </a:ext>
              </a:extLst>
            </p:cNvPr>
            <p:cNvSpPr/>
            <p:nvPr/>
          </p:nvSpPr>
          <p:spPr>
            <a:xfrm>
              <a:off x="467544" y="1675524"/>
              <a:ext cx="5616623" cy="4056261"/>
            </a:xfrm>
            <a:custGeom>
              <a:avLst/>
              <a:gdLst>
                <a:gd name="connsiteX0" fmla="*/ 413217 w 4056261"/>
                <a:gd name="connsiteY0" fmla="*/ 0 h 2478805"/>
                <a:gd name="connsiteX1" fmla="*/ 3643044 w 4056261"/>
                <a:gd name="connsiteY1" fmla="*/ 0 h 2478805"/>
                <a:gd name="connsiteX2" fmla="*/ 4056261 w 4056261"/>
                <a:gd name="connsiteY2" fmla="*/ 413217 h 2478805"/>
                <a:gd name="connsiteX3" fmla="*/ 4056261 w 4056261"/>
                <a:gd name="connsiteY3" fmla="*/ 2478805 h 2478805"/>
                <a:gd name="connsiteX4" fmla="*/ 4056261 w 4056261"/>
                <a:gd name="connsiteY4" fmla="*/ 2478805 h 2478805"/>
                <a:gd name="connsiteX5" fmla="*/ 0 w 4056261"/>
                <a:gd name="connsiteY5" fmla="*/ 2478805 h 2478805"/>
                <a:gd name="connsiteX6" fmla="*/ 0 w 4056261"/>
                <a:gd name="connsiteY6" fmla="*/ 2478805 h 2478805"/>
                <a:gd name="connsiteX7" fmla="*/ 0 w 4056261"/>
                <a:gd name="connsiteY7" fmla="*/ 413217 h 2478805"/>
                <a:gd name="connsiteX8" fmla="*/ 413217 w 4056261"/>
                <a:gd name="connsiteY8" fmla="*/ 0 h 247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6261" h="2478805">
                  <a:moveTo>
                    <a:pt x="1" y="2226286"/>
                  </a:moveTo>
                  <a:lnTo>
                    <a:pt x="1" y="252519"/>
                  </a:lnTo>
                  <a:cubicBezTo>
                    <a:pt x="1" y="113057"/>
                    <a:pt x="302737" y="0"/>
                    <a:pt x="676180" y="0"/>
                  </a:cubicBezTo>
                  <a:lnTo>
                    <a:pt x="4056260" y="0"/>
                  </a:lnTo>
                  <a:lnTo>
                    <a:pt x="4056260" y="0"/>
                  </a:lnTo>
                  <a:lnTo>
                    <a:pt x="4056260" y="2478805"/>
                  </a:lnTo>
                  <a:lnTo>
                    <a:pt x="4056260" y="2478805"/>
                  </a:lnTo>
                  <a:lnTo>
                    <a:pt x="676180" y="2478805"/>
                  </a:lnTo>
                  <a:cubicBezTo>
                    <a:pt x="302737" y="2478805"/>
                    <a:pt x="1" y="2365748"/>
                    <a:pt x="1" y="222628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477" tIns="406778" rIns="257175" bIns="406776" numCol="1" spcCol="1270" anchor="t" anchorCtr="0">
              <a:noAutofit/>
            </a:bodyPr>
            <a:lstStyle/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27DD2251-764A-44B7-A784-E68D654B9E8C}"/>
                </a:ext>
              </a:extLst>
            </p:cNvPr>
            <p:cNvSpPr/>
            <p:nvPr/>
          </p:nvSpPr>
          <p:spPr>
            <a:xfrm>
              <a:off x="6228185" y="1674646"/>
              <a:ext cx="2448271" cy="4056261"/>
            </a:xfrm>
            <a:custGeom>
              <a:avLst/>
              <a:gdLst>
                <a:gd name="connsiteX0" fmla="*/ 413217 w 4056261"/>
                <a:gd name="connsiteY0" fmla="*/ 0 h 2478805"/>
                <a:gd name="connsiteX1" fmla="*/ 3643044 w 4056261"/>
                <a:gd name="connsiteY1" fmla="*/ 0 h 2478805"/>
                <a:gd name="connsiteX2" fmla="*/ 4056261 w 4056261"/>
                <a:gd name="connsiteY2" fmla="*/ 413217 h 2478805"/>
                <a:gd name="connsiteX3" fmla="*/ 4056261 w 4056261"/>
                <a:gd name="connsiteY3" fmla="*/ 2478805 h 2478805"/>
                <a:gd name="connsiteX4" fmla="*/ 4056261 w 4056261"/>
                <a:gd name="connsiteY4" fmla="*/ 2478805 h 2478805"/>
                <a:gd name="connsiteX5" fmla="*/ 0 w 4056261"/>
                <a:gd name="connsiteY5" fmla="*/ 2478805 h 2478805"/>
                <a:gd name="connsiteX6" fmla="*/ 0 w 4056261"/>
                <a:gd name="connsiteY6" fmla="*/ 2478805 h 2478805"/>
                <a:gd name="connsiteX7" fmla="*/ 0 w 4056261"/>
                <a:gd name="connsiteY7" fmla="*/ 413217 h 2478805"/>
                <a:gd name="connsiteX8" fmla="*/ 413217 w 4056261"/>
                <a:gd name="connsiteY8" fmla="*/ 0 h 247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6261" h="2478805">
                  <a:moveTo>
                    <a:pt x="4056260" y="252519"/>
                  </a:moveTo>
                  <a:lnTo>
                    <a:pt x="4056260" y="2226286"/>
                  </a:lnTo>
                  <a:cubicBezTo>
                    <a:pt x="4056260" y="2365748"/>
                    <a:pt x="3753524" y="2478805"/>
                    <a:pt x="3380081" y="2478805"/>
                  </a:cubicBezTo>
                  <a:lnTo>
                    <a:pt x="1" y="2478805"/>
                  </a:lnTo>
                  <a:lnTo>
                    <a:pt x="1" y="2478805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80081" y="0"/>
                  </a:lnTo>
                  <a:cubicBezTo>
                    <a:pt x="3753524" y="0"/>
                    <a:pt x="4056260" y="113057"/>
                    <a:pt x="4056260" y="25251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7175" tIns="406778" rIns="292477" bIns="406776" numCol="1" spcCol="1270" anchor="t" anchorCtr="0">
              <a:noAutofit/>
            </a:bodyPr>
            <a:lstStyle/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>
                  <a:solidFill>
                    <a:schemeClr val="tx1"/>
                  </a:solidFill>
                </a:rPr>
                <a:t>«</a:t>
              </a:r>
              <a:r>
                <a:rPr lang="ru-RU" dirty="0" err="1">
                  <a:solidFill>
                    <a:schemeClr val="tx1"/>
                  </a:solidFill>
                </a:rPr>
                <a:t>Динамічна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рівновага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життя</a:t>
              </a:r>
              <a:r>
                <a:rPr lang="ru-RU" dirty="0">
                  <a:solidFill>
                    <a:schemeClr val="tx1"/>
                  </a:solidFill>
                </a:rPr>
                <a:t>»</a:t>
              </a:r>
            </a:p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dirty="0">
                <a:solidFill>
                  <a:schemeClr val="tx1"/>
                </a:solidFill>
              </a:endParaRPr>
            </a:p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 err="1">
                  <a:solidFill>
                    <a:schemeClr val="tx1"/>
                  </a:solidFill>
                </a:rPr>
                <a:t>Біологічний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детермінізм</a:t>
              </a:r>
              <a:endParaRPr lang="ru-RU" dirty="0">
                <a:solidFill>
                  <a:schemeClr val="tx1"/>
                </a:solidFill>
              </a:endParaRPr>
            </a:p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dirty="0">
                <a:solidFill>
                  <a:schemeClr val="tx1"/>
                </a:solidFill>
              </a:endParaRPr>
            </a:p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dirty="0">
                <a:solidFill>
                  <a:schemeClr val="tx1"/>
                </a:solidFill>
              </a:endParaRPr>
            </a:p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>
                  <a:solidFill>
                    <a:schemeClr val="tx1"/>
                  </a:solidFill>
                </a:rPr>
                <a:t>Мораль як принцип </a:t>
              </a:r>
              <a:r>
                <a:rPr lang="ru-RU" dirty="0" err="1">
                  <a:solidFill>
                    <a:schemeClr val="tx1"/>
                  </a:solidFill>
                </a:rPr>
                <a:t>виживання</a:t>
              </a:r>
              <a:r>
                <a:rPr lang="ru-RU" dirty="0">
                  <a:solidFill>
                    <a:schemeClr val="tx1"/>
                  </a:solidFill>
                </a:rPr>
                <a:t> й </a:t>
              </a:r>
              <a:r>
                <a:rPr lang="ru-RU" dirty="0" err="1">
                  <a:solidFill>
                    <a:schemeClr val="tx1"/>
                  </a:solidFill>
                </a:rPr>
                <a:t>користі</a:t>
              </a:r>
              <a:endParaRPr lang="en-US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Стрелка: круговая 7">
              <a:extLst>
                <a:ext uri="{FF2B5EF4-FFF2-40B4-BE49-F238E27FC236}">
                  <a16:creationId xmlns:a16="http://schemas.microsoft.com/office/drawing/2014/main" id="{3A3BF52F-E597-4488-A3D7-B8B497DAA5DF}"/>
                </a:ext>
              </a:extLst>
            </p:cNvPr>
            <p:cNvSpPr/>
            <p:nvPr/>
          </p:nvSpPr>
          <p:spPr>
            <a:xfrm>
              <a:off x="5148064" y="549309"/>
              <a:ext cx="2591363" cy="2591237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трелка: круговая 8">
              <a:extLst>
                <a:ext uri="{FF2B5EF4-FFF2-40B4-BE49-F238E27FC236}">
                  <a16:creationId xmlns:a16="http://schemas.microsoft.com/office/drawing/2014/main" id="{D0D120C8-9788-4A63-B085-FB19F789E372}"/>
                </a:ext>
              </a:extLst>
            </p:cNvPr>
            <p:cNvSpPr/>
            <p:nvPr/>
          </p:nvSpPr>
          <p:spPr>
            <a:xfrm rot="10800000">
              <a:off x="5148063" y="4266761"/>
              <a:ext cx="2591363" cy="2591237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9BDB94-B576-4DC2-97A7-1F35A24F2138}"/>
              </a:ext>
            </a:extLst>
          </p:cNvPr>
          <p:cNvSpPr/>
          <p:nvPr/>
        </p:nvSpPr>
        <p:spPr>
          <a:xfrm>
            <a:off x="611559" y="1863615"/>
            <a:ext cx="5328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Абсолютного зла не </a:t>
            </a:r>
            <a:r>
              <a:rPr lang="ru-RU" dirty="0" err="1"/>
              <a:t>буває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 одного роду – </a:t>
            </a:r>
            <a:r>
              <a:rPr lang="ru-RU" dirty="0" err="1"/>
              <a:t>щастя</a:t>
            </a:r>
            <a:r>
              <a:rPr lang="ru-RU" dirty="0"/>
              <a:t> для </a:t>
            </a:r>
            <a:r>
              <a:rPr lang="ru-RU" dirty="0" err="1"/>
              <a:t>іншого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шанс </a:t>
            </a:r>
            <a:r>
              <a:rPr lang="ru-RU" dirty="0" err="1"/>
              <a:t>звеличитися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Людину,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воліє</a:t>
            </a:r>
            <a:r>
              <a:rPr lang="ru-RU" dirty="0"/>
              <a:t> </a:t>
            </a:r>
            <a:r>
              <a:rPr lang="ru-RU" dirty="0" err="1"/>
              <a:t>скасувати</a:t>
            </a:r>
            <a:r>
              <a:rPr lang="ru-RU" dirty="0"/>
              <a:t> той </a:t>
            </a:r>
            <a:r>
              <a:rPr lang="ru-RU" dirty="0" err="1"/>
              <a:t>ганебний</a:t>
            </a:r>
            <a:r>
              <a:rPr lang="ru-RU" dirty="0"/>
              <a:t> принцип,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хижий</a:t>
            </a:r>
            <a:r>
              <a:rPr lang="ru-RU" dirty="0"/>
              <a:t> птах </a:t>
            </a:r>
            <a:r>
              <a:rPr lang="ru-RU" dirty="0" err="1"/>
              <a:t>їсть</a:t>
            </a:r>
            <a:r>
              <a:rPr lang="ru-RU" dirty="0"/>
              <a:t> голуба, а </a:t>
            </a:r>
            <a:r>
              <a:rPr lang="ru-RU" dirty="0" err="1"/>
              <a:t>воші</a:t>
            </a:r>
            <a:r>
              <a:rPr lang="ru-RU" dirty="0"/>
              <a:t> </a:t>
            </a:r>
            <a:r>
              <a:rPr lang="ru-RU" dirty="0" err="1"/>
              <a:t>їдять</a:t>
            </a:r>
            <a:r>
              <a:rPr lang="ru-RU" dirty="0"/>
              <a:t> птаха, я </a:t>
            </a:r>
            <a:r>
              <a:rPr lang="ru-RU" dirty="0" err="1"/>
              <a:t>хотів</a:t>
            </a:r>
            <a:r>
              <a:rPr lang="ru-RU" dirty="0"/>
              <a:t> би </a:t>
            </a:r>
            <a:r>
              <a:rPr lang="ru-RU" dirty="0" err="1"/>
              <a:t>запитати</a:t>
            </a:r>
            <a:r>
              <a:rPr lang="ru-RU" dirty="0"/>
              <a:t>: а </a:t>
            </a:r>
            <a:r>
              <a:rPr lang="ru-RU" dirty="0" err="1"/>
              <a:t>навіщо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позбуватися</a:t>
            </a:r>
            <a:r>
              <a:rPr lang="ru-RU" dirty="0"/>
              <a:t>? </a:t>
            </a:r>
          </a:p>
          <a:p>
            <a:endParaRPr lang="ru-RU" dirty="0"/>
          </a:p>
          <a:p>
            <a:r>
              <a:rPr lang="ru-RU" dirty="0"/>
              <a:t>В мене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жодної</a:t>
            </a:r>
            <a:r>
              <a:rPr lang="ru-RU" dirty="0"/>
              <a:t> думки, не </a:t>
            </a:r>
            <a:r>
              <a:rPr lang="ru-RU" dirty="0" err="1"/>
              <a:t>успадкованої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батька, </a:t>
            </a:r>
            <a:r>
              <a:rPr lang="ru-RU" dirty="0" err="1"/>
              <a:t>жодної</a:t>
            </a:r>
            <a:r>
              <a:rPr lang="ru-RU" dirty="0"/>
              <a:t> </a:t>
            </a:r>
            <a:r>
              <a:rPr lang="ru-RU" dirty="0" err="1"/>
              <a:t>пристрасті</a:t>
            </a:r>
            <a:r>
              <a:rPr lang="ru-RU" dirty="0"/>
              <a:t>, не </a:t>
            </a:r>
            <a:r>
              <a:rPr lang="ru-RU" dirty="0" err="1"/>
              <a:t>успадкованої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 у </a:t>
            </a:r>
            <a:r>
              <a:rPr lang="ru-RU" dirty="0" err="1"/>
              <a:t>чому</a:t>
            </a:r>
            <a:r>
              <a:rPr lang="ru-RU" dirty="0"/>
              <a:t> моя </a:t>
            </a:r>
            <a:r>
              <a:rPr lang="ru-RU" dirty="0" err="1"/>
              <a:t>власна</a:t>
            </a:r>
            <a:r>
              <a:rPr lang="ru-RU" dirty="0"/>
              <a:t> </a:t>
            </a:r>
            <a:r>
              <a:rPr lang="ru-RU" dirty="0" err="1"/>
              <a:t>провина</a:t>
            </a:r>
            <a:r>
              <a:rPr lang="ru-RU" dirty="0"/>
              <a:t>? </a:t>
            </a:r>
          </a:p>
          <a:p>
            <a:endParaRPr lang="ru-R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C44B6F-266C-4B73-8100-1F9FD5B7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err="1"/>
              <a:t>Визначте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3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Картинки по запросу герхарт гауптман"/>
          <p:cNvPicPr>
            <a:picLocks noChangeAspect="1" noChangeArrowheads="1"/>
          </p:cNvPicPr>
          <p:nvPr/>
        </p:nvPicPr>
        <p:blipFill>
          <a:blip r:embed="rId2" cstate="print"/>
          <a:srcRect r="30776" b="3837"/>
          <a:stretch>
            <a:fillRect/>
          </a:stretch>
        </p:blipFill>
        <p:spPr bwMode="auto">
          <a:xfrm>
            <a:off x="-2" y="-21230"/>
            <a:ext cx="9144002" cy="6896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122912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Герхарт</a:t>
            </a:r>
            <a:r>
              <a:rPr lang="ru-RU" dirty="0"/>
              <a:t> </a:t>
            </a:r>
            <a:r>
              <a:rPr lang="ru-RU" dirty="0" err="1"/>
              <a:t>Гауптман</a:t>
            </a:r>
            <a:br>
              <a:rPr lang="ru-RU" dirty="0"/>
            </a:br>
            <a:r>
              <a:rPr lang="ru-RU" dirty="0"/>
              <a:t>(1862 – 1946)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97358"/>
            <a:ext cx="5184576" cy="4677178"/>
          </a:xfrm>
        </p:spPr>
        <p:txBody>
          <a:bodyPr/>
          <a:lstStyle/>
          <a:p>
            <a:r>
              <a:rPr lang="ru-RU" dirty="0"/>
              <a:t>Лауреат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1912 г.</a:t>
            </a:r>
          </a:p>
          <a:p>
            <a:r>
              <a:rPr lang="ru-RU" dirty="0" err="1"/>
              <a:t>Ключова</a:t>
            </a:r>
            <a:r>
              <a:rPr lang="ru-RU" dirty="0"/>
              <a:t> тема </a:t>
            </a:r>
            <a:r>
              <a:rPr lang="ru-RU" dirty="0" err="1"/>
              <a:t>творчості</a:t>
            </a:r>
            <a:r>
              <a:rPr lang="ru-RU" dirty="0"/>
              <a:t>: </a:t>
            </a:r>
            <a:r>
              <a:rPr lang="ru-RU" dirty="0" err="1"/>
              <a:t>особистість</a:t>
            </a:r>
            <a:r>
              <a:rPr lang="ru-RU" dirty="0"/>
              <a:t> у </a:t>
            </a:r>
            <a:r>
              <a:rPr lang="ru-RU" dirty="0" err="1"/>
              <a:t>боротьбі</a:t>
            </a:r>
            <a:r>
              <a:rPr lang="ru-RU" dirty="0"/>
              <a:t> з </a:t>
            </a:r>
            <a:r>
              <a:rPr lang="ru-RU" dirty="0" err="1"/>
              <a:t>середовищем</a:t>
            </a:r>
            <a:endParaRPr lang="ru-RU" dirty="0"/>
          </a:p>
          <a:p>
            <a:r>
              <a:rPr lang="ru-RU" dirty="0" err="1"/>
              <a:t>Переосмислення</a:t>
            </a:r>
            <a:r>
              <a:rPr lang="ru-RU" dirty="0"/>
              <a:t> </a:t>
            </a:r>
            <a:r>
              <a:rPr lang="ru-RU" dirty="0" err="1"/>
              <a:t>ніцщеанства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gerhart hauptmann">
            <a:extLst>
              <a:ext uri="{FF2B5EF4-FFF2-40B4-BE49-F238E27FC236}">
                <a16:creationId xmlns:a16="http://schemas.microsoft.com/office/drawing/2014/main" id="{832F35DB-401F-4C98-90E8-C59967A46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r="17987"/>
          <a:stretch/>
        </p:blipFill>
        <p:spPr bwMode="auto">
          <a:xfrm>
            <a:off x="-42007" y="0"/>
            <a:ext cx="9247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9DE8E9A1-1455-4DF0-85C7-3761320CC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8000"/>
            <a:ext cx="4114800" cy="489653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Статичність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Мовчазні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компоненти</a:t>
            </a:r>
            <a:r>
              <a:rPr lang="ru-RU" dirty="0">
                <a:solidFill>
                  <a:schemeClr val="bg1"/>
                </a:solidFill>
              </a:rPr>
              <a:t>»: жести, </a:t>
            </a:r>
            <a:r>
              <a:rPr lang="ru-RU" dirty="0" err="1">
                <a:solidFill>
                  <a:schemeClr val="bg1"/>
                </a:solidFill>
              </a:rPr>
              <a:t>міміка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німі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сцени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Місце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характеризує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персонажів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впливає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їхні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вчинки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Психічний</a:t>
            </a:r>
            <a:r>
              <a:rPr lang="ru-RU" dirty="0">
                <a:solidFill>
                  <a:schemeClr val="bg1"/>
                </a:solidFill>
              </a:rPr>
              <a:t> акт»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578475-7FDC-4529-B493-56B7BB47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5600"/>
            <a:ext cx="4114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Поэтика драмы Г.Гауптмана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50137D4E-8CB3-43F4-A678-C7EC5426CBC6}"/>
              </a:ext>
            </a:extLst>
          </p:cNvPr>
          <p:cNvSpPr/>
          <p:nvPr/>
        </p:nvSpPr>
        <p:spPr>
          <a:xfrm>
            <a:off x="189148" y="188640"/>
            <a:ext cx="4392488" cy="6480720"/>
          </a:xfrm>
          <a:prstGeom prst="wedgeRoundRectCallout">
            <a:avLst>
              <a:gd name="adj1" fmla="val 72228"/>
              <a:gd name="adj2" fmla="val 184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Найперша</a:t>
            </a:r>
            <a:r>
              <a:rPr lang="ru-RU" sz="2400" dirty="0">
                <a:solidFill>
                  <a:schemeClr val="tx1"/>
                </a:solidFill>
              </a:rPr>
              <a:t> сцена – </a:t>
            </a:r>
            <a:r>
              <a:rPr lang="ru-RU" sz="2400" dirty="0" err="1">
                <a:solidFill>
                  <a:schemeClr val="tx1"/>
                </a:solidFill>
              </a:rPr>
              <a:t>людська</a:t>
            </a:r>
            <a:r>
              <a:rPr lang="ru-RU" sz="2400" dirty="0">
                <a:solidFill>
                  <a:schemeClr val="tx1"/>
                </a:solidFill>
              </a:rPr>
              <a:t> голова. В </a:t>
            </a:r>
            <a:r>
              <a:rPr lang="ru-RU" sz="2400" dirty="0" err="1">
                <a:solidFill>
                  <a:schemeClr val="tx1"/>
                </a:solidFill>
              </a:rPr>
              <a:t>ній</a:t>
            </a:r>
            <a:r>
              <a:rPr lang="ru-RU" sz="2400" dirty="0">
                <a:solidFill>
                  <a:schemeClr val="tx1"/>
                </a:solidFill>
              </a:rPr>
              <a:t> драма </a:t>
            </a:r>
            <a:r>
              <a:rPr lang="ru-RU" sz="2400" dirty="0" err="1">
                <a:solidFill>
                  <a:schemeClr val="tx1"/>
                </a:solidFill>
              </a:rPr>
              <a:t>виникла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задовго</a:t>
            </a:r>
            <a:r>
              <a:rPr lang="ru-RU" sz="2400" dirty="0">
                <a:solidFill>
                  <a:schemeClr val="tx1"/>
                </a:solidFill>
              </a:rPr>
              <a:t> до того, как з</a:t>
            </a:r>
            <a:r>
              <a:rPr lang="en-US" sz="2400" dirty="0">
                <a:solidFill>
                  <a:schemeClr val="tx1"/>
                </a:solidFill>
              </a:rPr>
              <a:t>’</a:t>
            </a:r>
            <a:r>
              <a:rPr lang="uk-UA" sz="2400" dirty="0">
                <a:solidFill>
                  <a:schemeClr val="tx1"/>
                </a:solidFill>
              </a:rPr>
              <a:t>явився перший театр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Найпростіша</a:t>
            </a:r>
            <a:r>
              <a:rPr lang="ru-RU" sz="2400" dirty="0">
                <a:solidFill>
                  <a:schemeClr val="tx1"/>
                </a:solidFill>
              </a:rPr>
              <a:t> драма – </a:t>
            </a:r>
            <a:r>
              <a:rPr lang="ru-RU" sz="2400" dirty="0" err="1">
                <a:solidFill>
                  <a:schemeClr val="tx1"/>
                </a:solidFill>
              </a:rPr>
              <a:t>це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розмова</a:t>
            </a:r>
            <a:r>
              <a:rPr lang="ru-RU" sz="2400" dirty="0">
                <a:solidFill>
                  <a:schemeClr val="tx1"/>
                </a:solidFill>
              </a:rPr>
              <a:t> з самим собою, коли </a:t>
            </a:r>
            <a:r>
              <a:rPr lang="ru-RU" sz="2400" dirty="0" err="1">
                <a:solidFill>
                  <a:schemeClr val="tx1"/>
                </a:solidFill>
              </a:rPr>
              <a:t>чесно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ставшиш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питання</a:t>
            </a:r>
            <a:r>
              <a:rPr lang="ru-RU" sz="2400" dirty="0">
                <a:solidFill>
                  <a:schemeClr val="tx1"/>
                </a:solidFill>
              </a:rPr>
              <a:t> й </a:t>
            </a:r>
            <a:r>
              <a:rPr lang="ru-RU" sz="2400" dirty="0" err="1">
                <a:solidFill>
                  <a:schemeClr val="tx1"/>
                </a:solidFill>
              </a:rPr>
              <a:t>чесно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відповідаєш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нього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Хто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відкидає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драми</a:t>
            </a:r>
            <a:r>
              <a:rPr lang="ru-RU" sz="2400" dirty="0">
                <a:solidFill>
                  <a:schemeClr val="tx1"/>
                </a:solidFill>
              </a:rPr>
              <a:t>, той </a:t>
            </a:r>
            <a:r>
              <a:rPr lang="ru-RU" sz="2400" dirty="0" err="1">
                <a:solidFill>
                  <a:schemeClr val="tx1"/>
                </a:solidFill>
              </a:rPr>
              <a:t>відкидає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людяність</a:t>
            </a:r>
            <a:r>
              <a:rPr lang="ru-RU" sz="2400" dirty="0">
                <a:solidFill>
                  <a:schemeClr val="tx1"/>
                </a:solidFill>
              </a:rPr>
              <a:t> як </a:t>
            </a:r>
            <a:r>
              <a:rPr lang="ru-RU" sz="2400" dirty="0" err="1">
                <a:solidFill>
                  <a:schemeClr val="tx1"/>
                </a:solidFill>
              </a:rPr>
              <a:t>таку</a:t>
            </a:r>
            <a:endParaRPr lang="ru-RU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1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Картинки по запросу vor sonnenaufgang hauptmann"/>
          <p:cNvPicPr>
            <a:picLocks noChangeAspect="1" noChangeArrowheads="1"/>
          </p:cNvPicPr>
          <p:nvPr/>
        </p:nvPicPr>
        <p:blipFill>
          <a:blip r:embed="rId2" cstate="print"/>
          <a:srcRect l="5624" r="3750"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520" y="40466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Герхарт Гауптман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ПЕРЕД СХОДОМ СОНЦЯ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m.schauspielhausbochum.de/content-images/galleryimage/c04f3325c69f47df5eb42721be1070f4/1019/vor_sonnenaufgang_3110.jpg"/>
          <p:cNvPicPr>
            <a:picLocks noChangeAspect="1" noChangeArrowheads="1"/>
          </p:cNvPicPr>
          <p:nvPr/>
        </p:nvPicPr>
        <p:blipFill>
          <a:blip r:embed="rId2" cstate="print"/>
          <a:srcRect l="45627" t="14578" b="24297"/>
          <a:stretch>
            <a:fillRect/>
          </a:stretch>
        </p:blipFill>
        <p:spPr bwMode="auto">
          <a:xfrm>
            <a:off x="-4751" y="14657"/>
            <a:ext cx="9148796" cy="68433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464496" cy="10668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Лот: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4932040" cy="5373216"/>
          </a:xfrm>
          <a:solidFill>
            <a:srgbClr val="000000">
              <a:alpha val="69804"/>
            </a:srgb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Я </a:t>
            </a:r>
            <a:r>
              <a:rPr lang="ru-RU" dirty="0" err="1">
                <a:solidFill>
                  <a:schemeClr val="bg1"/>
                </a:solidFill>
              </a:rPr>
              <a:t>отримав</a:t>
            </a:r>
            <a:r>
              <a:rPr lang="ru-RU" dirty="0">
                <a:solidFill>
                  <a:schemeClr val="bg1"/>
                </a:solidFill>
              </a:rPr>
              <a:t> два роки в</a:t>
            </a:r>
            <a:r>
              <a:rPr lang="en-US" dirty="0">
                <a:solidFill>
                  <a:schemeClr val="bg1"/>
                </a:solidFill>
              </a:rPr>
              <a:t>’</a:t>
            </a:r>
            <a:r>
              <a:rPr lang="uk-UA" dirty="0" err="1">
                <a:solidFill>
                  <a:schemeClr val="bg1"/>
                </a:solidFill>
              </a:rPr>
              <a:t>язниці</a:t>
            </a:r>
            <a:r>
              <a:rPr lang="uk-UA" dirty="0">
                <a:solidFill>
                  <a:schemeClr val="bg1"/>
                </a:solidFill>
              </a:rPr>
              <a:t>, а згодом мене </a:t>
            </a:r>
            <a:r>
              <a:rPr lang="uk-UA" dirty="0" err="1">
                <a:solidFill>
                  <a:schemeClr val="bg1"/>
                </a:solidFill>
              </a:rPr>
              <a:t>виженули</a:t>
            </a:r>
            <a:r>
              <a:rPr lang="uk-UA" dirty="0">
                <a:solidFill>
                  <a:schemeClr val="bg1"/>
                </a:solidFill>
              </a:rPr>
              <a:t> з університету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тоді</a:t>
            </a:r>
            <a:r>
              <a:rPr lang="ru-RU" dirty="0">
                <a:solidFill>
                  <a:schemeClr val="bg1"/>
                </a:solidFill>
              </a:rPr>
              <a:t> минув двадцать один </a:t>
            </a:r>
            <a:r>
              <a:rPr lang="ru-RU" dirty="0" err="1">
                <a:solidFill>
                  <a:schemeClr val="bg1"/>
                </a:solidFill>
              </a:rPr>
              <a:t>рік</a:t>
            </a:r>
            <a:r>
              <a:rPr lang="ru-RU" dirty="0">
                <a:solidFill>
                  <a:schemeClr val="bg1"/>
                </a:solidFill>
              </a:rPr>
              <a:t>...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ж, за </a:t>
            </a:r>
            <a:r>
              <a:rPr lang="ru-RU" dirty="0" err="1">
                <a:solidFill>
                  <a:schemeClr val="bg1"/>
                </a:solidFill>
              </a:rPr>
              <a:t>ці</a:t>
            </a:r>
            <a:r>
              <a:rPr lang="ru-RU" dirty="0">
                <a:solidFill>
                  <a:schemeClr val="bg1"/>
                </a:solidFill>
              </a:rPr>
              <a:t> два роки </a:t>
            </a:r>
            <a:r>
              <a:rPr lang="ru-RU" dirty="0" err="1">
                <a:solidFill>
                  <a:schemeClr val="bg1"/>
                </a:solidFill>
              </a:rPr>
              <a:t>ув</a:t>
            </a:r>
            <a:r>
              <a:rPr lang="en-US" dirty="0">
                <a:solidFill>
                  <a:schemeClr val="bg1"/>
                </a:solidFill>
              </a:rPr>
              <a:t>’</a:t>
            </a:r>
            <a:r>
              <a:rPr lang="uk-UA" dirty="0" err="1">
                <a:solidFill>
                  <a:schemeClr val="bg1"/>
                </a:solidFill>
              </a:rPr>
              <a:t>язнення</a:t>
            </a:r>
            <a:r>
              <a:rPr lang="uk-UA" dirty="0">
                <a:solidFill>
                  <a:schemeClr val="bg1"/>
                </a:solidFill>
              </a:rPr>
              <a:t> я </a:t>
            </a:r>
            <a:r>
              <a:rPr lang="ru-RU" dirty="0">
                <a:solidFill>
                  <a:schemeClr val="bg1"/>
                </a:solidFill>
              </a:rPr>
              <a:t>написав свою першу книгу з проблем народного </a:t>
            </a:r>
            <a:r>
              <a:rPr lang="ru-RU" dirty="0" err="1">
                <a:solidFill>
                  <a:schemeClr val="bg1"/>
                </a:solidFill>
              </a:rPr>
              <a:t>господарства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m.schauspielhausbochum.de/content-images/galleryimage/c04f3325c69f47df5eb42721be1070f4/1019/vor_sonnenaufgang_3110.jpg"/>
          <p:cNvPicPr>
            <a:picLocks noChangeAspect="1" noChangeArrowheads="1"/>
          </p:cNvPicPr>
          <p:nvPr/>
        </p:nvPicPr>
        <p:blipFill>
          <a:blip r:embed="rId2" cstate="print"/>
          <a:srcRect l="6826" r="31975" b="31316"/>
          <a:stretch>
            <a:fillRect/>
          </a:stretch>
        </p:blipFill>
        <p:spPr bwMode="auto">
          <a:xfrm>
            <a:off x="-14" y="17908"/>
            <a:ext cx="9159783" cy="68400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404664"/>
            <a:ext cx="4258816" cy="1066800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Гофман: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484784"/>
            <a:ext cx="4474840" cy="5089752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Хай все </a:t>
            </a:r>
            <a:r>
              <a:rPr lang="ru-RU" dirty="0" err="1">
                <a:solidFill>
                  <a:schemeClr val="bg1"/>
                </a:solidFill>
              </a:rPr>
              <a:t>спокійно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йде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природним</a:t>
            </a:r>
            <a:r>
              <a:rPr lang="ru-RU" dirty="0">
                <a:solidFill>
                  <a:schemeClr val="bg1"/>
                </a:solidFill>
              </a:rPr>
              <a:t> шляхом.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бути, те й буде! Треба </a:t>
            </a:r>
            <a:r>
              <a:rPr lang="ru-RU" dirty="0" err="1">
                <a:solidFill>
                  <a:schemeClr val="bg1"/>
                </a:solidFill>
              </a:rPr>
              <a:t>діяти</a:t>
            </a:r>
            <a:r>
              <a:rPr lang="ru-RU" dirty="0">
                <a:solidFill>
                  <a:schemeClr val="bg1"/>
                </a:solidFill>
              </a:rPr>
              <a:t> практично, практично!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253F0-F2DE-4C3C-8910-16F4B7E34BEC}"/>
              </a:ext>
            </a:extLst>
          </p:cNvPr>
          <p:cNvSpPr txBox="1"/>
          <p:nvPr/>
        </p:nvSpPr>
        <p:spPr>
          <a:xfrm>
            <a:off x="0" y="292608"/>
            <a:ext cx="2991525" cy="461665"/>
          </a:xfrm>
          <a:prstGeom prst="rect">
            <a:avLst/>
          </a:prstGeom>
          <a:solidFill>
            <a:srgbClr val="000000">
              <a:alpha val="4902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#100YearsChallenge</a:t>
            </a:r>
          </a:p>
        </p:txBody>
      </p:sp>
      <p:pic>
        <p:nvPicPr>
          <p:cNvPr id="2052" name="Picture 4" descr="A French Theatre (colour engraving) - French School, (18th century) as art  print or hand painted oil.">
            <a:extLst>
              <a:ext uri="{FF2B5EF4-FFF2-40B4-BE49-F238E27FC236}">
                <a16:creationId xmlns:a16="http://schemas.microsoft.com/office/drawing/2014/main" id="{136F3981-4FE2-4911-98AC-75A5C846B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" y="-1"/>
            <a:ext cx="9142534" cy="691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theatre 19 century">
            <a:extLst>
              <a:ext uri="{FF2B5EF4-FFF2-40B4-BE49-F238E27FC236}">
                <a16:creationId xmlns:a16="http://schemas.microsoft.com/office/drawing/2014/main" id="{EF32FC7C-1C87-439A-A26F-48ACAB1F1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0622"/>
            <a:ext cx="9144000" cy="6952916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ibsen doll's house">
            <a:extLst>
              <a:ext uri="{FF2B5EF4-FFF2-40B4-BE49-F238E27FC236}">
                <a16:creationId xmlns:a16="http://schemas.microsoft.com/office/drawing/2014/main" id="{D759C4FA-3A0E-4353-B2C6-3853B30F0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2" y="-42858"/>
            <a:ext cx="9156325" cy="6943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r="3884"/>
          <a:stretch>
            <a:fillRect/>
          </a:stretch>
        </p:blipFill>
        <p:spPr bwMode="auto">
          <a:xfrm>
            <a:off x="0" y="0"/>
            <a:ext cx="916231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168352" cy="1066800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Єлена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3491880" cy="5445224"/>
          </a:xfrm>
          <a:solidFill>
            <a:srgbClr val="000000">
              <a:alpha val="69804"/>
            </a:srgbClr>
          </a:solidFill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1"/>
                </a:solidFill>
              </a:rPr>
              <a:t>Я не хочу,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мене </a:t>
            </a:r>
            <a:r>
              <a:rPr lang="ru-RU" dirty="0" err="1">
                <a:solidFill>
                  <a:schemeClr val="bg1"/>
                </a:solidFill>
              </a:rPr>
              <a:t>перетворили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якусь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гидоту</a:t>
            </a:r>
            <a:r>
              <a:rPr lang="ru-RU" dirty="0">
                <a:solidFill>
                  <a:schemeClr val="bg1"/>
                </a:solidFill>
              </a:rPr>
              <a:t>. Я </a:t>
            </a:r>
            <a:r>
              <a:rPr lang="ru-RU" dirty="0" err="1">
                <a:solidFill>
                  <a:schemeClr val="bg1"/>
                </a:solidFill>
              </a:rPr>
              <a:t>краще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піду</a:t>
            </a:r>
            <a:r>
              <a:rPr lang="ru-RU" dirty="0">
                <a:solidFill>
                  <a:schemeClr val="bg1"/>
                </a:solidFill>
              </a:rPr>
              <a:t>! Я </a:t>
            </a:r>
            <a:r>
              <a:rPr lang="ru-RU" dirty="0" err="1">
                <a:solidFill>
                  <a:schemeClr val="bg1"/>
                </a:solidFill>
              </a:rPr>
              <a:t>втечу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звідси</a:t>
            </a:r>
            <a:r>
              <a:rPr lang="ru-RU" dirty="0">
                <a:solidFill>
                  <a:schemeClr val="bg1"/>
                </a:solidFill>
              </a:rPr>
              <a:t>... А як не пустите, </a:t>
            </a:r>
            <a:r>
              <a:rPr lang="ru-RU" dirty="0" err="1">
                <a:solidFill>
                  <a:schemeClr val="bg1"/>
                </a:solidFill>
              </a:rPr>
              <a:t>тоді</a:t>
            </a:r>
            <a:r>
              <a:rPr lang="ru-RU" dirty="0">
                <a:solidFill>
                  <a:schemeClr val="bg1"/>
                </a:solidFill>
              </a:rPr>
              <a:t>... </a:t>
            </a:r>
            <a:r>
              <a:rPr lang="ru-RU" dirty="0" err="1">
                <a:solidFill>
                  <a:schemeClr val="bg1"/>
                </a:solidFill>
              </a:rPr>
              <a:t>тоді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мотузка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ніж</a:t>
            </a:r>
            <a:r>
              <a:rPr lang="ru-RU" dirty="0">
                <a:solidFill>
                  <a:schemeClr val="bg1"/>
                </a:solidFill>
              </a:rPr>
              <a:t>, револьвер... Так, </a:t>
            </a:r>
            <a:r>
              <a:rPr lang="ru-RU" dirty="0" err="1">
                <a:solidFill>
                  <a:schemeClr val="bg1"/>
                </a:solidFill>
              </a:rPr>
              <a:t>мені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байдуже</a:t>
            </a:r>
            <a:r>
              <a:rPr lang="ru-RU" dirty="0">
                <a:solidFill>
                  <a:schemeClr val="bg1"/>
                </a:solidFill>
              </a:rPr>
              <a:t>!.. Я не стану </a:t>
            </a:r>
            <a:r>
              <a:rPr lang="ru-RU" dirty="0" err="1">
                <a:solidFill>
                  <a:schemeClr val="bg1"/>
                </a:solidFill>
              </a:rPr>
              <a:t>втішатися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горілкою</a:t>
            </a:r>
            <a:r>
              <a:rPr lang="ru-RU" dirty="0">
                <a:solidFill>
                  <a:schemeClr val="bg1"/>
                </a:solidFill>
              </a:rPr>
              <a:t>, як моя сестра.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m.schauspielhausbochum.de/content-images/galleryimage/aefb7df17af69549d0c86bbbae701940/1037/vor_sonnenaufgang_3617.jpg"/>
          <p:cNvPicPr>
            <a:picLocks noChangeAspect="1" noChangeArrowheads="1"/>
          </p:cNvPicPr>
          <p:nvPr/>
        </p:nvPicPr>
        <p:blipFill>
          <a:blip r:embed="rId2" cstate="print"/>
          <a:srcRect l="5748" r="57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Доктор </a:t>
            </a:r>
            <a:r>
              <a:rPr lang="ru-RU" dirty="0" err="1">
                <a:solidFill>
                  <a:schemeClr val="bg1"/>
                </a:solidFill>
              </a:rPr>
              <a:t>Шиммельпфенніг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844824"/>
            <a:ext cx="5626968" cy="5013176"/>
          </a:xfrm>
          <a:solidFill>
            <a:srgbClr val="000000">
              <a:alpha val="78039"/>
            </a:srgb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Усе, </a:t>
            </a:r>
            <a:r>
              <a:rPr lang="ru-RU" dirty="0" err="1">
                <a:solidFill>
                  <a:schemeClr val="bg1"/>
                </a:solidFill>
              </a:rPr>
              <a:t>чого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прагнете</a:t>
            </a:r>
            <a:r>
              <a:rPr lang="ru-RU" dirty="0">
                <a:solidFill>
                  <a:schemeClr val="bg1"/>
                </a:solidFill>
              </a:rPr>
              <a:t>, — </a:t>
            </a:r>
            <a:r>
              <a:rPr lang="ru-RU" dirty="0" err="1">
                <a:solidFill>
                  <a:schemeClr val="bg1"/>
                </a:solidFill>
              </a:rPr>
              <a:t>віра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надія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любов</a:t>
            </a:r>
            <a:r>
              <a:rPr lang="ru-RU" dirty="0">
                <a:solidFill>
                  <a:schemeClr val="bg1"/>
                </a:solidFill>
              </a:rPr>
              <a:t>, — для мене все 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мотлох</a:t>
            </a:r>
            <a:r>
              <a:rPr lang="ru-RU" dirty="0">
                <a:solidFill>
                  <a:schemeClr val="bg1"/>
                </a:solidFill>
              </a:rPr>
              <a:t>. В </a:t>
            </a:r>
            <a:r>
              <a:rPr lang="ru-RU" dirty="0" err="1">
                <a:solidFill>
                  <a:schemeClr val="bg1"/>
                </a:solidFill>
              </a:rPr>
              <a:t>сутності</a:t>
            </a:r>
            <a:r>
              <a:rPr lang="ru-RU" dirty="0">
                <a:solidFill>
                  <a:schemeClr val="bg1"/>
                </a:solidFill>
              </a:rPr>
              <a:t>, все </a:t>
            </a:r>
            <a:r>
              <a:rPr lang="ru-RU" dirty="0" err="1">
                <a:solidFill>
                  <a:schemeClr val="bg1"/>
                </a:solidFill>
              </a:rPr>
              <a:t>набагато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простіше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людство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агонізує</a:t>
            </a:r>
            <a:r>
              <a:rPr lang="ru-RU" dirty="0">
                <a:solidFill>
                  <a:schemeClr val="bg1"/>
                </a:solidFill>
              </a:rPr>
              <a:t>, і ми </a:t>
            </a:r>
            <a:r>
              <a:rPr lang="ru-RU" dirty="0" err="1">
                <a:solidFill>
                  <a:schemeClr val="bg1"/>
                </a:solidFill>
              </a:rPr>
              <a:t>даємо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йому</a:t>
            </a:r>
            <a:r>
              <a:rPr lang="ru-RU" dirty="0">
                <a:solidFill>
                  <a:schemeClr val="bg1"/>
                </a:solidFill>
              </a:rPr>
              <a:t> наркотики,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полегшити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страждання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r="17964" b="97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Лот: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5832648" cy="5733256"/>
          </a:xfrm>
          <a:noFill/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Такі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справи</a:t>
            </a:r>
            <a:r>
              <a:rPr lang="ru-RU" dirty="0">
                <a:solidFill>
                  <a:schemeClr val="bg1"/>
                </a:solidFill>
              </a:rPr>
              <a:t>. Є три </a:t>
            </a:r>
            <a:r>
              <a:rPr lang="ru-RU" dirty="0" err="1">
                <a:solidFill>
                  <a:schemeClr val="bg1"/>
                </a:solidFill>
              </a:rPr>
              <a:t>можливості</a:t>
            </a:r>
            <a:r>
              <a:rPr lang="ru-RU" dirty="0">
                <a:solidFill>
                  <a:schemeClr val="bg1"/>
                </a:solidFill>
              </a:rPr>
              <a:t>! Або я </a:t>
            </a:r>
            <a:r>
              <a:rPr lang="ru-RU" dirty="0" err="1">
                <a:solidFill>
                  <a:schemeClr val="bg1"/>
                </a:solidFill>
              </a:rPr>
              <a:t>одружуся</a:t>
            </a:r>
            <a:r>
              <a:rPr lang="ru-RU" dirty="0">
                <a:solidFill>
                  <a:schemeClr val="bg1"/>
                </a:solidFill>
              </a:rPr>
              <a:t> з нею, і </a:t>
            </a:r>
            <a:r>
              <a:rPr lang="ru-RU" dirty="0" err="1">
                <a:solidFill>
                  <a:schemeClr val="bg1"/>
                </a:solidFill>
              </a:rPr>
              <a:t>тоді</a:t>
            </a:r>
            <a:r>
              <a:rPr lang="ru-RU" dirty="0">
                <a:solidFill>
                  <a:schemeClr val="bg1"/>
                </a:solidFill>
              </a:rPr>
              <a:t>... але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вихід</a:t>
            </a:r>
            <a:r>
              <a:rPr lang="ru-RU" dirty="0">
                <a:solidFill>
                  <a:schemeClr val="bg1"/>
                </a:solidFill>
              </a:rPr>
              <a:t>. Або – куля в лоб.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принаймні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дасть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спокій</a:t>
            </a:r>
            <a:r>
              <a:rPr lang="ru-RU" dirty="0">
                <a:solidFill>
                  <a:schemeClr val="bg1"/>
                </a:solidFill>
              </a:rPr>
              <a:t>. Та </a:t>
            </a:r>
            <a:r>
              <a:rPr lang="ru-RU" dirty="0" err="1">
                <a:solidFill>
                  <a:schemeClr val="bg1"/>
                </a:solidFill>
              </a:rPr>
              <a:t>ні</a:t>
            </a:r>
            <a:r>
              <a:rPr lang="ru-RU" dirty="0">
                <a:solidFill>
                  <a:schemeClr val="bg1"/>
                </a:solidFill>
              </a:rPr>
              <a:t>! Ми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не   </a:t>
            </a:r>
            <a:r>
              <a:rPr lang="ru-RU" dirty="0" err="1">
                <a:solidFill>
                  <a:schemeClr val="bg1"/>
                </a:solidFill>
              </a:rPr>
              <a:t>дійшли</a:t>
            </a:r>
            <a:r>
              <a:rPr lang="ru-RU" dirty="0">
                <a:solidFill>
                  <a:schemeClr val="bg1"/>
                </a:solidFill>
              </a:rPr>
              <a:t> до краю, ми не  </a:t>
            </a:r>
            <a:r>
              <a:rPr lang="ru-RU" dirty="0" err="1">
                <a:solidFill>
                  <a:schemeClr val="bg1"/>
                </a:solidFill>
              </a:rPr>
              <a:t>можемо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собі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дозволити</a:t>
            </a:r>
            <a:r>
              <a:rPr lang="ru-RU" dirty="0">
                <a:solidFill>
                  <a:schemeClr val="bg1"/>
                </a:solidFill>
              </a:rPr>
              <a:t>...                            </a:t>
            </a:r>
            <a:r>
              <a:rPr lang="ru-RU" dirty="0" err="1">
                <a:solidFill>
                  <a:schemeClr val="bg1"/>
                </a:solidFill>
              </a:rPr>
              <a:t>Отже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жити</a:t>
            </a:r>
            <a:r>
              <a:rPr lang="ru-RU" dirty="0">
                <a:solidFill>
                  <a:schemeClr val="bg1"/>
                </a:solidFill>
              </a:rPr>
              <a:t>!                 </a:t>
            </a:r>
            <a:r>
              <a:rPr lang="ru-RU" dirty="0" err="1">
                <a:solidFill>
                  <a:schemeClr val="bg1"/>
                </a:solidFill>
              </a:rPr>
              <a:t>Боротися</a:t>
            </a:r>
            <a:r>
              <a:rPr lang="ru-RU" dirty="0">
                <a:solidFill>
                  <a:schemeClr val="bg1"/>
                </a:solidFill>
              </a:rPr>
              <a:t>!..                                </a:t>
            </a:r>
            <a:r>
              <a:rPr lang="ru-RU" dirty="0" err="1">
                <a:solidFill>
                  <a:schemeClr val="bg1"/>
                </a:solidFill>
              </a:rPr>
              <a:t>Йти</a:t>
            </a:r>
            <a:r>
              <a:rPr lang="ru-RU" dirty="0">
                <a:solidFill>
                  <a:schemeClr val="bg1"/>
                </a:solidFill>
              </a:rPr>
              <a:t> вперед,                        </a:t>
            </a:r>
            <a:r>
              <a:rPr lang="ru-RU" dirty="0" err="1">
                <a:solidFill>
                  <a:schemeClr val="bg1"/>
                </a:solidFill>
              </a:rPr>
              <a:t>завжди</a:t>
            </a:r>
            <a:r>
              <a:rPr lang="ru-RU" dirty="0">
                <a:solidFill>
                  <a:schemeClr val="bg1"/>
                </a:solidFill>
              </a:rPr>
              <a:t> вперед.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2" name="Picture 8" descr="Картинки по запросу бернард шоу"/>
          <p:cNvPicPr>
            <a:picLocks noChangeAspect="1" noChangeArrowheads="1"/>
          </p:cNvPicPr>
          <p:nvPr/>
        </p:nvPicPr>
        <p:blipFill>
          <a:blip r:embed="rId2" cstate="print"/>
          <a:srcRect l="3780" t="5905" r="13228"/>
          <a:stretch>
            <a:fillRect/>
          </a:stretch>
        </p:blipFill>
        <p:spPr bwMode="auto">
          <a:xfrm>
            <a:off x="59797" y="1395620"/>
            <a:ext cx="9033785" cy="5462381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251520" y="1268760"/>
            <a:ext cx="4968552" cy="3960440"/>
          </a:xfrm>
          <a:prstGeom prst="wedgeRoundRectCallout">
            <a:avLst>
              <a:gd name="adj1" fmla="val 80705"/>
              <a:gd name="adj2" fmla="val 35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4536504" cy="331236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Людина культурна </a:t>
            </a:r>
            <a:r>
              <a:rPr lang="ru-RU" dirty="0" err="1"/>
              <a:t>настільки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кішку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Картинки по запросу broken window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6953" y="0"/>
            <a:ext cx="5647047" cy="49411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Бернард Шоу: </a:t>
            </a:r>
            <a:r>
              <a:rPr lang="ru-RU" dirty="0" err="1"/>
              <a:t>творче</a:t>
            </a:r>
            <a:r>
              <a:rPr lang="ru-RU" dirty="0"/>
              <a:t> кредо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95861"/>
            <a:ext cx="8229600" cy="4657704"/>
          </a:xfrm>
        </p:spPr>
        <p:txBody>
          <a:bodyPr>
            <a:normAutofit/>
          </a:bodyPr>
          <a:lstStyle/>
          <a:p>
            <a:r>
              <a:rPr lang="ru-RU" i="1" dirty="0"/>
              <a:t>«</a:t>
            </a:r>
            <a:r>
              <a:rPr lang="ru-RU" i="1" dirty="0" err="1"/>
              <a:t>Кожна</a:t>
            </a:r>
            <a:r>
              <a:rPr lang="ru-RU" i="1" dirty="0"/>
              <a:t> моя п</a:t>
            </a:r>
            <a:r>
              <a:rPr lang="en-US" i="1" dirty="0"/>
              <a:t>’</a:t>
            </a:r>
            <a:r>
              <a:rPr lang="uk-UA" i="1" dirty="0" err="1"/>
              <a:t>єса</a:t>
            </a:r>
            <a:r>
              <a:rPr lang="uk-UA" i="1" dirty="0"/>
              <a:t> була </a:t>
            </a:r>
            <a:r>
              <a:rPr lang="uk-UA" i="1" dirty="0" err="1"/>
              <a:t>каменем</a:t>
            </a:r>
            <a:r>
              <a:rPr lang="uk-UA" i="1" dirty="0"/>
              <a:t>, який я жбурляв у вікно вікторіанського затишку</a:t>
            </a:r>
            <a:r>
              <a:rPr lang="ru-RU" i="1" dirty="0"/>
              <a:t>»</a:t>
            </a:r>
          </a:p>
          <a:p>
            <a:r>
              <a:rPr lang="ru-RU" i="1" dirty="0"/>
              <a:t>«</a:t>
            </a:r>
            <a:r>
              <a:rPr lang="ru-RU" i="1" dirty="0" err="1"/>
              <a:t>Непристойність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відшукати</a:t>
            </a:r>
            <a:r>
              <a:rPr lang="ru-RU" i="1" dirty="0"/>
              <a:t> у будь-</a:t>
            </a:r>
            <a:r>
              <a:rPr lang="ru-RU" i="1" dirty="0" err="1"/>
              <a:t>якій</a:t>
            </a:r>
            <a:r>
              <a:rPr lang="ru-RU" i="1" dirty="0"/>
              <a:t> </a:t>
            </a:r>
            <a:r>
              <a:rPr lang="ru-RU" i="1" dirty="0" err="1"/>
              <a:t>книзі</a:t>
            </a:r>
            <a:r>
              <a:rPr lang="ru-RU" i="1" dirty="0"/>
              <a:t>, за </a:t>
            </a:r>
            <a:r>
              <a:rPr lang="ru-RU" i="1" dirty="0" err="1"/>
              <a:t>винятком</a:t>
            </a:r>
            <a:r>
              <a:rPr lang="ru-RU" i="1" dirty="0"/>
              <a:t> </a:t>
            </a:r>
            <a:r>
              <a:rPr lang="ru-RU" i="1" dirty="0" err="1"/>
              <a:t>телефонної</a:t>
            </a:r>
            <a:r>
              <a:rPr lang="ru-RU" i="1" dirty="0"/>
              <a:t>»</a:t>
            </a:r>
          </a:p>
          <a:p>
            <a:r>
              <a:rPr lang="ru-RU" i="1" dirty="0"/>
              <a:t>«За </a:t>
            </a:r>
            <a:r>
              <a:rPr lang="ru-RU" i="1" dirty="0" err="1"/>
              <a:t>винятком</a:t>
            </a:r>
            <a:r>
              <a:rPr lang="ru-RU" i="1" dirty="0"/>
              <a:t> Гомера, я </a:t>
            </a:r>
            <a:r>
              <a:rPr lang="ru-RU" i="1" dirty="0" err="1"/>
              <a:t>жодного</a:t>
            </a:r>
            <a:r>
              <a:rPr lang="ru-RU" i="1" dirty="0"/>
              <a:t> з </a:t>
            </a:r>
            <a:r>
              <a:rPr lang="ru-RU" i="1" dirty="0" err="1"/>
              <a:t>письменників</a:t>
            </a:r>
            <a:r>
              <a:rPr lang="ru-RU" i="1" dirty="0"/>
              <a:t> не </a:t>
            </a:r>
            <a:r>
              <a:rPr lang="ru-RU" i="1" dirty="0" err="1"/>
              <a:t>зневажаю</a:t>
            </a:r>
            <a:r>
              <a:rPr lang="ru-RU" i="1" dirty="0"/>
              <a:t> так, як </a:t>
            </a:r>
            <a:r>
              <a:rPr lang="ru-RU" i="1" dirty="0" err="1"/>
              <a:t>Шекспіра</a:t>
            </a:r>
            <a:r>
              <a:rPr lang="ru-RU" i="1" dirty="0"/>
              <a:t>, коли </a:t>
            </a:r>
            <a:r>
              <a:rPr lang="ru-RU" i="1" dirty="0" err="1"/>
              <a:t>порівнюю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розум</a:t>
            </a:r>
            <a:r>
              <a:rPr lang="ru-RU" i="1" dirty="0"/>
              <a:t> </a:t>
            </a:r>
            <a:r>
              <a:rPr lang="ru-RU" i="1" dirty="0" err="1"/>
              <a:t>зі</a:t>
            </a:r>
            <a:r>
              <a:rPr lang="ru-RU" i="1" dirty="0"/>
              <a:t> </a:t>
            </a:r>
            <a:r>
              <a:rPr lang="ru-RU" i="1" dirty="0" err="1"/>
              <a:t>своїм</a:t>
            </a:r>
            <a:r>
              <a:rPr lang="ru-RU" i="1" dirty="0"/>
              <a:t>».</a:t>
            </a:r>
          </a:p>
          <a:p>
            <a:endParaRPr lang="en-US" dirty="0"/>
          </a:p>
        </p:txBody>
      </p:sp>
      <p:sp>
        <p:nvSpPr>
          <p:cNvPr id="8196" name="AutoShape 4" descr="Картинки по запросу broken window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Картинки по запросу shakespeare pissed off"/>
          <p:cNvPicPr>
            <a:picLocks noChangeAspect="1" noChangeArrowheads="1"/>
          </p:cNvPicPr>
          <p:nvPr/>
        </p:nvPicPr>
        <p:blipFill>
          <a:blip r:embed="rId2" cstate="print"/>
          <a:srcRect r="10572"/>
          <a:stretch>
            <a:fillRect/>
          </a:stretch>
        </p:blipFill>
        <p:spPr bwMode="auto">
          <a:xfrm>
            <a:off x="0" y="0"/>
            <a:ext cx="913542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«</a:t>
            </a:r>
            <a:r>
              <a:rPr lang="ru-RU" dirty="0" err="1"/>
              <a:t>Квінтесенція</a:t>
            </a:r>
            <a:r>
              <a:rPr lang="ru-RU" dirty="0"/>
              <a:t> </a:t>
            </a:r>
            <a:r>
              <a:rPr lang="ru-RU" dirty="0" err="1"/>
              <a:t>ібсенізму</a:t>
            </a:r>
            <a:r>
              <a:rPr lang="ru-RU" dirty="0"/>
              <a:t>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5987008" cy="48737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«</a:t>
            </a:r>
            <a:r>
              <a:rPr lang="en-US" dirty="0"/>
              <a:t>Ideal = idol</a:t>
            </a:r>
            <a:r>
              <a:rPr lang="ru-RU" dirty="0"/>
              <a:t>» </a:t>
            </a:r>
          </a:p>
          <a:p>
            <a:r>
              <a:rPr lang="ru-RU" dirty="0"/>
              <a:t>Критика «духовного рабства»,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«морально-</a:t>
            </a:r>
            <a:r>
              <a:rPr lang="ru-RU" dirty="0" err="1"/>
              <a:t>ідеологічних</a:t>
            </a:r>
            <a:r>
              <a:rPr lang="ru-RU" dirty="0"/>
              <a:t> </a:t>
            </a:r>
            <a:r>
              <a:rPr lang="ru-RU" dirty="0" err="1"/>
              <a:t>фікцій</a:t>
            </a:r>
            <a:r>
              <a:rPr lang="ru-RU" dirty="0"/>
              <a:t>» </a:t>
            </a:r>
          </a:p>
          <a:p>
            <a:r>
              <a:rPr lang="ru-RU" dirty="0"/>
              <a:t>«</a:t>
            </a:r>
            <a:r>
              <a:rPr lang="ru-RU" dirty="0" err="1"/>
              <a:t>Проблемний</a:t>
            </a:r>
            <a:r>
              <a:rPr lang="ru-RU" dirty="0"/>
              <a:t>» театр</a:t>
            </a:r>
          </a:p>
          <a:p>
            <a:r>
              <a:rPr lang="ru-RU" dirty="0"/>
              <a:t>П</a:t>
            </a:r>
            <a:r>
              <a:rPr lang="en-US" dirty="0"/>
              <a:t>’</a:t>
            </a:r>
            <a:r>
              <a:rPr lang="uk-UA" dirty="0"/>
              <a:t>є</a:t>
            </a:r>
            <a:r>
              <a:rPr lang="ru-RU" dirty="0"/>
              <a:t>си-</a:t>
            </a:r>
            <a:r>
              <a:rPr lang="ru-RU" dirty="0" err="1"/>
              <a:t>дискусії</a:t>
            </a:r>
            <a:endParaRPr lang="ru-RU" dirty="0"/>
          </a:p>
          <a:p>
            <a:r>
              <a:rPr lang="ru-RU" dirty="0" err="1"/>
              <a:t>Позитивний</a:t>
            </a:r>
            <a:r>
              <a:rPr lang="ru-RU" dirty="0"/>
              <a:t> герой – </a:t>
            </a:r>
            <a:r>
              <a:rPr lang="ru-RU" dirty="0" err="1"/>
              <a:t>раціоналіст</a:t>
            </a:r>
            <a:r>
              <a:rPr lang="ru-RU" dirty="0"/>
              <a:t>, </a:t>
            </a:r>
            <a:r>
              <a:rPr lang="ru-RU" dirty="0" err="1"/>
              <a:t>позитивіст</a:t>
            </a:r>
            <a:r>
              <a:rPr lang="ru-RU" dirty="0"/>
              <a:t>, «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» </a:t>
            </a:r>
          </a:p>
          <a:p>
            <a:r>
              <a:rPr lang="uk-UA" dirty="0"/>
              <a:t>Протиставлення «реалістів» та «романтиків»  </a:t>
            </a:r>
          </a:p>
          <a:p>
            <a:endParaRPr lang="en-US" dirty="0"/>
          </a:p>
        </p:txBody>
      </p:sp>
      <p:pic>
        <p:nvPicPr>
          <p:cNvPr id="36866" name="Picture 2" descr="Картинки по запросу shakespeare shaw"/>
          <p:cNvPicPr>
            <a:picLocks noChangeAspect="1" noChangeArrowheads="1"/>
          </p:cNvPicPr>
          <p:nvPr/>
        </p:nvPicPr>
        <p:blipFill>
          <a:blip r:embed="rId2" cstate="print"/>
          <a:srcRect r="28346"/>
          <a:stretch>
            <a:fillRect/>
          </a:stretch>
        </p:blipFill>
        <p:spPr bwMode="auto">
          <a:xfrm flipH="1">
            <a:off x="6505709" y="2204864"/>
            <a:ext cx="2638291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pPr algn="ctr"/>
            <a:r>
              <a:rPr lang="ru-RU" dirty="0" err="1"/>
              <a:t>Парадокси</a:t>
            </a:r>
            <a:r>
              <a:rPr lang="ru-RU" dirty="0"/>
              <a:t> Бернарда Шоу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5915000" cy="4801720"/>
          </a:xfrm>
        </p:spPr>
        <p:txBody>
          <a:bodyPr>
            <a:normAutofit fontScale="92500"/>
          </a:bodyPr>
          <a:lstStyle/>
          <a:p>
            <a:r>
              <a:rPr lang="ru-RU" i="1" dirty="0" err="1"/>
              <a:t>Хто</a:t>
            </a:r>
            <a:r>
              <a:rPr lang="ru-RU" i="1" dirty="0"/>
              <a:t> </a:t>
            </a:r>
            <a:r>
              <a:rPr lang="ru-RU" i="1" dirty="0" err="1"/>
              <a:t>вміє</a:t>
            </a:r>
            <a:r>
              <a:rPr lang="ru-RU" i="1" dirty="0"/>
              <a:t>, той робить; </a:t>
            </a:r>
            <a:r>
              <a:rPr lang="ru-RU" i="1" dirty="0" err="1"/>
              <a:t>хто</a:t>
            </a:r>
            <a:r>
              <a:rPr lang="ru-RU" i="1" dirty="0"/>
              <a:t> не </a:t>
            </a:r>
            <a:r>
              <a:rPr lang="ru-RU" i="1" dirty="0" err="1"/>
              <a:t>вміє</a:t>
            </a:r>
            <a:r>
              <a:rPr lang="ru-RU" i="1" dirty="0"/>
              <a:t>, </a:t>
            </a:r>
            <a:r>
              <a:rPr lang="ru-RU" i="1" dirty="0" err="1"/>
              <a:t>вчить</a:t>
            </a:r>
            <a:r>
              <a:rPr lang="ru-RU" i="1" dirty="0"/>
              <a:t> </a:t>
            </a:r>
            <a:r>
              <a:rPr lang="ru-RU" i="1" dirty="0" err="1"/>
              <a:t>інших</a:t>
            </a:r>
            <a:r>
              <a:rPr lang="ru-RU" i="1" dirty="0"/>
              <a:t>.</a:t>
            </a:r>
            <a:endParaRPr lang="ru-RU" dirty="0"/>
          </a:p>
          <a:p>
            <a:r>
              <a:rPr lang="ru-RU" i="1" dirty="0" err="1"/>
              <a:t>Дякувати</a:t>
            </a:r>
            <a:r>
              <a:rPr lang="ru-RU" i="1" dirty="0"/>
              <a:t> </a:t>
            </a:r>
            <a:r>
              <a:rPr lang="ru-RU" i="1" dirty="0" err="1"/>
              <a:t>Богові</a:t>
            </a:r>
            <a:r>
              <a:rPr lang="ru-RU" i="1" dirty="0"/>
              <a:t>, я </a:t>
            </a:r>
            <a:r>
              <a:rPr lang="ru-RU" i="1" dirty="0" err="1"/>
              <a:t>атеїст</a:t>
            </a:r>
            <a:r>
              <a:rPr lang="ru-RU" i="1" dirty="0"/>
              <a:t>! </a:t>
            </a:r>
          </a:p>
          <a:p>
            <a:r>
              <a:rPr lang="ru-RU" i="1" dirty="0" err="1"/>
              <a:t>Завдання</a:t>
            </a:r>
            <a:r>
              <a:rPr lang="ru-RU" i="1" dirty="0"/>
              <a:t> </a:t>
            </a:r>
            <a:r>
              <a:rPr lang="ru-RU" i="1" dirty="0" err="1"/>
              <a:t>жінки</a:t>
            </a:r>
            <a:r>
              <a:rPr lang="ru-RU" i="1" dirty="0"/>
              <a:t> – </a:t>
            </a:r>
            <a:r>
              <a:rPr lang="ru-RU" i="1" dirty="0" err="1"/>
              <a:t>якнайшвидше</a:t>
            </a:r>
            <a:r>
              <a:rPr lang="ru-RU" i="1" dirty="0"/>
              <a:t> </a:t>
            </a:r>
            <a:r>
              <a:rPr lang="ru-RU" i="1" dirty="0" err="1"/>
              <a:t>вийти</a:t>
            </a:r>
            <a:r>
              <a:rPr lang="ru-RU" i="1" dirty="0"/>
              <a:t> </a:t>
            </a:r>
            <a:r>
              <a:rPr lang="ru-RU" i="1" dirty="0" err="1"/>
              <a:t>заміж</a:t>
            </a:r>
            <a:r>
              <a:rPr lang="ru-RU" i="1" dirty="0"/>
              <a:t>; </a:t>
            </a:r>
            <a:r>
              <a:rPr lang="ru-RU" i="1" dirty="0" err="1"/>
              <a:t>завдання</a:t>
            </a:r>
            <a:r>
              <a:rPr lang="ru-RU" i="1" dirty="0"/>
              <a:t> </a:t>
            </a:r>
            <a:r>
              <a:rPr lang="ru-RU" i="1" dirty="0" err="1"/>
              <a:t>чоловіка</a:t>
            </a:r>
            <a:r>
              <a:rPr lang="ru-RU" i="1" dirty="0"/>
              <a:t> – </a:t>
            </a:r>
            <a:r>
              <a:rPr lang="ru-RU" i="1" dirty="0" err="1"/>
              <a:t>якнайдовше</a:t>
            </a:r>
            <a:r>
              <a:rPr lang="ru-RU" i="1" dirty="0"/>
              <a:t> </a:t>
            </a:r>
            <a:r>
              <a:rPr lang="ru-RU" i="1" dirty="0" err="1"/>
              <a:t>залишатися</a:t>
            </a:r>
            <a:r>
              <a:rPr lang="ru-RU" i="1" dirty="0"/>
              <a:t> холостим;</a:t>
            </a:r>
          </a:p>
          <a:p>
            <a:r>
              <a:rPr lang="ru-RU" i="1" dirty="0"/>
              <a:t>Люди не </a:t>
            </a:r>
            <a:r>
              <a:rPr lang="ru-RU" i="1" dirty="0" err="1"/>
              <a:t>припиняють</a:t>
            </a:r>
            <a:r>
              <a:rPr lang="ru-RU" i="1" dirty="0"/>
              <a:t> </a:t>
            </a:r>
            <a:r>
              <a:rPr lang="ru-RU" i="1" dirty="0" err="1"/>
              <a:t>сміятися</a:t>
            </a:r>
            <a:r>
              <a:rPr lang="ru-RU" i="1" dirty="0"/>
              <a:t>, коли </a:t>
            </a:r>
            <a:r>
              <a:rPr lang="ru-RU" i="1" dirty="0" err="1"/>
              <a:t>старішають</a:t>
            </a:r>
            <a:r>
              <a:rPr lang="ru-RU" i="1" dirty="0"/>
              <a:t> – вони </a:t>
            </a:r>
            <a:r>
              <a:rPr lang="ru-RU" i="1" dirty="0" err="1"/>
              <a:t>старішають</a:t>
            </a:r>
            <a:r>
              <a:rPr lang="ru-RU" i="1" dirty="0"/>
              <a:t>, коли </a:t>
            </a:r>
            <a:r>
              <a:rPr lang="ru-RU" i="1" dirty="0" err="1"/>
              <a:t>припиняють</a:t>
            </a:r>
            <a:r>
              <a:rPr lang="ru-RU" i="1" dirty="0"/>
              <a:t> </a:t>
            </a:r>
            <a:r>
              <a:rPr lang="ru-RU" i="1" dirty="0" err="1"/>
              <a:t>сміятися</a:t>
            </a:r>
            <a:r>
              <a:rPr lang="ru-RU" i="1" dirty="0"/>
              <a:t> </a:t>
            </a:r>
          </a:p>
          <a:p>
            <a:endParaRPr lang="en-US" dirty="0"/>
          </a:p>
        </p:txBody>
      </p:sp>
      <p:pic>
        <p:nvPicPr>
          <p:cNvPr id="1026" name="Picture 2" descr="ÐÐ°ÑÑÐ¸Ð½ÐºÐ¸ Ð¿Ð¾ Ð·Ð°Ð¿ÑÐ¾ÑÑ paradox definition">
            <a:extLst>
              <a:ext uri="{FF2B5EF4-FFF2-40B4-BE49-F238E27FC236}">
                <a16:creationId xmlns:a16="http://schemas.microsoft.com/office/drawing/2014/main" id="{0C373F6D-DC7A-41F4-A9AE-BBB773418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29000"/>
            <a:ext cx="1967086" cy="34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mrs warren's profession"/>
          <p:cNvPicPr>
            <a:picLocks noChangeAspect="1" noChangeArrowheads="1"/>
          </p:cNvPicPr>
          <p:nvPr/>
        </p:nvPicPr>
        <p:blipFill>
          <a:blip r:embed="rId2" cstate="print"/>
          <a:srcRect l="10557" r="12141"/>
          <a:stretch>
            <a:fillRect/>
          </a:stretch>
        </p:blipFill>
        <p:spPr bwMode="auto">
          <a:xfrm>
            <a:off x="0" y="0"/>
            <a:ext cx="917421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258816" cy="1066800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Бернард Шоу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000" b="1" i="1" dirty="0">
                <a:solidFill>
                  <a:schemeClr val="bg1"/>
                </a:solidFill>
              </a:rPr>
              <a:t>Професія           	місіс                 			Уоррен</a:t>
            </a:r>
            <a:endParaRPr lang="en-US" sz="6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и по запросу mrs warren's profession"/>
          <p:cNvPicPr>
            <a:picLocks noChangeAspect="1" noChangeArrowheads="1"/>
          </p:cNvPicPr>
          <p:nvPr/>
        </p:nvPicPr>
        <p:blipFill>
          <a:blip r:embed="rId2" cstate="print"/>
          <a:srcRect l="16022"/>
          <a:stretch>
            <a:fillRect/>
          </a:stretch>
        </p:blipFill>
        <p:spPr bwMode="auto">
          <a:xfrm>
            <a:off x="-41438" y="0"/>
            <a:ext cx="9198718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788024" y="260648"/>
            <a:ext cx="4114800" cy="4325112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	Я </a:t>
            </a:r>
            <a:r>
              <a:rPr lang="ru-RU" dirty="0" err="1">
                <a:solidFill>
                  <a:schemeClr val="bg1"/>
                </a:solidFill>
              </a:rPr>
              <a:t>спробувала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працювати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чесно</a:t>
            </a:r>
            <a:r>
              <a:rPr lang="ru-RU" dirty="0">
                <a:solidFill>
                  <a:schemeClr val="bg1"/>
                </a:solidFill>
              </a:rPr>
              <a:t>, і мене </a:t>
            </a:r>
            <a:r>
              <a:rPr lang="ru-RU" dirty="0" err="1">
                <a:solidFill>
                  <a:schemeClr val="bg1"/>
                </a:solidFill>
              </a:rPr>
              <a:t>зневажали</a:t>
            </a:r>
            <a:r>
              <a:rPr lang="ru-RU" dirty="0">
                <a:solidFill>
                  <a:schemeClr val="bg1"/>
                </a:solidFill>
              </a:rPr>
              <a:t>, як </a:t>
            </a:r>
            <a:r>
              <a:rPr lang="ru-RU" dirty="0" err="1">
                <a:solidFill>
                  <a:schemeClr val="bg1"/>
                </a:solidFill>
              </a:rPr>
              <a:t>мотлох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поки</a:t>
            </a:r>
            <a:r>
              <a:rPr lang="ru-RU" dirty="0">
                <a:solidFill>
                  <a:schemeClr val="bg1"/>
                </a:solidFill>
              </a:rPr>
              <a:t> я не прокляла той день, коли </a:t>
            </a:r>
            <a:r>
              <a:rPr lang="ru-RU" dirty="0" err="1">
                <a:solidFill>
                  <a:schemeClr val="bg1"/>
                </a:solidFill>
              </a:rPr>
              <a:t>вперше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почула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чесну</a:t>
            </a:r>
            <a:r>
              <a:rPr lang="ru-RU" dirty="0">
                <a:solidFill>
                  <a:schemeClr val="bg1"/>
                </a:solidFill>
              </a:rPr>
              <a:t> роботу.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288780"/>
              </p:ext>
            </p:extLst>
          </p:nvPr>
        </p:nvGraphicFramePr>
        <p:xfrm>
          <a:off x="457200" y="980728"/>
          <a:ext cx="822960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/>
                        <a:t>Традиційний</a:t>
                      </a:r>
                      <a:r>
                        <a:rPr lang="ru-RU" sz="2800" dirty="0"/>
                        <a:t> театр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«Нова драма»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2800" dirty="0" err="1"/>
                        <a:t>Умовність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/>
                        <a:t>Життєподоба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2800" dirty="0" err="1"/>
                        <a:t>Подія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/>
                        <a:t>Переживання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2800" dirty="0" err="1"/>
                        <a:t>Дія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/>
                        <a:t>Діалог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2800" dirty="0" err="1"/>
                        <a:t>Конфлікт</a:t>
                      </a:r>
                      <a:r>
                        <a:rPr lang="ru-RU" sz="2800" dirty="0"/>
                        <a:t> </a:t>
                      </a:r>
                      <a:r>
                        <a:rPr lang="ru-RU" sz="2800" dirty="0" err="1"/>
                        <a:t>характерів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/>
                        <a:t>Конфлікт</a:t>
                      </a:r>
                      <a:r>
                        <a:rPr lang="ru-RU" sz="2800" dirty="0"/>
                        <a:t> </a:t>
                      </a:r>
                      <a:r>
                        <a:rPr lang="ru-RU" sz="2800" dirty="0" err="1"/>
                        <a:t>ідей</a:t>
                      </a:r>
                      <a:r>
                        <a:rPr lang="ru-RU" sz="2800" dirty="0"/>
                        <a:t>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r>
                        <a:rPr lang="ru-RU" sz="2800" dirty="0"/>
                        <a:t>«Добре </a:t>
                      </a:r>
                      <a:r>
                        <a:rPr lang="ru-RU" sz="2800" dirty="0" err="1"/>
                        <a:t>зроблена</a:t>
                      </a:r>
                      <a:r>
                        <a:rPr lang="ru-RU" sz="2800" dirty="0"/>
                        <a:t> п</a:t>
                      </a:r>
                      <a:r>
                        <a:rPr lang="en-US" sz="2800" dirty="0"/>
                        <a:t>’</a:t>
                      </a:r>
                      <a:r>
                        <a:rPr lang="uk-UA" sz="2800" dirty="0" err="1"/>
                        <a:t>єса</a:t>
                      </a:r>
                      <a:r>
                        <a:rPr lang="ru-RU" sz="2800" dirty="0"/>
                        <a:t>»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«</a:t>
                      </a:r>
                      <a:r>
                        <a:rPr lang="ru-RU" sz="2800" dirty="0" err="1"/>
                        <a:t>Аналітична</a:t>
                      </a:r>
                      <a:r>
                        <a:rPr lang="ru-RU" sz="2800" dirty="0"/>
                        <a:t> драма»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ртинки по запросу mrs warren's profession"/>
          <p:cNvPicPr>
            <a:picLocks noChangeAspect="1" noChangeArrowheads="1"/>
          </p:cNvPicPr>
          <p:nvPr/>
        </p:nvPicPr>
        <p:blipFill>
          <a:blip r:embed="rId2" cstate="print"/>
          <a:srcRect r="10630"/>
          <a:stretch>
            <a:fillRect/>
          </a:stretch>
        </p:blipFill>
        <p:spPr bwMode="auto">
          <a:xfrm>
            <a:off x="-1" y="0"/>
            <a:ext cx="9186316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188640"/>
            <a:ext cx="4464496" cy="6241880"/>
          </a:xfrm>
        </p:spPr>
        <p:txBody>
          <a:bodyPr/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 err="1">
                <a:solidFill>
                  <a:schemeClr val="bg1"/>
                </a:solidFill>
              </a:rPr>
              <a:t>Цими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грошима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сплачено</a:t>
            </a:r>
            <a:r>
              <a:rPr lang="ru-RU" dirty="0">
                <a:solidFill>
                  <a:schemeClr val="bg1"/>
                </a:solidFill>
              </a:rPr>
              <a:t> за вашу </a:t>
            </a:r>
            <a:r>
              <a:rPr lang="ru-RU" dirty="0" err="1">
                <a:solidFill>
                  <a:schemeClr val="bg1"/>
                </a:solidFill>
              </a:rPr>
              <a:t>освіту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сукню</a:t>
            </a:r>
            <a:r>
              <a:rPr lang="ru-RU" dirty="0">
                <a:solidFill>
                  <a:schemeClr val="bg1"/>
                </a:solidFill>
              </a:rPr>
              <a:t>, в яку </a:t>
            </a:r>
            <a:r>
              <a:rPr lang="ru-RU" dirty="0" err="1">
                <a:solidFill>
                  <a:schemeClr val="bg1"/>
                </a:solidFill>
              </a:rPr>
              <a:t>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вдягнені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  Без них де </a:t>
            </a:r>
            <a:r>
              <a:rPr lang="ru-RU" dirty="0" err="1">
                <a:solidFill>
                  <a:schemeClr val="bg1"/>
                </a:solidFill>
              </a:rPr>
              <a:t>були</a:t>
            </a:r>
            <a:r>
              <a:rPr lang="ru-RU" dirty="0">
                <a:solidFill>
                  <a:schemeClr val="bg1"/>
                </a:solidFill>
              </a:rPr>
              <a:t> б    </a:t>
            </a:r>
            <a:r>
              <a:rPr lang="ru-RU" dirty="0" err="1">
                <a:solidFill>
                  <a:schemeClr val="bg1"/>
                </a:solidFill>
              </a:rPr>
              <a:t>ваші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коледжі</a:t>
            </a:r>
            <a:r>
              <a:rPr lang="ru-RU" dirty="0">
                <a:solidFill>
                  <a:schemeClr val="bg1"/>
                </a:solidFill>
              </a:rPr>
              <a:t>?             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10627" r="47244" b="28338"/>
          <a:stretch>
            <a:fillRect/>
          </a:stretch>
        </p:blipFill>
        <p:spPr bwMode="auto">
          <a:xfrm>
            <a:off x="0" y="-1"/>
            <a:ext cx="9144000" cy="686090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332656"/>
            <a:ext cx="396044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  Вам </a:t>
            </a:r>
            <a:r>
              <a:rPr lang="ru-RU" dirty="0" err="1">
                <a:solidFill>
                  <a:schemeClr val="bg1"/>
                </a:solidFill>
              </a:rPr>
              <a:t>потр</a:t>
            </a:r>
            <a:r>
              <a:rPr lang="uk-UA" dirty="0" err="1">
                <a:solidFill>
                  <a:schemeClr val="bg1"/>
                </a:solidFill>
              </a:rPr>
              <a:t>ібна</a:t>
            </a:r>
            <a:r>
              <a:rPr lang="uk-UA" dirty="0">
                <a:solidFill>
                  <a:schemeClr val="bg1"/>
                </a:solidFill>
              </a:rPr>
              <a:t> дочка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Френкові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потрібна</a:t>
            </a:r>
            <a:r>
              <a:rPr lang="ru-RU" dirty="0">
                <a:solidFill>
                  <a:schemeClr val="bg1"/>
                </a:solidFill>
              </a:rPr>
              <a:t> дружина, а </a:t>
            </a:r>
            <a:r>
              <a:rPr lang="ru-RU" dirty="0" err="1">
                <a:solidFill>
                  <a:schemeClr val="bg1"/>
                </a:solidFill>
              </a:rPr>
              <a:t>мені</a:t>
            </a:r>
            <a:r>
              <a:rPr lang="ru-RU" dirty="0">
                <a:solidFill>
                  <a:schemeClr val="bg1"/>
                </a:solidFill>
              </a:rPr>
              <a:t> не треба </a:t>
            </a:r>
            <a:r>
              <a:rPr lang="ru-RU" dirty="0" err="1">
                <a:solidFill>
                  <a:schemeClr val="bg1"/>
                </a:solidFill>
              </a:rPr>
              <a:t>матері</a:t>
            </a:r>
            <a:r>
              <a:rPr lang="ru-RU" dirty="0">
                <a:solidFill>
                  <a:schemeClr val="bg1"/>
                </a:solidFill>
              </a:rPr>
              <a:t> й не треба </a:t>
            </a:r>
            <a:r>
              <a:rPr lang="ru-RU" dirty="0" err="1">
                <a:solidFill>
                  <a:schemeClr val="bg1"/>
                </a:solidFill>
              </a:rPr>
              <a:t>чоловіка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«Добре </a:t>
            </a:r>
            <a:r>
              <a:rPr lang="ru-RU" dirty="0" err="1"/>
              <a:t>зроблена</a:t>
            </a:r>
            <a:r>
              <a:rPr lang="ru-RU" dirty="0"/>
              <a:t> п</a:t>
            </a:r>
            <a:r>
              <a:rPr lang="en-US" dirty="0"/>
              <a:t>’</a:t>
            </a:r>
            <a:r>
              <a:rPr lang="uk-UA" dirty="0" err="1"/>
              <a:t>єса</a:t>
            </a:r>
            <a:r>
              <a:rPr lang="ru-RU" dirty="0"/>
              <a:t>» </a:t>
            </a:r>
            <a:br>
              <a:rPr lang="ru-RU" dirty="0"/>
            </a:br>
            <a:r>
              <a:rPr lang="ru-RU" dirty="0"/>
              <a:t>(Ежен </a:t>
            </a:r>
            <a:r>
              <a:rPr lang="ru-RU" dirty="0" err="1"/>
              <a:t>Скріб</a:t>
            </a:r>
            <a:r>
              <a:rPr lang="ru-RU" dirty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948574"/>
              </p:ext>
            </p:extLst>
          </p:nvPr>
        </p:nvGraphicFramePr>
        <p:xfrm>
          <a:off x="457200" y="1916832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Аналітична</a:t>
            </a:r>
            <a:r>
              <a:rPr lang="ru-RU" dirty="0"/>
              <a:t> драма</a:t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Генрік</a:t>
            </a:r>
            <a:r>
              <a:rPr lang="ru-RU" dirty="0"/>
              <a:t> </a:t>
            </a:r>
            <a:r>
              <a:rPr lang="ru-RU" dirty="0" err="1"/>
              <a:t>Ібсен</a:t>
            </a:r>
            <a:r>
              <a:rPr lang="ru-RU" dirty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747830"/>
              </p:ext>
            </p:extLst>
          </p:nvPr>
        </p:nvGraphicFramePr>
        <p:xfrm>
          <a:off x="467544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6236" r="2835"/>
          <a:stretch>
            <a:fillRect/>
          </a:stretch>
        </p:blipFill>
        <p:spPr bwMode="auto">
          <a:xfrm>
            <a:off x="0" y="0"/>
            <a:ext cx="919402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</a:t>
            </a:r>
            <a:r>
              <a:rPr lang="ru-RU" dirty="0" err="1"/>
              <a:t>Натуралістична</a:t>
            </a:r>
            <a:r>
              <a:rPr lang="ru-RU" dirty="0"/>
              <a:t> драма» </a:t>
            </a:r>
            <a:br>
              <a:rPr lang="ru-RU" dirty="0"/>
            </a:br>
            <a:r>
              <a:rPr lang="ru-RU" dirty="0"/>
              <a:t>Августа </a:t>
            </a:r>
            <a:r>
              <a:rPr lang="ru-RU" dirty="0" err="1"/>
              <a:t>Стріндберга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978896" cy="4325112"/>
          </a:xfrm>
        </p:spPr>
        <p:txBody>
          <a:bodyPr/>
          <a:lstStyle/>
          <a:p>
            <a:r>
              <a:rPr lang="ru-RU" dirty="0"/>
              <a:t>«На </a:t>
            </a:r>
            <a:r>
              <a:rPr lang="ru-RU" dirty="0" err="1"/>
              <a:t>щастя</a:t>
            </a:r>
            <a:r>
              <a:rPr lang="ru-RU" dirty="0"/>
              <a:t> </a:t>
            </a:r>
            <a:r>
              <a:rPr lang="ru-RU" dirty="0" err="1"/>
              <a:t>заслуговують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сильні</a:t>
            </a:r>
            <a:r>
              <a:rPr lang="ru-RU" dirty="0"/>
              <a:t> та </a:t>
            </a:r>
            <a:r>
              <a:rPr lang="uk-UA" dirty="0"/>
              <a:t>доброякісні види</a:t>
            </a:r>
            <a:r>
              <a:rPr lang="ru-RU" dirty="0"/>
              <a:t>»</a:t>
            </a:r>
          </a:p>
          <a:p>
            <a:r>
              <a:rPr lang="ru-RU" dirty="0" err="1"/>
              <a:t>Цивілізація</a:t>
            </a:r>
            <a:r>
              <a:rPr lang="ru-RU" dirty="0"/>
              <a:t> – </a:t>
            </a:r>
            <a:r>
              <a:rPr lang="ru-RU" dirty="0" err="1"/>
              <a:t>насильство</a:t>
            </a:r>
            <a:r>
              <a:rPr lang="ru-RU" dirty="0"/>
              <a:t> над </a:t>
            </a:r>
            <a:r>
              <a:rPr lang="ru-RU" dirty="0" err="1"/>
              <a:t>людською</a:t>
            </a:r>
            <a:r>
              <a:rPr lang="ru-RU" dirty="0"/>
              <a:t> природою</a:t>
            </a:r>
          </a:p>
          <a:p>
            <a:r>
              <a:rPr lang="ru-RU" dirty="0"/>
              <a:t>«Сильна </a:t>
            </a:r>
            <a:r>
              <a:rPr lang="ru-RU" dirty="0" err="1"/>
              <a:t>особистість</a:t>
            </a:r>
            <a:r>
              <a:rPr lang="ru-RU" dirty="0"/>
              <a:t>»</a:t>
            </a:r>
          </a:p>
          <a:p>
            <a:r>
              <a:rPr lang="ru-RU" dirty="0" err="1"/>
              <a:t>Детермінізм</a:t>
            </a:r>
            <a:r>
              <a:rPr lang="ru-RU" dirty="0"/>
              <a:t> </a:t>
            </a:r>
            <a:r>
              <a:rPr lang="ru-RU" dirty="0" err="1"/>
              <a:t>трагічного</a:t>
            </a:r>
            <a:r>
              <a:rPr lang="ru-RU" dirty="0"/>
              <a:t> </a:t>
            </a:r>
          </a:p>
        </p:txBody>
      </p:sp>
      <p:pic>
        <p:nvPicPr>
          <p:cNvPr id="1026" name="Picture 2" descr="The Taint of 'Social Darwinism' - The New York Times">
            <a:extLst>
              <a:ext uri="{FF2B5EF4-FFF2-40B4-BE49-F238E27FC236}">
                <a16:creationId xmlns:a16="http://schemas.microsoft.com/office/drawing/2014/main" id="{3E404901-F37B-4DA4-A8F8-0B26305B2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39" y="2348880"/>
            <a:ext cx="3562084" cy="40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Поетика натуралістичної драми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906888" cy="4325112"/>
          </a:xfrm>
        </p:spPr>
        <p:txBody>
          <a:bodyPr/>
          <a:lstStyle/>
          <a:p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поділу</a:t>
            </a:r>
            <a:r>
              <a:rPr lang="ru-RU" dirty="0"/>
              <a:t> на </a:t>
            </a:r>
            <a:r>
              <a:rPr lang="ru-RU" dirty="0" err="1"/>
              <a:t>акти</a:t>
            </a:r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Розсіяний</a:t>
            </a:r>
            <a:r>
              <a:rPr lang="ru-RU" dirty="0"/>
              <a:t> </a:t>
            </a:r>
            <a:r>
              <a:rPr lang="ru-RU" dirty="0" err="1"/>
              <a:t>діалог</a:t>
            </a:r>
            <a:r>
              <a:rPr lang="ru-RU" dirty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Пошматований</a:t>
            </a:r>
            <a:r>
              <a:rPr lang="ru-RU" dirty="0"/>
              <a:t> характер» </a:t>
            </a:r>
          </a:p>
          <a:p>
            <a:r>
              <a:rPr lang="ru-RU" dirty="0"/>
              <a:t>М</a:t>
            </a:r>
            <a:r>
              <a:rPr lang="uk-UA" dirty="0" err="1"/>
              <a:t>інімалізм</a:t>
            </a:r>
            <a:r>
              <a:rPr lang="uk-UA" dirty="0"/>
              <a:t> декорацій</a:t>
            </a:r>
            <a:endParaRPr lang="ru-RU" dirty="0"/>
          </a:p>
          <a:p>
            <a:r>
              <a:rPr lang="ru-RU" dirty="0"/>
              <a:t>Одна </a:t>
            </a:r>
            <a:r>
              <a:rPr lang="ru-RU" dirty="0" err="1"/>
              <a:t>локація</a:t>
            </a:r>
            <a:r>
              <a:rPr lang="ru-RU" dirty="0"/>
              <a:t> </a:t>
            </a:r>
          </a:p>
          <a:p>
            <a:r>
              <a:rPr lang="ru-RU" i="1" dirty="0"/>
              <a:t>«</a:t>
            </a:r>
            <a:r>
              <a:rPr lang="en-US" i="1" dirty="0"/>
              <a:t>F</a:t>
            </a:r>
            <a:r>
              <a:rPr lang="fr-FR" i="1" dirty="0"/>
              <a:t>aire vrai, faire grand</a:t>
            </a:r>
            <a:r>
              <a:rPr lang="ru-RU" dirty="0"/>
              <a:t>, </a:t>
            </a:r>
            <a:r>
              <a:rPr lang="fr-FR" i="1" dirty="0"/>
              <a:t>faire simple</a:t>
            </a:r>
            <a:r>
              <a:rPr lang="ru-RU" i="1" dirty="0"/>
              <a:t>» 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23554" name="Picture 2" descr="Картинки по запросу strindberg handwri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132856"/>
            <a:ext cx="2952328" cy="4160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8898" r="5906"/>
          <a:stretch>
            <a:fillRect/>
          </a:stretch>
        </p:blipFill>
        <p:spPr bwMode="auto">
          <a:xfrm>
            <a:off x="0" y="0"/>
            <a:ext cx="9168095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24936" cy="3168352"/>
          </a:xfrm>
        </p:spPr>
        <p:txBody>
          <a:bodyPr>
            <a:normAutofit/>
          </a:bodyPr>
          <a:lstStyle/>
          <a:p>
            <a:pPr algn="r"/>
            <a:r>
              <a:rPr lang="ru-RU" sz="3500" dirty="0">
                <a:solidFill>
                  <a:schemeClr val="bg1"/>
                </a:solidFill>
              </a:rPr>
              <a:t>Август </a:t>
            </a:r>
            <a:r>
              <a:rPr lang="ru-RU" sz="3500" dirty="0" err="1">
                <a:solidFill>
                  <a:schemeClr val="bg1"/>
                </a:solidFill>
              </a:rPr>
              <a:t>Стріндберг</a:t>
            </a:r>
            <a:br>
              <a:rPr lang="ru-RU" sz="3500" dirty="0">
                <a:solidFill>
                  <a:schemeClr val="bg1"/>
                </a:solidFill>
              </a:rPr>
            </a:br>
            <a:r>
              <a:rPr lang="ru-RU" sz="5000" b="1" i="1" dirty="0">
                <a:solidFill>
                  <a:schemeClr val="bg1"/>
                </a:solidFill>
              </a:rPr>
              <a:t>«Фрекен </a:t>
            </a:r>
            <a:r>
              <a:rPr lang="ru-RU" sz="5000" b="1" i="1" dirty="0" err="1">
                <a:solidFill>
                  <a:schemeClr val="bg1"/>
                </a:solidFill>
              </a:rPr>
              <a:t>Юлія</a:t>
            </a:r>
            <a:r>
              <a:rPr lang="ru-RU" sz="5000" b="1" i="1" dirty="0">
                <a:solidFill>
                  <a:schemeClr val="bg1"/>
                </a:solidFill>
              </a:rPr>
              <a:t>»</a:t>
            </a:r>
            <a:br>
              <a:rPr lang="ru-RU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32040" y="2780928"/>
            <a:ext cx="4032448" cy="3793608"/>
          </a:xfrm>
          <a:noFill/>
        </p:spPr>
        <p:txBody>
          <a:bodyPr>
            <a:normAutofit/>
          </a:bodyPr>
          <a:lstStyle/>
          <a:p>
            <a:pPr algn="r"/>
            <a:r>
              <a:rPr lang="ru-RU" dirty="0" err="1">
                <a:solidFill>
                  <a:schemeClr val="bg1"/>
                </a:solidFill>
              </a:rPr>
              <a:t>Фемінізм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 err="1">
                <a:solidFill>
                  <a:schemeClr val="bg1"/>
                </a:solidFill>
              </a:rPr>
              <a:t>Дарвінізм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 err="1">
                <a:solidFill>
                  <a:schemeClr val="bg1"/>
                </a:solidFill>
              </a:rPr>
              <a:t>Класова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свідомість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10376</TotalTime>
  <Words>1073</Words>
  <Application>Microsoft Office PowerPoint</Application>
  <PresentationFormat>Экран (4:3)</PresentationFormat>
  <Paragraphs>117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Georgia</vt:lpstr>
      <vt:lpstr>Trebuchet MS</vt:lpstr>
      <vt:lpstr>Wingdings 2</vt:lpstr>
      <vt:lpstr>Urban</vt:lpstr>
      <vt:lpstr>«Нова драма» в літературі порубіжжя ХІХ-ХХ ст.</vt:lpstr>
      <vt:lpstr>Презентация PowerPoint</vt:lpstr>
      <vt:lpstr>Презентация PowerPoint</vt:lpstr>
      <vt:lpstr>«Добре зроблена п’єса»  (Ежен Скріб)</vt:lpstr>
      <vt:lpstr>Аналітична драма (Генрік Ібсен)</vt:lpstr>
      <vt:lpstr>Презентация PowerPoint</vt:lpstr>
      <vt:lpstr>«Натуралістична драма»  Августа Стріндберга</vt:lpstr>
      <vt:lpstr>Поетика натуралістичної драми</vt:lpstr>
      <vt:lpstr>Август Стріндберг «Фрекен Юлія» </vt:lpstr>
      <vt:lpstr>Фрекен Юлія</vt:lpstr>
      <vt:lpstr>Ян</vt:lpstr>
      <vt:lpstr>Сон Юлії:</vt:lpstr>
      <vt:lpstr>Сон Яна:</vt:lpstr>
      <vt:lpstr>Визначте ідею:</vt:lpstr>
      <vt:lpstr>Герхарт Гауптман (1862 – 1946)</vt:lpstr>
      <vt:lpstr>Поэтика драмы Г.Гауптмана</vt:lpstr>
      <vt:lpstr>Презентация PowerPoint</vt:lpstr>
      <vt:lpstr>Лот: </vt:lpstr>
      <vt:lpstr>Гофман:</vt:lpstr>
      <vt:lpstr>Єлена:</vt:lpstr>
      <vt:lpstr>Доктор Шиммельпфенніг:</vt:lpstr>
      <vt:lpstr>Лот:</vt:lpstr>
      <vt:lpstr>Людина культурна настільки, наскільки здатна зрозуміти кішку</vt:lpstr>
      <vt:lpstr>Бернард Шоу: творче кредо</vt:lpstr>
      <vt:lpstr>Презентация PowerPoint</vt:lpstr>
      <vt:lpstr>«Квінтесенція ібсенізму»</vt:lpstr>
      <vt:lpstr>Парадокси Бернарда Шоу</vt:lpstr>
      <vt:lpstr>Бернард Шоу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«Новая драма» в литературе рубежа ХІХ-ХХ веков</dc:title>
  <dc:creator>the_mockturtle</dc:creator>
  <cp:lastModifiedBy>E. T.</cp:lastModifiedBy>
  <cp:revision>3</cp:revision>
  <dcterms:created xsi:type="dcterms:W3CDTF">2018-01-22T20:38:19Z</dcterms:created>
  <dcterms:modified xsi:type="dcterms:W3CDTF">2022-04-14T09:54:26Z</dcterms:modified>
</cp:coreProperties>
</file>