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34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845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192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631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948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285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417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751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54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125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234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AE884-27EC-459E-8C54-FECCF30A2960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3E79D-89B3-4211-A07D-63A9155E5A6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48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</a:t>
            </a:r>
            <a:r>
              <a:rPr lang="uk-UA" b="1" dirty="0" smtClean="0"/>
              <a:t>10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МЕТОДИ ДОСЛІДЖЕННЯ ВНУТРІШНЬОГО ОРГАНІЗАЦІЇ В ДІЯЛЬНОСТІ КОНСУЛЬТАНТА. РОЗРОБКА БІЗНЕС-СТРАТЕГІЙ </a:t>
            </a:r>
            <a:r>
              <a:rPr lang="uk-UA" b="1" dirty="0" smtClean="0"/>
              <a:t>ПІДПРИЄМСТВА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725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5928" y="-3513"/>
            <a:ext cx="4462886" cy="27872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/>
              <a:t>Внутрішнє середовище</a:t>
            </a:r>
            <a:r>
              <a:rPr lang="uk-UA" dirty="0"/>
              <a:t> 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це </a:t>
            </a:r>
            <a:r>
              <a:rPr lang="uk-UA" dirty="0"/>
              <a:t>сукупність ситуаційних факторів, що постійно знаходяться в полі зору менеджерів, є в середині організації</a:t>
            </a:r>
          </a:p>
        </p:txBody>
      </p:sp>
      <p:pic>
        <p:nvPicPr>
          <p:cNvPr id="4" name="Рисунок 3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97" t="50000" r="19639" b="21185"/>
          <a:stretch/>
        </p:blipFill>
        <p:spPr>
          <a:xfrm>
            <a:off x="467544" y="2708920"/>
            <a:ext cx="7978829" cy="4149417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3" r="5530"/>
          <a:stretch/>
        </p:blipFill>
        <p:spPr bwMode="auto">
          <a:xfrm>
            <a:off x="4456958" y="0"/>
            <a:ext cx="4742267" cy="278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72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Оцінка </a:t>
            </a:r>
            <a:r>
              <a:rPr lang="uk-UA" b="1" dirty="0"/>
              <a:t>внутрішньої ефективності стратегії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Аналіз майнового стану підприємства</a:t>
            </a:r>
            <a:r>
              <a:rPr lang="uk-UA" dirty="0"/>
              <a:t> </a:t>
            </a:r>
          </a:p>
          <a:p>
            <a:r>
              <a:rPr lang="uk-UA" i="1" dirty="0"/>
              <a:t>Аналіз ліквідності підприємства</a:t>
            </a:r>
            <a:r>
              <a:rPr lang="uk-UA" dirty="0"/>
              <a:t> </a:t>
            </a:r>
          </a:p>
          <a:p>
            <a:r>
              <a:rPr lang="uk-UA" i="1" dirty="0"/>
              <a:t>Аналіз платоспроможності (фінансової стійкості)</a:t>
            </a:r>
            <a:r>
              <a:rPr lang="uk-UA" dirty="0"/>
              <a:t> </a:t>
            </a:r>
          </a:p>
          <a:p>
            <a:r>
              <a:rPr lang="uk-UA" i="1" dirty="0"/>
              <a:t>Аналіз ділової активності</a:t>
            </a:r>
            <a:r>
              <a:rPr lang="uk-UA" dirty="0"/>
              <a:t> </a:t>
            </a:r>
          </a:p>
          <a:p>
            <a:r>
              <a:rPr lang="uk-UA" i="1" dirty="0"/>
              <a:t>Аналіз рентабельності підприємства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9070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Аналіз </a:t>
            </a:r>
            <a:r>
              <a:rPr lang="uk-UA" b="1" dirty="0"/>
              <a:t>кадрової структур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Кадровий склад підприємства</a:t>
            </a:r>
          </a:p>
          <a:p>
            <a:r>
              <a:rPr lang="uk-UA" dirty="0"/>
              <a:t>Характеристика рівня освіти персоналу</a:t>
            </a:r>
          </a:p>
          <a:p>
            <a:r>
              <a:rPr lang="uk-UA" dirty="0"/>
              <a:t>Характеристика складу персоналу за віком</a:t>
            </a:r>
          </a:p>
          <a:p>
            <a:r>
              <a:rPr lang="uk-UA" dirty="0"/>
              <a:t>Показники для визначення якості розстановки кадрів на посадах</a:t>
            </a:r>
          </a:p>
          <a:p>
            <a:r>
              <a:rPr lang="uk-UA" dirty="0"/>
              <a:t>Характеристика динаміки </a:t>
            </a:r>
            <a:r>
              <a:rPr lang="uk-UA" dirty="0" smtClean="0"/>
              <a:t>кадрів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2581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Оцінка іміджу підприємства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діловий </a:t>
            </a:r>
            <a:r>
              <a:rPr lang="uk-UA" dirty="0"/>
              <a:t>рейтинг – сукупність оцінок діяльності зі сторони конкурентів;</a:t>
            </a:r>
          </a:p>
          <a:p>
            <a:r>
              <a:rPr lang="uk-UA" dirty="0" smtClean="0"/>
              <a:t>споживчий </a:t>
            </a:r>
            <a:r>
              <a:rPr lang="uk-UA" dirty="0"/>
              <a:t>рейтинг – сукупність оцінок діяльності зі сторони споживачів та громадськості;</a:t>
            </a:r>
          </a:p>
          <a:p>
            <a:r>
              <a:rPr lang="uk-UA" dirty="0" smtClean="0"/>
              <a:t>престижний </a:t>
            </a:r>
            <a:r>
              <a:rPr lang="uk-UA" dirty="0"/>
              <a:t>рейтинг – сукупність оцінок зі сторони працівників та власників підприємства;</a:t>
            </a:r>
          </a:p>
          <a:p>
            <a:r>
              <a:rPr lang="uk-UA" dirty="0" smtClean="0"/>
              <a:t>міжнародний </a:t>
            </a:r>
            <a:r>
              <a:rPr lang="uk-UA" dirty="0"/>
              <a:t>рейтинг – сукупність оцінок з боку закордонних фірм-партнерів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701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онсалтинг_ЗЕД_Чкан_Маркова_Ганза_посибник_гот.docx - Microsoft Word некоммерческое использование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76" t="31540" r="19975" b="20421"/>
          <a:stretch/>
        </p:blipFill>
        <p:spPr>
          <a:xfrm>
            <a:off x="1187624" y="1268760"/>
            <a:ext cx="6264696" cy="540582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виходу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на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1468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97" t="24000" r="22514" b="13778"/>
          <a:stretch/>
        </p:blipFill>
        <p:spPr>
          <a:xfrm>
            <a:off x="1403648" y="17015"/>
            <a:ext cx="5760640" cy="679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2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онсалтинг_ЗЕД_Чкан_Маркова_Ганза_посибник_гот.docx - Microsoft Word некоммерческое использование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97" t="44560" r="20944" b="18625"/>
          <a:stretch/>
        </p:blipFill>
        <p:spPr>
          <a:xfrm>
            <a:off x="1691680" y="1052736"/>
            <a:ext cx="5548125" cy="3888432"/>
          </a:xfrm>
        </p:spPr>
      </p:pic>
    </p:spTree>
    <p:extLst>
      <p:ext uri="{BB962C8B-B14F-4D97-AF65-F5344CB8AC3E}">
        <p14:creationId xmlns:p14="http://schemas.microsoft.com/office/powerpoint/2010/main" val="293524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" t="5164" r="-1655" b="5164"/>
          <a:stretch/>
        </p:blipFill>
        <p:spPr bwMode="auto">
          <a:xfrm>
            <a:off x="557014" y="365760"/>
            <a:ext cx="8407474" cy="6348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4642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123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10  МЕТОДИ ДОСЛІДЖЕННЯ ВНУТРІШНЬОГО ОРГАНІЗАЦІЇ В ДІЯЛЬНОСТІ КОНСУЛЬТАНТА. РОЗРОБКА БІЗНЕС-СТРАТЕГІЙ ПІДПРИЄМСТВА</vt:lpstr>
      <vt:lpstr>Презентация PowerPoint</vt:lpstr>
      <vt:lpstr>Оцінка внутрішньої ефективності стратегії</vt:lpstr>
      <vt:lpstr>Аналіз кадрової структур</vt:lpstr>
      <vt:lpstr>Оцінка іміджу підприємства </vt:lpstr>
      <vt:lpstr>Стратегії виходу підприємства на зовнішній ринок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  МЕТОДИ ДОСЛІДЖЕННЯ ВНУТРІШНЬОГО ОРГАНІЗАЦІЇ В ДІЯЛЬНОСТІ КОНСУЛЬТАНТА. РОЗРОБКА БІЗНЕС-СТРАТЕГІЙ ПІДПРИЄМСТВА</dc:title>
  <dc:creator>Anna</dc:creator>
  <cp:lastModifiedBy>Anna</cp:lastModifiedBy>
  <cp:revision>1</cp:revision>
  <dcterms:created xsi:type="dcterms:W3CDTF">2021-01-17T17:50:25Z</dcterms:created>
  <dcterms:modified xsi:type="dcterms:W3CDTF">2021-01-17T17:59:58Z</dcterms:modified>
</cp:coreProperties>
</file>