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65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CB045-0B97-4B1F-9FB9-3A742396DD21}" type="doc">
      <dgm:prSet loTypeId="urn:microsoft.com/office/officeart/2005/8/layout/radial1" loCatId="cycle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520D0DC2-F68D-46DB-AE52-CE0AC90EDB48}">
      <dgm:prSet phldrT="[Текст]"/>
      <dgm:spPr/>
      <dgm:t>
        <a:bodyPr/>
        <a:lstStyle/>
        <a:p>
          <a:r>
            <a:rPr lang="uk-UA" dirty="0"/>
            <a:t>Чорна металургія</a:t>
          </a:r>
        </a:p>
      </dgm:t>
    </dgm:pt>
    <dgm:pt modelId="{A7A68D6B-6529-4C2D-A62C-186318E2B76E}" type="parTrans" cxnId="{7481407C-462F-44EC-B8F0-BB4430728082}">
      <dgm:prSet/>
      <dgm:spPr/>
      <dgm:t>
        <a:bodyPr/>
        <a:lstStyle/>
        <a:p>
          <a:endParaRPr lang="uk-UA"/>
        </a:p>
      </dgm:t>
    </dgm:pt>
    <dgm:pt modelId="{CD7299D0-88C4-42BE-BD1B-BB9DC4CE6E45}" type="sibTrans" cxnId="{7481407C-462F-44EC-B8F0-BB4430728082}">
      <dgm:prSet/>
      <dgm:spPr/>
      <dgm:t>
        <a:bodyPr/>
        <a:lstStyle/>
        <a:p>
          <a:endParaRPr lang="uk-UA"/>
        </a:p>
      </dgm:t>
    </dgm:pt>
    <dgm:pt modelId="{1DD6F9C3-856A-4943-9241-5F2B4B1B1E87}">
      <dgm:prSet phldrT="[Текст]"/>
      <dgm:spPr/>
      <dgm:t>
        <a:bodyPr/>
        <a:lstStyle/>
        <a:p>
          <a:r>
            <a:rPr lang="uk-UA" dirty="0"/>
            <a:t>Кольорова металургія</a:t>
          </a:r>
        </a:p>
      </dgm:t>
    </dgm:pt>
    <dgm:pt modelId="{EA7292C4-FFD4-41C0-A14A-F8929E91C3C4}" type="sibTrans" cxnId="{C2BCB588-9251-471B-A2CA-58F5AAED357E}">
      <dgm:prSet/>
      <dgm:spPr/>
      <dgm:t>
        <a:bodyPr/>
        <a:lstStyle/>
        <a:p>
          <a:endParaRPr lang="uk-UA"/>
        </a:p>
      </dgm:t>
    </dgm:pt>
    <dgm:pt modelId="{4667B4FB-D621-492D-AA7F-DC6F23A8CA1D}" type="parTrans" cxnId="{C2BCB588-9251-471B-A2CA-58F5AAED357E}">
      <dgm:prSet/>
      <dgm:spPr/>
      <dgm:t>
        <a:bodyPr/>
        <a:lstStyle/>
        <a:p>
          <a:endParaRPr lang="uk-UA"/>
        </a:p>
      </dgm:t>
    </dgm:pt>
    <dgm:pt modelId="{79088603-2494-42B9-82C5-5E70AB872623}">
      <dgm:prSet phldrT="[Текст]" custT="1"/>
      <dgm:spPr/>
      <dgm:t>
        <a:bodyPr/>
        <a:lstStyle/>
        <a:p>
          <a:r>
            <a:rPr lang="uk-UA" sz="2400" dirty="0"/>
            <a:t>Металургія</a:t>
          </a:r>
        </a:p>
      </dgm:t>
    </dgm:pt>
    <dgm:pt modelId="{CE8F6766-3C08-4BE8-8AB1-8216CEE2015C}" type="sibTrans" cxnId="{B7E11956-E2A0-4FD6-BAEA-94AE7087E34B}">
      <dgm:prSet/>
      <dgm:spPr/>
      <dgm:t>
        <a:bodyPr/>
        <a:lstStyle/>
        <a:p>
          <a:endParaRPr lang="uk-UA"/>
        </a:p>
      </dgm:t>
    </dgm:pt>
    <dgm:pt modelId="{5A5B7BAF-7BCA-45FB-A406-DE6BFEF9999C}" type="parTrans" cxnId="{B7E11956-E2A0-4FD6-BAEA-94AE7087E34B}">
      <dgm:prSet/>
      <dgm:spPr/>
      <dgm:t>
        <a:bodyPr/>
        <a:lstStyle/>
        <a:p>
          <a:endParaRPr lang="uk-UA"/>
        </a:p>
      </dgm:t>
    </dgm:pt>
    <dgm:pt modelId="{F1C53C3B-0DC6-4C98-B622-2172F6509865}" type="pres">
      <dgm:prSet presAssocID="{CC7CB045-0B97-4B1F-9FB9-3A742396DD2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A662D-0742-4B48-AA18-390605C0551F}" type="pres">
      <dgm:prSet presAssocID="{79088603-2494-42B9-82C5-5E70AB872623}" presName="centerShape" presStyleLbl="node0" presStyleIdx="0" presStyleCnt="1" custScaleX="142748" custScaleY="138145" custLinFactNeighborX="-302" custLinFactNeighborY="-14858"/>
      <dgm:spPr/>
    </dgm:pt>
    <dgm:pt modelId="{2A7AF814-B522-4B07-B31B-6D77D6D3B2BC}" type="pres">
      <dgm:prSet presAssocID="{4667B4FB-D621-492D-AA7F-DC6F23A8CA1D}" presName="Name9" presStyleLbl="parChTrans1D2" presStyleIdx="0" presStyleCnt="2"/>
      <dgm:spPr/>
    </dgm:pt>
    <dgm:pt modelId="{72828550-BA0A-4F9C-B5D9-D507303F34A7}" type="pres">
      <dgm:prSet presAssocID="{4667B4FB-D621-492D-AA7F-DC6F23A8CA1D}" presName="connTx" presStyleLbl="parChTrans1D2" presStyleIdx="0" presStyleCnt="2"/>
      <dgm:spPr/>
    </dgm:pt>
    <dgm:pt modelId="{C754957F-40E2-4814-985E-B5932D831352}" type="pres">
      <dgm:prSet presAssocID="{1DD6F9C3-856A-4943-9241-5F2B4B1B1E87}" presName="node" presStyleLbl="node1" presStyleIdx="0" presStyleCnt="2" custScaleX="109761" custScaleY="111637" custRadScaleRad="133617" custRadScaleInc="142134">
        <dgm:presLayoutVars>
          <dgm:bulletEnabled val="1"/>
        </dgm:presLayoutVars>
      </dgm:prSet>
      <dgm:spPr/>
    </dgm:pt>
    <dgm:pt modelId="{AB78BC74-1B2C-4F4F-BABC-3CAF7729B231}" type="pres">
      <dgm:prSet presAssocID="{A7A68D6B-6529-4C2D-A62C-186318E2B76E}" presName="Name9" presStyleLbl="parChTrans1D2" presStyleIdx="1" presStyleCnt="2"/>
      <dgm:spPr/>
    </dgm:pt>
    <dgm:pt modelId="{C2D298E6-7C0C-43D6-939C-10CE7360E0FC}" type="pres">
      <dgm:prSet presAssocID="{A7A68D6B-6529-4C2D-A62C-186318E2B76E}" presName="connTx" presStyleLbl="parChTrans1D2" presStyleIdx="1" presStyleCnt="2"/>
      <dgm:spPr/>
    </dgm:pt>
    <dgm:pt modelId="{5D78CBCA-C711-4C29-8292-5B2CE81EBC7C}" type="pres">
      <dgm:prSet presAssocID="{520D0DC2-F68D-46DB-AE52-CE0AC90EDB48}" presName="node" presStyleLbl="node1" presStyleIdx="1" presStyleCnt="2" custScaleX="113508" custScaleY="108979" custRadScaleRad="135567" custRadScaleInc="60278">
        <dgm:presLayoutVars>
          <dgm:bulletEnabled val="1"/>
        </dgm:presLayoutVars>
      </dgm:prSet>
      <dgm:spPr/>
    </dgm:pt>
  </dgm:ptLst>
  <dgm:cxnLst>
    <dgm:cxn modelId="{160F2A2D-2FFA-4A02-A1F7-E3C31F2FB311}" type="presOf" srcId="{4667B4FB-D621-492D-AA7F-DC6F23A8CA1D}" destId="{2A7AF814-B522-4B07-B31B-6D77D6D3B2BC}" srcOrd="0" destOrd="0" presId="urn:microsoft.com/office/officeart/2005/8/layout/radial1"/>
    <dgm:cxn modelId="{DC890543-BAEB-4A67-8DC5-9E5A31CB890B}" type="presOf" srcId="{79088603-2494-42B9-82C5-5E70AB872623}" destId="{20BA662D-0742-4B48-AA18-390605C0551F}" srcOrd="0" destOrd="0" presId="urn:microsoft.com/office/officeart/2005/8/layout/radial1"/>
    <dgm:cxn modelId="{1B228D51-FCF6-4819-A8AB-FBEA7FE2925A}" type="presOf" srcId="{CC7CB045-0B97-4B1F-9FB9-3A742396DD21}" destId="{F1C53C3B-0DC6-4C98-B622-2172F6509865}" srcOrd="0" destOrd="0" presId="urn:microsoft.com/office/officeart/2005/8/layout/radial1"/>
    <dgm:cxn modelId="{B7E11956-E2A0-4FD6-BAEA-94AE7087E34B}" srcId="{CC7CB045-0B97-4B1F-9FB9-3A742396DD21}" destId="{79088603-2494-42B9-82C5-5E70AB872623}" srcOrd="0" destOrd="0" parTransId="{5A5B7BAF-7BCA-45FB-A406-DE6BFEF9999C}" sibTransId="{CE8F6766-3C08-4BE8-8AB1-8216CEE2015C}"/>
    <dgm:cxn modelId="{28E93F71-5E72-4FE7-80B7-07D714CE7F22}" type="presOf" srcId="{A7A68D6B-6529-4C2D-A62C-186318E2B76E}" destId="{C2D298E6-7C0C-43D6-939C-10CE7360E0FC}" srcOrd="1" destOrd="0" presId="urn:microsoft.com/office/officeart/2005/8/layout/radial1"/>
    <dgm:cxn modelId="{7481407C-462F-44EC-B8F0-BB4430728082}" srcId="{79088603-2494-42B9-82C5-5E70AB872623}" destId="{520D0DC2-F68D-46DB-AE52-CE0AC90EDB48}" srcOrd="1" destOrd="0" parTransId="{A7A68D6B-6529-4C2D-A62C-186318E2B76E}" sibTransId="{CD7299D0-88C4-42BE-BD1B-BB9DC4CE6E45}"/>
    <dgm:cxn modelId="{3A3C5286-120D-401B-922E-EE5CFEF806FE}" type="presOf" srcId="{1DD6F9C3-856A-4943-9241-5F2B4B1B1E87}" destId="{C754957F-40E2-4814-985E-B5932D831352}" srcOrd="0" destOrd="0" presId="urn:microsoft.com/office/officeart/2005/8/layout/radial1"/>
    <dgm:cxn modelId="{C2BCB588-9251-471B-A2CA-58F5AAED357E}" srcId="{79088603-2494-42B9-82C5-5E70AB872623}" destId="{1DD6F9C3-856A-4943-9241-5F2B4B1B1E87}" srcOrd="0" destOrd="0" parTransId="{4667B4FB-D621-492D-AA7F-DC6F23A8CA1D}" sibTransId="{EA7292C4-FFD4-41C0-A14A-F8929E91C3C4}"/>
    <dgm:cxn modelId="{34388DA7-43F1-4B5F-BAF4-5FD515D88ED4}" type="presOf" srcId="{A7A68D6B-6529-4C2D-A62C-186318E2B76E}" destId="{AB78BC74-1B2C-4F4F-BABC-3CAF7729B231}" srcOrd="0" destOrd="0" presId="urn:microsoft.com/office/officeart/2005/8/layout/radial1"/>
    <dgm:cxn modelId="{A27F99C4-A3CB-4CA5-B8FD-DF3E1348F836}" type="presOf" srcId="{4667B4FB-D621-492D-AA7F-DC6F23A8CA1D}" destId="{72828550-BA0A-4F9C-B5D9-D507303F34A7}" srcOrd="1" destOrd="0" presId="urn:microsoft.com/office/officeart/2005/8/layout/radial1"/>
    <dgm:cxn modelId="{A0D427D7-88D7-41CA-AC5A-9E61BCD16D95}" type="presOf" srcId="{520D0DC2-F68D-46DB-AE52-CE0AC90EDB48}" destId="{5D78CBCA-C711-4C29-8292-5B2CE81EBC7C}" srcOrd="0" destOrd="0" presId="urn:microsoft.com/office/officeart/2005/8/layout/radial1"/>
    <dgm:cxn modelId="{3826C7A7-8901-434E-A4EB-7AD8394766CF}" type="presParOf" srcId="{F1C53C3B-0DC6-4C98-B622-2172F6509865}" destId="{20BA662D-0742-4B48-AA18-390605C0551F}" srcOrd="0" destOrd="0" presId="urn:microsoft.com/office/officeart/2005/8/layout/radial1"/>
    <dgm:cxn modelId="{332EA738-DA97-429C-9D91-25C36ED8D246}" type="presParOf" srcId="{F1C53C3B-0DC6-4C98-B622-2172F6509865}" destId="{2A7AF814-B522-4B07-B31B-6D77D6D3B2BC}" srcOrd="1" destOrd="0" presId="urn:microsoft.com/office/officeart/2005/8/layout/radial1"/>
    <dgm:cxn modelId="{7C249D28-1174-451E-A8DC-9246E029F96B}" type="presParOf" srcId="{2A7AF814-B522-4B07-B31B-6D77D6D3B2BC}" destId="{72828550-BA0A-4F9C-B5D9-D507303F34A7}" srcOrd="0" destOrd="0" presId="urn:microsoft.com/office/officeart/2005/8/layout/radial1"/>
    <dgm:cxn modelId="{DF4E564B-42B0-43DC-BDA7-BC51A5D55D7E}" type="presParOf" srcId="{F1C53C3B-0DC6-4C98-B622-2172F6509865}" destId="{C754957F-40E2-4814-985E-B5932D831352}" srcOrd="2" destOrd="0" presId="urn:microsoft.com/office/officeart/2005/8/layout/radial1"/>
    <dgm:cxn modelId="{B52D4172-D49E-438E-AFEE-D2611F1FD9DE}" type="presParOf" srcId="{F1C53C3B-0DC6-4C98-B622-2172F6509865}" destId="{AB78BC74-1B2C-4F4F-BABC-3CAF7729B231}" srcOrd="3" destOrd="0" presId="urn:microsoft.com/office/officeart/2005/8/layout/radial1"/>
    <dgm:cxn modelId="{EB3D6314-C5A0-4549-AB80-4BFD9F9A9870}" type="presParOf" srcId="{AB78BC74-1B2C-4F4F-BABC-3CAF7729B231}" destId="{C2D298E6-7C0C-43D6-939C-10CE7360E0FC}" srcOrd="0" destOrd="0" presId="urn:microsoft.com/office/officeart/2005/8/layout/radial1"/>
    <dgm:cxn modelId="{905DB6D8-93BB-4781-B271-38548E130333}" type="presParOf" srcId="{F1C53C3B-0DC6-4C98-B622-2172F6509865}" destId="{5D78CBCA-C711-4C29-8292-5B2CE81EBC7C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DA774-422A-41E0-A25B-80047C449DF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9BEBEC-6AE8-4B17-B741-59B8E8B7A04A}">
      <dgm:prSet phldrT="[Текст]"/>
      <dgm:spPr/>
      <dgm:t>
        <a:bodyPr/>
        <a:lstStyle/>
        <a:p>
          <a:r>
            <a:rPr lang="uk-UA" dirty="0"/>
            <a:t>Чорна металургія</a:t>
          </a:r>
          <a:endParaRPr lang="ru-RU" dirty="0"/>
        </a:p>
      </dgm:t>
    </dgm:pt>
    <dgm:pt modelId="{1ADF5E36-8120-4C6E-8F82-3110067485FE}" type="parTrans" cxnId="{C52AFDAF-8A69-4FC1-8713-C4EC5D99B133}">
      <dgm:prSet/>
      <dgm:spPr/>
      <dgm:t>
        <a:bodyPr/>
        <a:lstStyle/>
        <a:p>
          <a:endParaRPr lang="ru-RU"/>
        </a:p>
      </dgm:t>
    </dgm:pt>
    <dgm:pt modelId="{7DE650E1-7784-4B6D-9C8A-903C7140455F}" type="sibTrans" cxnId="{C52AFDAF-8A69-4FC1-8713-C4EC5D99B133}">
      <dgm:prSet/>
      <dgm:spPr/>
      <dgm:t>
        <a:bodyPr/>
        <a:lstStyle/>
        <a:p>
          <a:endParaRPr lang="ru-RU"/>
        </a:p>
      </dgm:t>
    </dgm:pt>
    <dgm:pt modelId="{294DFAF1-4892-4E41-A2A4-3D87B4848051}">
      <dgm:prSet phldrT="[Текст]"/>
      <dgm:spPr/>
      <dgm:t>
        <a:bodyPr/>
        <a:lstStyle/>
        <a:p>
          <a:r>
            <a:rPr lang="uk-UA" dirty="0"/>
            <a:t>Видобуток і збагачення залізної руди</a:t>
          </a:r>
          <a:endParaRPr lang="ru-RU" dirty="0"/>
        </a:p>
      </dgm:t>
    </dgm:pt>
    <dgm:pt modelId="{9D359963-AADC-422C-861F-478243B84D67}" type="parTrans" cxnId="{4FAC6189-FB1A-40D6-8D83-87F310FDB891}">
      <dgm:prSet/>
      <dgm:spPr/>
      <dgm:t>
        <a:bodyPr/>
        <a:lstStyle/>
        <a:p>
          <a:endParaRPr lang="ru-RU"/>
        </a:p>
      </dgm:t>
    </dgm:pt>
    <dgm:pt modelId="{C1047A5A-B922-4F11-88D9-A29941E93F48}" type="sibTrans" cxnId="{4FAC6189-FB1A-40D6-8D83-87F310FDB891}">
      <dgm:prSet/>
      <dgm:spPr/>
      <dgm:t>
        <a:bodyPr/>
        <a:lstStyle/>
        <a:p>
          <a:endParaRPr lang="ru-RU"/>
        </a:p>
      </dgm:t>
    </dgm:pt>
    <dgm:pt modelId="{5D40A810-24EA-4F34-A3F1-6B6C96595862}">
      <dgm:prSet/>
      <dgm:spPr/>
      <dgm:t>
        <a:bodyPr/>
        <a:lstStyle/>
        <a:p>
          <a:r>
            <a:rPr lang="uk-UA" dirty="0"/>
            <a:t>Виплавка чавуну й сталі</a:t>
          </a:r>
          <a:endParaRPr lang="ru-RU" dirty="0"/>
        </a:p>
      </dgm:t>
    </dgm:pt>
    <dgm:pt modelId="{AC2260C7-D9B7-4833-8471-C76AC77786DA}" type="parTrans" cxnId="{9031EF18-97A0-40C0-9CA6-E2963F83896A}">
      <dgm:prSet/>
      <dgm:spPr/>
      <dgm:t>
        <a:bodyPr/>
        <a:lstStyle/>
        <a:p>
          <a:endParaRPr lang="ru-RU"/>
        </a:p>
      </dgm:t>
    </dgm:pt>
    <dgm:pt modelId="{A9737A96-C03E-475B-BB5E-36EA4F31E3F5}" type="sibTrans" cxnId="{9031EF18-97A0-40C0-9CA6-E2963F83896A}">
      <dgm:prSet/>
      <dgm:spPr/>
      <dgm:t>
        <a:bodyPr/>
        <a:lstStyle/>
        <a:p>
          <a:endParaRPr lang="ru-RU"/>
        </a:p>
      </dgm:t>
    </dgm:pt>
    <dgm:pt modelId="{3E4045F2-3E8C-4888-843D-370E595B9C1D}">
      <dgm:prSet/>
      <dgm:spPr/>
      <dgm:t>
        <a:bodyPr/>
        <a:lstStyle/>
        <a:p>
          <a:r>
            <a:rPr lang="uk-UA" dirty="0"/>
            <a:t>Виробництво прокату</a:t>
          </a:r>
          <a:endParaRPr lang="ru-RU" dirty="0"/>
        </a:p>
      </dgm:t>
    </dgm:pt>
    <dgm:pt modelId="{FA0FFBB1-1712-4C5E-ABFE-82189A640D99}" type="parTrans" cxnId="{0D7D8C4E-73FE-47D2-AA81-84D66602612E}">
      <dgm:prSet/>
      <dgm:spPr/>
      <dgm:t>
        <a:bodyPr/>
        <a:lstStyle/>
        <a:p>
          <a:endParaRPr lang="ru-RU"/>
        </a:p>
      </dgm:t>
    </dgm:pt>
    <dgm:pt modelId="{9EE1DB61-B61A-4FCC-95C2-33E372447F48}" type="sibTrans" cxnId="{0D7D8C4E-73FE-47D2-AA81-84D66602612E}">
      <dgm:prSet/>
      <dgm:spPr/>
      <dgm:t>
        <a:bodyPr/>
        <a:lstStyle/>
        <a:p>
          <a:endParaRPr lang="ru-RU"/>
        </a:p>
      </dgm:t>
    </dgm:pt>
    <dgm:pt modelId="{D0493CDE-65FD-4C7B-803E-187638C22F0C}">
      <dgm:prSet/>
      <dgm:spPr/>
      <dgm:t>
        <a:bodyPr/>
        <a:lstStyle/>
        <a:p>
          <a:r>
            <a:rPr lang="uk-UA" dirty="0"/>
            <a:t>Виробництво феросплавів</a:t>
          </a:r>
          <a:r>
            <a:rPr lang="en-US" dirty="0"/>
            <a:t>.</a:t>
          </a:r>
          <a:endParaRPr lang="ru-RU" dirty="0"/>
        </a:p>
      </dgm:t>
    </dgm:pt>
    <dgm:pt modelId="{9A74FE8E-40E7-4D8B-9BAE-EC8B2D660931}" type="parTrans" cxnId="{201DAA16-C3A5-434D-A38A-E6F452BF6DBD}">
      <dgm:prSet/>
      <dgm:spPr/>
      <dgm:t>
        <a:bodyPr/>
        <a:lstStyle/>
        <a:p>
          <a:endParaRPr lang="ru-RU"/>
        </a:p>
      </dgm:t>
    </dgm:pt>
    <dgm:pt modelId="{4DA10A0D-455C-4E3C-A8FB-06B8EB16AFE6}" type="sibTrans" cxnId="{201DAA16-C3A5-434D-A38A-E6F452BF6DBD}">
      <dgm:prSet/>
      <dgm:spPr/>
      <dgm:t>
        <a:bodyPr/>
        <a:lstStyle/>
        <a:p>
          <a:endParaRPr lang="ru-RU"/>
        </a:p>
      </dgm:t>
    </dgm:pt>
    <dgm:pt modelId="{D3705325-6B87-44B3-83C8-0EF6375ECED3}">
      <dgm:prSet/>
      <dgm:spPr/>
      <dgm:t>
        <a:bodyPr/>
        <a:lstStyle/>
        <a:p>
          <a:r>
            <a:rPr lang="uk-UA" dirty="0"/>
            <a:t>Виробництво флюсових вапняків, вогнетривів, коксу.</a:t>
          </a:r>
          <a:endParaRPr lang="ru-RU" dirty="0"/>
        </a:p>
      </dgm:t>
    </dgm:pt>
    <dgm:pt modelId="{9CC1EB32-C50A-4F4D-B98B-5AEAADF2D2D2}" type="parTrans" cxnId="{4D91A85F-656F-4004-BC5B-E136987E0162}">
      <dgm:prSet/>
      <dgm:spPr/>
      <dgm:t>
        <a:bodyPr/>
        <a:lstStyle/>
        <a:p>
          <a:endParaRPr lang="ru-RU"/>
        </a:p>
      </dgm:t>
    </dgm:pt>
    <dgm:pt modelId="{8A8B035F-3F0A-4227-B833-1A1164A5B6DB}" type="sibTrans" cxnId="{4D91A85F-656F-4004-BC5B-E136987E0162}">
      <dgm:prSet/>
      <dgm:spPr/>
      <dgm:t>
        <a:bodyPr/>
        <a:lstStyle/>
        <a:p>
          <a:endParaRPr lang="ru-RU"/>
        </a:p>
      </dgm:t>
    </dgm:pt>
    <dgm:pt modelId="{44CFB552-2E4E-4647-A9A8-7D1583C9EE78}" type="pres">
      <dgm:prSet presAssocID="{931DA774-422A-41E0-A25B-80047C449D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5E8029-3661-4D44-94CE-005F2C9BC4BC}" type="pres">
      <dgm:prSet presAssocID="{259BEBEC-6AE8-4B17-B741-59B8E8B7A04A}" presName="root1" presStyleCnt="0"/>
      <dgm:spPr/>
    </dgm:pt>
    <dgm:pt modelId="{33F48397-D84F-4C14-A1AA-18A0ACED401E}" type="pres">
      <dgm:prSet presAssocID="{259BEBEC-6AE8-4B17-B741-59B8E8B7A04A}" presName="LevelOneTextNode" presStyleLbl="node0" presStyleIdx="0" presStyleCnt="1" custScaleX="143284" custLinFactNeighborX="1805" custLinFactNeighborY="752">
        <dgm:presLayoutVars>
          <dgm:chPref val="3"/>
        </dgm:presLayoutVars>
      </dgm:prSet>
      <dgm:spPr/>
    </dgm:pt>
    <dgm:pt modelId="{E5B1ED58-E8EB-4C36-ACC5-8EFFBC188591}" type="pres">
      <dgm:prSet presAssocID="{259BEBEC-6AE8-4B17-B741-59B8E8B7A04A}" presName="level2hierChild" presStyleCnt="0"/>
      <dgm:spPr/>
    </dgm:pt>
    <dgm:pt modelId="{9B5432EA-D993-4A55-B8B2-8DA1CD7E3A60}" type="pres">
      <dgm:prSet presAssocID="{9D359963-AADC-422C-861F-478243B84D67}" presName="conn2-1" presStyleLbl="parChTrans1D2" presStyleIdx="0" presStyleCnt="5"/>
      <dgm:spPr/>
    </dgm:pt>
    <dgm:pt modelId="{6E79AE9F-C36D-4E08-9C7E-597AF40FD5E6}" type="pres">
      <dgm:prSet presAssocID="{9D359963-AADC-422C-861F-478243B84D67}" presName="connTx" presStyleLbl="parChTrans1D2" presStyleIdx="0" presStyleCnt="5"/>
      <dgm:spPr/>
    </dgm:pt>
    <dgm:pt modelId="{E3D506BC-42FA-4E9F-A58A-3F653C1CACB7}" type="pres">
      <dgm:prSet presAssocID="{294DFAF1-4892-4E41-A2A4-3D87B4848051}" presName="root2" presStyleCnt="0"/>
      <dgm:spPr/>
    </dgm:pt>
    <dgm:pt modelId="{B5016397-3EB2-44D4-8BE8-76A63E854393}" type="pres">
      <dgm:prSet presAssocID="{294DFAF1-4892-4E41-A2A4-3D87B4848051}" presName="LevelTwoTextNode" presStyleLbl="node2" presStyleIdx="0" presStyleCnt="5" custScaleX="191378">
        <dgm:presLayoutVars>
          <dgm:chPref val="3"/>
        </dgm:presLayoutVars>
      </dgm:prSet>
      <dgm:spPr/>
    </dgm:pt>
    <dgm:pt modelId="{B6176FF7-F69E-4793-AD24-0CBBC4F15256}" type="pres">
      <dgm:prSet presAssocID="{294DFAF1-4892-4E41-A2A4-3D87B4848051}" presName="level3hierChild" presStyleCnt="0"/>
      <dgm:spPr/>
    </dgm:pt>
    <dgm:pt modelId="{3EF5B4EF-0935-4660-8F87-A5C3AB2CB559}" type="pres">
      <dgm:prSet presAssocID="{AC2260C7-D9B7-4833-8471-C76AC77786DA}" presName="conn2-1" presStyleLbl="parChTrans1D2" presStyleIdx="1" presStyleCnt="5"/>
      <dgm:spPr/>
    </dgm:pt>
    <dgm:pt modelId="{572351A7-925B-43A8-B8E8-1CE2BA87A512}" type="pres">
      <dgm:prSet presAssocID="{AC2260C7-D9B7-4833-8471-C76AC77786DA}" presName="connTx" presStyleLbl="parChTrans1D2" presStyleIdx="1" presStyleCnt="5"/>
      <dgm:spPr/>
    </dgm:pt>
    <dgm:pt modelId="{EAF09A78-D893-47CD-85A5-BB0EC88DB1C5}" type="pres">
      <dgm:prSet presAssocID="{5D40A810-24EA-4F34-A3F1-6B6C96595862}" presName="root2" presStyleCnt="0"/>
      <dgm:spPr/>
    </dgm:pt>
    <dgm:pt modelId="{84C653EE-0955-4B72-84D5-39F0CD2F7C5D}" type="pres">
      <dgm:prSet presAssocID="{5D40A810-24EA-4F34-A3F1-6B6C96595862}" presName="LevelTwoTextNode" presStyleLbl="node2" presStyleIdx="1" presStyleCnt="5" custScaleX="193879">
        <dgm:presLayoutVars>
          <dgm:chPref val="3"/>
        </dgm:presLayoutVars>
      </dgm:prSet>
      <dgm:spPr/>
    </dgm:pt>
    <dgm:pt modelId="{D8A80677-77AF-42B7-9413-0EFD3E460DB9}" type="pres">
      <dgm:prSet presAssocID="{5D40A810-24EA-4F34-A3F1-6B6C96595862}" presName="level3hierChild" presStyleCnt="0"/>
      <dgm:spPr/>
    </dgm:pt>
    <dgm:pt modelId="{38156190-968F-4FFE-89F1-084CF4CEE88E}" type="pres">
      <dgm:prSet presAssocID="{FA0FFBB1-1712-4C5E-ABFE-82189A640D99}" presName="conn2-1" presStyleLbl="parChTrans1D2" presStyleIdx="2" presStyleCnt="5"/>
      <dgm:spPr/>
    </dgm:pt>
    <dgm:pt modelId="{31D0099D-D3CE-45D9-B3FE-943393592215}" type="pres">
      <dgm:prSet presAssocID="{FA0FFBB1-1712-4C5E-ABFE-82189A640D99}" presName="connTx" presStyleLbl="parChTrans1D2" presStyleIdx="2" presStyleCnt="5"/>
      <dgm:spPr/>
    </dgm:pt>
    <dgm:pt modelId="{9EDD7399-10B7-4E27-9E32-C7F673D776D4}" type="pres">
      <dgm:prSet presAssocID="{3E4045F2-3E8C-4888-843D-370E595B9C1D}" presName="root2" presStyleCnt="0"/>
      <dgm:spPr/>
    </dgm:pt>
    <dgm:pt modelId="{25D5B8C6-A984-43BD-9CA8-B34557D594BB}" type="pres">
      <dgm:prSet presAssocID="{3E4045F2-3E8C-4888-843D-370E595B9C1D}" presName="LevelTwoTextNode" presStyleLbl="node2" presStyleIdx="2" presStyleCnt="5" custScaleX="193879">
        <dgm:presLayoutVars>
          <dgm:chPref val="3"/>
        </dgm:presLayoutVars>
      </dgm:prSet>
      <dgm:spPr/>
    </dgm:pt>
    <dgm:pt modelId="{A40433BA-B914-4560-AC4B-6A54EF272048}" type="pres">
      <dgm:prSet presAssocID="{3E4045F2-3E8C-4888-843D-370E595B9C1D}" presName="level3hierChild" presStyleCnt="0"/>
      <dgm:spPr/>
    </dgm:pt>
    <dgm:pt modelId="{8AB4D8ED-7E53-4DC9-9DB8-55CFFC08B355}" type="pres">
      <dgm:prSet presAssocID="{9A74FE8E-40E7-4D8B-9BAE-EC8B2D660931}" presName="conn2-1" presStyleLbl="parChTrans1D2" presStyleIdx="3" presStyleCnt="5"/>
      <dgm:spPr/>
    </dgm:pt>
    <dgm:pt modelId="{DE95552E-CADD-451E-9877-FF9AB828817F}" type="pres">
      <dgm:prSet presAssocID="{9A74FE8E-40E7-4D8B-9BAE-EC8B2D660931}" presName="connTx" presStyleLbl="parChTrans1D2" presStyleIdx="3" presStyleCnt="5"/>
      <dgm:spPr/>
    </dgm:pt>
    <dgm:pt modelId="{5BA68F0E-84AA-40AC-8505-804552F0A0D6}" type="pres">
      <dgm:prSet presAssocID="{D0493CDE-65FD-4C7B-803E-187638C22F0C}" presName="root2" presStyleCnt="0"/>
      <dgm:spPr/>
    </dgm:pt>
    <dgm:pt modelId="{D05B9C73-4C86-45C0-B974-20000E326597}" type="pres">
      <dgm:prSet presAssocID="{D0493CDE-65FD-4C7B-803E-187638C22F0C}" presName="LevelTwoTextNode" presStyleLbl="node2" presStyleIdx="3" presStyleCnt="5" custScaleX="191378">
        <dgm:presLayoutVars>
          <dgm:chPref val="3"/>
        </dgm:presLayoutVars>
      </dgm:prSet>
      <dgm:spPr/>
    </dgm:pt>
    <dgm:pt modelId="{14A88764-AE7D-478E-AA36-90102CE8B74E}" type="pres">
      <dgm:prSet presAssocID="{D0493CDE-65FD-4C7B-803E-187638C22F0C}" presName="level3hierChild" presStyleCnt="0"/>
      <dgm:spPr/>
    </dgm:pt>
    <dgm:pt modelId="{69BE9BF0-2B48-44D2-802F-07B4C5AED791}" type="pres">
      <dgm:prSet presAssocID="{9CC1EB32-C50A-4F4D-B98B-5AEAADF2D2D2}" presName="conn2-1" presStyleLbl="parChTrans1D2" presStyleIdx="4" presStyleCnt="5"/>
      <dgm:spPr/>
    </dgm:pt>
    <dgm:pt modelId="{2CD4A540-7BE1-49F8-8D45-AC7B372F7D6E}" type="pres">
      <dgm:prSet presAssocID="{9CC1EB32-C50A-4F4D-B98B-5AEAADF2D2D2}" presName="connTx" presStyleLbl="parChTrans1D2" presStyleIdx="4" presStyleCnt="5"/>
      <dgm:spPr/>
    </dgm:pt>
    <dgm:pt modelId="{98EA4E1B-742A-44C3-B9C2-A5F25826E6AE}" type="pres">
      <dgm:prSet presAssocID="{D3705325-6B87-44B3-83C8-0EF6375ECED3}" presName="root2" presStyleCnt="0"/>
      <dgm:spPr/>
    </dgm:pt>
    <dgm:pt modelId="{C45DDC64-239E-454C-9BF6-4A21FE00B9DF}" type="pres">
      <dgm:prSet presAssocID="{D3705325-6B87-44B3-83C8-0EF6375ECED3}" presName="LevelTwoTextNode" presStyleLbl="node2" presStyleIdx="4" presStyleCnt="5" custScaleX="193879" custLinFactNeighborX="-18" custLinFactNeighborY="-3822">
        <dgm:presLayoutVars>
          <dgm:chPref val="3"/>
        </dgm:presLayoutVars>
      </dgm:prSet>
      <dgm:spPr/>
    </dgm:pt>
    <dgm:pt modelId="{939019F3-99AE-4F37-A7EF-62110E105908}" type="pres">
      <dgm:prSet presAssocID="{D3705325-6B87-44B3-83C8-0EF6375ECED3}" presName="level3hierChild" presStyleCnt="0"/>
      <dgm:spPr/>
    </dgm:pt>
  </dgm:ptLst>
  <dgm:cxnLst>
    <dgm:cxn modelId="{201DAA16-C3A5-434D-A38A-E6F452BF6DBD}" srcId="{259BEBEC-6AE8-4B17-B741-59B8E8B7A04A}" destId="{D0493CDE-65FD-4C7B-803E-187638C22F0C}" srcOrd="3" destOrd="0" parTransId="{9A74FE8E-40E7-4D8B-9BAE-EC8B2D660931}" sibTransId="{4DA10A0D-455C-4E3C-A8FB-06B8EB16AFE6}"/>
    <dgm:cxn modelId="{9031EF18-97A0-40C0-9CA6-E2963F83896A}" srcId="{259BEBEC-6AE8-4B17-B741-59B8E8B7A04A}" destId="{5D40A810-24EA-4F34-A3F1-6B6C96595862}" srcOrd="1" destOrd="0" parTransId="{AC2260C7-D9B7-4833-8471-C76AC77786DA}" sibTransId="{A9737A96-C03E-475B-BB5E-36EA4F31E3F5}"/>
    <dgm:cxn modelId="{B20BED1C-39AC-499E-B9B8-B4B7F2BBD2E6}" type="presOf" srcId="{5D40A810-24EA-4F34-A3F1-6B6C96595862}" destId="{84C653EE-0955-4B72-84D5-39F0CD2F7C5D}" srcOrd="0" destOrd="0" presId="urn:microsoft.com/office/officeart/2005/8/layout/hierarchy2"/>
    <dgm:cxn modelId="{FB80DF25-AE95-44B1-9E7F-757B50BAEAD5}" type="presOf" srcId="{931DA774-422A-41E0-A25B-80047C449DF0}" destId="{44CFB552-2E4E-4647-A9A8-7D1583C9EE78}" srcOrd="0" destOrd="0" presId="urn:microsoft.com/office/officeart/2005/8/layout/hierarchy2"/>
    <dgm:cxn modelId="{5B05FD2F-CC47-468D-8331-0BA85DB8F17B}" type="presOf" srcId="{259BEBEC-6AE8-4B17-B741-59B8E8B7A04A}" destId="{33F48397-D84F-4C14-A1AA-18A0ACED401E}" srcOrd="0" destOrd="0" presId="urn:microsoft.com/office/officeart/2005/8/layout/hierarchy2"/>
    <dgm:cxn modelId="{65B12F30-8361-44FE-89B6-39F986BB8200}" type="presOf" srcId="{FA0FFBB1-1712-4C5E-ABFE-82189A640D99}" destId="{38156190-968F-4FFE-89F1-084CF4CEE88E}" srcOrd="0" destOrd="0" presId="urn:microsoft.com/office/officeart/2005/8/layout/hierarchy2"/>
    <dgm:cxn modelId="{5E823340-0287-44F2-A021-FEAFCE2C0926}" type="presOf" srcId="{294DFAF1-4892-4E41-A2A4-3D87B4848051}" destId="{B5016397-3EB2-44D4-8BE8-76A63E854393}" srcOrd="0" destOrd="0" presId="urn:microsoft.com/office/officeart/2005/8/layout/hierarchy2"/>
    <dgm:cxn modelId="{0D7D8C4E-73FE-47D2-AA81-84D66602612E}" srcId="{259BEBEC-6AE8-4B17-B741-59B8E8B7A04A}" destId="{3E4045F2-3E8C-4888-843D-370E595B9C1D}" srcOrd="2" destOrd="0" parTransId="{FA0FFBB1-1712-4C5E-ABFE-82189A640D99}" sibTransId="{9EE1DB61-B61A-4FCC-95C2-33E372447F48}"/>
    <dgm:cxn modelId="{4D91A85F-656F-4004-BC5B-E136987E0162}" srcId="{259BEBEC-6AE8-4B17-B741-59B8E8B7A04A}" destId="{D3705325-6B87-44B3-83C8-0EF6375ECED3}" srcOrd="4" destOrd="0" parTransId="{9CC1EB32-C50A-4F4D-B98B-5AEAADF2D2D2}" sibTransId="{8A8B035F-3F0A-4227-B833-1A1164A5B6DB}"/>
    <dgm:cxn modelId="{22888565-B414-408F-92CA-C109274D2351}" type="presOf" srcId="{9D359963-AADC-422C-861F-478243B84D67}" destId="{9B5432EA-D993-4A55-B8B2-8DA1CD7E3A60}" srcOrd="0" destOrd="0" presId="urn:microsoft.com/office/officeart/2005/8/layout/hierarchy2"/>
    <dgm:cxn modelId="{54DDCB6A-239C-47E6-8F55-1A8CB02E85EC}" type="presOf" srcId="{9CC1EB32-C50A-4F4D-B98B-5AEAADF2D2D2}" destId="{2CD4A540-7BE1-49F8-8D45-AC7B372F7D6E}" srcOrd="1" destOrd="0" presId="urn:microsoft.com/office/officeart/2005/8/layout/hierarchy2"/>
    <dgm:cxn modelId="{DE20E36A-EB27-45EF-A8C2-5585BBD9660E}" type="presOf" srcId="{AC2260C7-D9B7-4833-8471-C76AC77786DA}" destId="{3EF5B4EF-0935-4660-8F87-A5C3AB2CB559}" srcOrd="0" destOrd="0" presId="urn:microsoft.com/office/officeart/2005/8/layout/hierarchy2"/>
    <dgm:cxn modelId="{59365B81-843B-4954-8697-E1DA814DCDFE}" type="presOf" srcId="{AC2260C7-D9B7-4833-8471-C76AC77786DA}" destId="{572351A7-925B-43A8-B8E8-1CE2BA87A512}" srcOrd="1" destOrd="0" presId="urn:microsoft.com/office/officeart/2005/8/layout/hierarchy2"/>
    <dgm:cxn modelId="{4FAC6189-FB1A-40D6-8D83-87F310FDB891}" srcId="{259BEBEC-6AE8-4B17-B741-59B8E8B7A04A}" destId="{294DFAF1-4892-4E41-A2A4-3D87B4848051}" srcOrd="0" destOrd="0" parTransId="{9D359963-AADC-422C-861F-478243B84D67}" sibTransId="{C1047A5A-B922-4F11-88D9-A29941E93F48}"/>
    <dgm:cxn modelId="{F1423199-C897-4D95-9515-2FEBB39D9994}" type="presOf" srcId="{9D359963-AADC-422C-861F-478243B84D67}" destId="{6E79AE9F-C36D-4E08-9C7E-597AF40FD5E6}" srcOrd="1" destOrd="0" presId="urn:microsoft.com/office/officeart/2005/8/layout/hierarchy2"/>
    <dgm:cxn modelId="{DF9BC699-94C9-4E85-A2C2-C4E8BEECFD4C}" type="presOf" srcId="{9A74FE8E-40E7-4D8B-9BAE-EC8B2D660931}" destId="{8AB4D8ED-7E53-4DC9-9DB8-55CFFC08B355}" srcOrd="0" destOrd="0" presId="urn:microsoft.com/office/officeart/2005/8/layout/hierarchy2"/>
    <dgm:cxn modelId="{8C1D3FA7-0456-4D49-A303-8CDB079DC277}" type="presOf" srcId="{9A74FE8E-40E7-4D8B-9BAE-EC8B2D660931}" destId="{DE95552E-CADD-451E-9877-FF9AB828817F}" srcOrd="1" destOrd="0" presId="urn:microsoft.com/office/officeart/2005/8/layout/hierarchy2"/>
    <dgm:cxn modelId="{C52AFDAF-8A69-4FC1-8713-C4EC5D99B133}" srcId="{931DA774-422A-41E0-A25B-80047C449DF0}" destId="{259BEBEC-6AE8-4B17-B741-59B8E8B7A04A}" srcOrd="0" destOrd="0" parTransId="{1ADF5E36-8120-4C6E-8F82-3110067485FE}" sibTransId="{7DE650E1-7784-4B6D-9C8A-903C7140455F}"/>
    <dgm:cxn modelId="{239A06C7-3C13-4108-85F7-298E86BCF82D}" type="presOf" srcId="{3E4045F2-3E8C-4888-843D-370E595B9C1D}" destId="{25D5B8C6-A984-43BD-9CA8-B34557D594BB}" srcOrd="0" destOrd="0" presId="urn:microsoft.com/office/officeart/2005/8/layout/hierarchy2"/>
    <dgm:cxn modelId="{68F38BD3-F71F-4273-B759-671B283FDAA3}" type="presOf" srcId="{FA0FFBB1-1712-4C5E-ABFE-82189A640D99}" destId="{31D0099D-D3CE-45D9-B3FE-943393592215}" srcOrd="1" destOrd="0" presId="urn:microsoft.com/office/officeart/2005/8/layout/hierarchy2"/>
    <dgm:cxn modelId="{97608FDA-10EF-4623-AA21-1F11937740DA}" type="presOf" srcId="{D3705325-6B87-44B3-83C8-0EF6375ECED3}" destId="{C45DDC64-239E-454C-9BF6-4A21FE00B9DF}" srcOrd="0" destOrd="0" presId="urn:microsoft.com/office/officeart/2005/8/layout/hierarchy2"/>
    <dgm:cxn modelId="{5B34F7E2-D508-4A0F-819C-F2013CC3D093}" type="presOf" srcId="{D0493CDE-65FD-4C7B-803E-187638C22F0C}" destId="{D05B9C73-4C86-45C0-B974-20000E326597}" srcOrd="0" destOrd="0" presId="urn:microsoft.com/office/officeart/2005/8/layout/hierarchy2"/>
    <dgm:cxn modelId="{A63614FE-1DC5-4EAC-A987-0CEE1A198B59}" type="presOf" srcId="{9CC1EB32-C50A-4F4D-B98B-5AEAADF2D2D2}" destId="{69BE9BF0-2B48-44D2-802F-07B4C5AED791}" srcOrd="0" destOrd="0" presId="urn:microsoft.com/office/officeart/2005/8/layout/hierarchy2"/>
    <dgm:cxn modelId="{726C0540-170D-42DA-813D-2217A50778E6}" type="presParOf" srcId="{44CFB552-2E4E-4647-A9A8-7D1583C9EE78}" destId="{5D5E8029-3661-4D44-94CE-005F2C9BC4BC}" srcOrd="0" destOrd="0" presId="urn:microsoft.com/office/officeart/2005/8/layout/hierarchy2"/>
    <dgm:cxn modelId="{2E25977F-EEEF-49EC-BE82-D6078BC24CBA}" type="presParOf" srcId="{5D5E8029-3661-4D44-94CE-005F2C9BC4BC}" destId="{33F48397-D84F-4C14-A1AA-18A0ACED401E}" srcOrd="0" destOrd="0" presId="urn:microsoft.com/office/officeart/2005/8/layout/hierarchy2"/>
    <dgm:cxn modelId="{EDA48301-FFA6-4EE5-B26E-26182F035103}" type="presParOf" srcId="{5D5E8029-3661-4D44-94CE-005F2C9BC4BC}" destId="{E5B1ED58-E8EB-4C36-ACC5-8EFFBC188591}" srcOrd="1" destOrd="0" presId="urn:microsoft.com/office/officeart/2005/8/layout/hierarchy2"/>
    <dgm:cxn modelId="{86E5D67B-BBF3-4C85-9614-980296891029}" type="presParOf" srcId="{E5B1ED58-E8EB-4C36-ACC5-8EFFBC188591}" destId="{9B5432EA-D993-4A55-B8B2-8DA1CD7E3A60}" srcOrd="0" destOrd="0" presId="urn:microsoft.com/office/officeart/2005/8/layout/hierarchy2"/>
    <dgm:cxn modelId="{5CB57338-8754-4BAC-855B-4E550786B357}" type="presParOf" srcId="{9B5432EA-D993-4A55-B8B2-8DA1CD7E3A60}" destId="{6E79AE9F-C36D-4E08-9C7E-597AF40FD5E6}" srcOrd="0" destOrd="0" presId="urn:microsoft.com/office/officeart/2005/8/layout/hierarchy2"/>
    <dgm:cxn modelId="{E5C58BE5-BC46-435D-9176-2FA8DCD387B0}" type="presParOf" srcId="{E5B1ED58-E8EB-4C36-ACC5-8EFFBC188591}" destId="{E3D506BC-42FA-4E9F-A58A-3F653C1CACB7}" srcOrd="1" destOrd="0" presId="urn:microsoft.com/office/officeart/2005/8/layout/hierarchy2"/>
    <dgm:cxn modelId="{125DDF98-3067-46CE-A57E-917B6F6C86DE}" type="presParOf" srcId="{E3D506BC-42FA-4E9F-A58A-3F653C1CACB7}" destId="{B5016397-3EB2-44D4-8BE8-76A63E854393}" srcOrd="0" destOrd="0" presId="urn:microsoft.com/office/officeart/2005/8/layout/hierarchy2"/>
    <dgm:cxn modelId="{1652F24E-1A17-4EE3-B247-D79488C6808C}" type="presParOf" srcId="{E3D506BC-42FA-4E9F-A58A-3F653C1CACB7}" destId="{B6176FF7-F69E-4793-AD24-0CBBC4F15256}" srcOrd="1" destOrd="0" presId="urn:microsoft.com/office/officeart/2005/8/layout/hierarchy2"/>
    <dgm:cxn modelId="{D986F9DB-378A-42A3-9B85-4A492E2E94C3}" type="presParOf" srcId="{E5B1ED58-E8EB-4C36-ACC5-8EFFBC188591}" destId="{3EF5B4EF-0935-4660-8F87-A5C3AB2CB559}" srcOrd="2" destOrd="0" presId="urn:microsoft.com/office/officeart/2005/8/layout/hierarchy2"/>
    <dgm:cxn modelId="{799BADAF-EFB7-4419-B6F6-047847A61761}" type="presParOf" srcId="{3EF5B4EF-0935-4660-8F87-A5C3AB2CB559}" destId="{572351A7-925B-43A8-B8E8-1CE2BA87A512}" srcOrd="0" destOrd="0" presId="urn:microsoft.com/office/officeart/2005/8/layout/hierarchy2"/>
    <dgm:cxn modelId="{C4E150C6-CAB7-4DD8-B142-3CAE41410ADB}" type="presParOf" srcId="{E5B1ED58-E8EB-4C36-ACC5-8EFFBC188591}" destId="{EAF09A78-D893-47CD-85A5-BB0EC88DB1C5}" srcOrd="3" destOrd="0" presId="urn:microsoft.com/office/officeart/2005/8/layout/hierarchy2"/>
    <dgm:cxn modelId="{C8DC7113-5CE8-4ADF-9CB5-3CCF724CB0F1}" type="presParOf" srcId="{EAF09A78-D893-47CD-85A5-BB0EC88DB1C5}" destId="{84C653EE-0955-4B72-84D5-39F0CD2F7C5D}" srcOrd="0" destOrd="0" presId="urn:microsoft.com/office/officeart/2005/8/layout/hierarchy2"/>
    <dgm:cxn modelId="{2EEC4A98-F863-4DBB-A2DA-28376296F28D}" type="presParOf" srcId="{EAF09A78-D893-47CD-85A5-BB0EC88DB1C5}" destId="{D8A80677-77AF-42B7-9413-0EFD3E460DB9}" srcOrd="1" destOrd="0" presId="urn:microsoft.com/office/officeart/2005/8/layout/hierarchy2"/>
    <dgm:cxn modelId="{DDF3132E-D42E-4DF8-B5B2-25F2ABA65DD9}" type="presParOf" srcId="{E5B1ED58-E8EB-4C36-ACC5-8EFFBC188591}" destId="{38156190-968F-4FFE-89F1-084CF4CEE88E}" srcOrd="4" destOrd="0" presId="urn:microsoft.com/office/officeart/2005/8/layout/hierarchy2"/>
    <dgm:cxn modelId="{4E35523A-3D16-4CD1-9E96-FB9D36A3ED34}" type="presParOf" srcId="{38156190-968F-4FFE-89F1-084CF4CEE88E}" destId="{31D0099D-D3CE-45D9-B3FE-943393592215}" srcOrd="0" destOrd="0" presId="urn:microsoft.com/office/officeart/2005/8/layout/hierarchy2"/>
    <dgm:cxn modelId="{13D6977B-7C72-440F-B889-F61BEE02685C}" type="presParOf" srcId="{E5B1ED58-E8EB-4C36-ACC5-8EFFBC188591}" destId="{9EDD7399-10B7-4E27-9E32-C7F673D776D4}" srcOrd="5" destOrd="0" presId="urn:microsoft.com/office/officeart/2005/8/layout/hierarchy2"/>
    <dgm:cxn modelId="{4A8B186B-3D1F-4068-BBE2-B1AAFD8752EC}" type="presParOf" srcId="{9EDD7399-10B7-4E27-9E32-C7F673D776D4}" destId="{25D5B8C6-A984-43BD-9CA8-B34557D594BB}" srcOrd="0" destOrd="0" presId="urn:microsoft.com/office/officeart/2005/8/layout/hierarchy2"/>
    <dgm:cxn modelId="{0DB2B5FB-9AC8-4C49-A21C-F882DAAFBA0F}" type="presParOf" srcId="{9EDD7399-10B7-4E27-9E32-C7F673D776D4}" destId="{A40433BA-B914-4560-AC4B-6A54EF272048}" srcOrd="1" destOrd="0" presId="urn:microsoft.com/office/officeart/2005/8/layout/hierarchy2"/>
    <dgm:cxn modelId="{41A4E47E-3328-4D20-BDB3-B1D4F06FB3F4}" type="presParOf" srcId="{E5B1ED58-E8EB-4C36-ACC5-8EFFBC188591}" destId="{8AB4D8ED-7E53-4DC9-9DB8-55CFFC08B355}" srcOrd="6" destOrd="0" presId="urn:microsoft.com/office/officeart/2005/8/layout/hierarchy2"/>
    <dgm:cxn modelId="{81FD4608-0265-4F80-82AE-7AFE6D07B59A}" type="presParOf" srcId="{8AB4D8ED-7E53-4DC9-9DB8-55CFFC08B355}" destId="{DE95552E-CADD-451E-9877-FF9AB828817F}" srcOrd="0" destOrd="0" presId="urn:microsoft.com/office/officeart/2005/8/layout/hierarchy2"/>
    <dgm:cxn modelId="{89EC9FB3-C0FA-41BC-85E2-EC12CC0C6C97}" type="presParOf" srcId="{E5B1ED58-E8EB-4C36-ACC5-8EFFBC188591}" destId="{5BA68F0E-84AA-40AC-8505-804552F0A0D6}" srcOrd="7" destOrd="0" presId="urn:microsoft.com/office/officeart/2005/8/layout/hierarchy2"/>
    <dgm:cxn modelId="{DBFD7DD4-4E15-4BF4-8794-DCE23E080AD3}" type="presParOf" srcId="{5BA68F0E-84AA-40AC-8505-804552F0A0D6}" destId="{D05B9C73-4C86-45C0-B974-20000E326597}" srcOrd="0" destOrd="0" presId="urn:microsoft.com/office/officeart/2005/8/layout/hierarchy2"/>
    <dgm:cxn modelId="{5ACEE1C6-A96D-4302-B7A6-D53B37E06465}" type="presParOf" srcId="{5BA68F0E-84AA-40AC-8505-804552F0A0D6}" destId="{14A88764-AE7D-478E-AA36-90102CE8B74E}" srcOrd="1" destOrd="0" presId="urn:microsoft.com/office/officeart/2005/8/layout/hierarchy2"/>
    <dgm:cxn modelId="{8756E134-2B0B-4750-BA5D-0A241F03CDDB}" type="presParOf" srcId="{E5B1ED58-E8EB-4C36-ACC5-8EFFBC188591}" destId="{69BE9BF0-2B48-44D2-802F-07B4C5AED791}" srcOrd="8" destOrd="0" presId="urn:microsoft.com/office/officeart/2005/8/layout/hierarchy2"/>
    <dgm:cxn modelId="{5BD14EDD-14D3-4FB2-A146-BE47CE30B0B1}" type="presParOf" srcId="{69BE9BF0-2B48-44D2-802F-07B4C5AED791}" destId="{2CD4A540-7BE1-49F8-8D45-AC7B372F7D6E}" srcOrd="0" destOrd="0" presId="urn:microsoft.com/office/officeart/2005/8/layout/hierarchy2"/>
    <dgm:cxn modelId="{D481312D-FA8E-4ABF-8C3E-FF9C2EBD0F1B}" type="presParOf" srcId="{E5B1ED58-E8EB-4C36-ACC5-8EFFBC188591}" destId="{98EA4E1B-742A-44C3-B9C2-A5F25826E6AE}" srcOrd="9" destOrd="0" presId="urn:microsoft.com/office/officeart/2005/8/layout/hierarchy2"/>
    <dgm:cxn modelId="{EE47ED05-7A6D-485F-A9AA-56CE24E7FB50}" type="presParOf" srcId="{98EA4E1B-742A-44C3-B9C2-A5F25826E6AE}" destId="{C45DDC64-239E-454C-9BF6-4A21FE00B9DF}" srcOrd="0" destOrd="0" presId="urn:microsoft.com/office/officeart/2005/8/layout/hierarchy2"/>
    <dgm:cxn modelId="{30C74F2E-553D-411B-B2FB-DE103228F5FD}" type="presParOf" srcId="{98EA4E1B-742A-44C3-B9C2-A5F25826E6AE}" destId="{939019F3-99AE-4F37-A7EF-62110E105908}" srcOrd="1" destOrd="0" presId="urn:microsoft.com/office/officeart/2005/8/layout/hierarchy2"/>
  </dgm:cxnLst>
  <dgm:bg>
    <a:solidFill>
      <a:schemeClr val="tx2">
        <a:lumMod val="40000"/>
        <a:lumOff val="60000"/>
      </a:schemeClr>
    </a:solidFill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662D-0742-4B48-AA18-390605C0551F}">
      <dsp:nvSpPr>
        <dsp:cNvPr id="0" name=""/>
        <dsp:cNvSpPr/>
      </dsp:nvSpPr>
      <dsp:spPr>
        <a:xfrm>
          <a:off x="3246977" y="1368148"/>
          <a:ext cx="2621166" cy="25366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Металургія</a:t>
          </a:r>
        </a:p>
      </dsp:txBody>
      <dsp:txXfrm>
        <a:off x="3630838" y="1739631"/>
        <a:ext cx="1853444" cy="1793679"/>
      </dsp:txXfrm>
    </dsp:sp>
    <dsp:sp modelId="{2A7AF814-B522-4B07-B31B-6D77D6D3B2BC}">
      <dsp:nvSpPr>
        <dsp:cNvPr id="0" name=""/>
        <dsp:cNvSpPr/>
      </dsp:nvSpPr>
      <dsp:spPr>
        <a:xfrm rot="2791875">
          <a:off x="5228311" y="4053555"/>
          <a:ext cx="1379350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379350" y="1807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5883502" y="4037144"/>
        <a:ext cx="68967" cy="68967"/>
      </dsp:txXfrm>
    </dsp:sp>
    <dsp:sp modelId="{C754957F-40E2-4814-985E-B5932D831352}">
      <dsp:nvSpPr>
        <dsp:cNvPr id="0" name=""/>
        <dsp:cNvSpPr/>
      </dsp:nvSpPr>
      <dsp:spPr>
        <a:xfrm>
          <a:off x="6084168" y="4285071"/>
          <a:ext cx="2015452" cy="2049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Кольорова металургія</a:t>
          </a:r>
        </a:p>
      </dsp:txBody>
      <dsp:txXfrm>
        <a:off x="6379324" y="4585272"/>
        <a:ext cx="1425140" cy="1449498"/>
      </dsp:txXfrm>
    </dsp:sp>
    <dsp:sp modelId="{AB78BC74-1B2C-4F4F-BABC-3CAF7729B231}">
      <dsp:nvSpPr>
        <dsp:cNvPr id="0" name=""/>
        <dsp:cNvSpPr/>
      </dsp:nvSpPr>
      <dsp:spPr>
        <a:xfrm rot="8107846">
          <a:off x="2464029" y="4014980"/>
          <a:ext cx="138111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381117" y="1807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 rot="10800000">
        <a:off x="3120060" y="3998525"/>
        <a:ext cx="69055" cy="69055"/>
      </dsp:txXfrm>
    </dsp:sp>
    <dsp:sp modelId="{5D78CBCA-C711-4C29-8292-5B2CE81EBC7C}">
      <dsp:nvSpPr>
        <dsp:cNvPr id="0" name=""/>
        <dsp:cNvSpPr/>
      </dsp:nvSpPr>
      <dsp:spPr>
        <a:xfrm>
          <a:off x="899590" y="4239852"/>
          <a:ext cx="2084255" cy="20010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Чорна металургія</a:t>
          </a:r>
        </a:p>
      </dsp:txBody>
      <dsp:txXfrm>
        <a:off x="1204822" y="4532905"/>
        <a:ext cx="1473791" cy="1414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8397-D84F-4C14-A1AA-18A0ACED401E}">
      <dsp:nvSpPr>
        <dsp:cNvPr id="0" name=""/>
        <dsp:cNvSpPr/>
      </dsp:nvSpPr>
      <dsp:spPr>
        <a:xfrm>
          <a:off x="43771" y="2832013"/>
          <a:ext cx="3473791" cy="1212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Чорна металургія</a:t>
          </a:r>
          <a:endParaRPr lang="ru-RU" sz="2600" kern="1200" dirty="0"/>
        </a:p>
      </dsp:txBody>
      <dsp:txXfrm>
        <a:off x="79275" y="2867517"/>
        <a:ext cx="3402783" cy="1141197"/>
      </dsp:txXfrm>
    </dsp:sp>
    <dsp:sp modelId="{9B5432EA-D993-4A55-B8B2-8DA1CD7E3A60}">
      <dsp:nvSpPr>
        <dsp:cNvPr id="0" name=""/>
        <dsp:cNvSpPr/>
      </dsp:nvSpPr>
      <dsp:spPr>
        <a:xfrm rot="17299021">
          <a:off x="2507325" y="2023613"/>
          <a:ext cx="294647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946479" y="1590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906903" y="1965860"/>
        <a:ext cx="147323" cy="147323"/>
      </dsp:txXfrm>
    </dsp:sp>
    <dsp:sp modelId="{B5016397-3EB2-44D4-8BE8-76A63E854393}">
      <dsp:nvSpPr>
        <dsp:cNvPr id="0" name=""/>
        <dsp:cNvSpPr/>
      </dsp:nvSpPr>
      <dsp:spPr>
        <a:xfrm>
          <a:off x="4443566" y="34825"/>
          <a:ext cx="4639787" cy="1212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Видобуток і збагачення залізної руди</a:t>
          </a:r>
          <a:endParaRPr lang="ru-RU" sz="2600" kern="1200" dirty="0"/>
        </a:p>
      </dsp:txBody>
      <dsp:txXfrm>
        <a:off x="4479070" y="70329"/>
        <a:ext cx="4568779" cy="1141197"/>
      </dsp:txXfrm>
    </dsp:sp>
    <dsp:sp modelId="{3EF5B4EF-0935-4660-8F87-A5C3AB2CB559}">
      <dsp:nvSpPr>
        <dsp:cNvPr id="0" name=""/>
        <dsp:cNvSpPr/>
      </dsp:nvSpPr>
      <dsp:spPr>
        <a:xfrm rot="18205358">
          <a:off x="3139982" y="2720631"/>
          <a:ext cx="168116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681165" y="1590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938536" y="2694510"/>
        <a:ext cx="84058" cy="84058"/>
      </dsp:txXfrm>
    </dsp:sp>
    <dsp:sp modelId="{84C653EE-0955-4B72-84D5-39F0CD2F7C5D}">
      <dsp:nvSpPr>
        <dsp:cNvPr id="0" name=""/>
        <dsp:cNvSpPr/>
      </dsp:nvSpPr>
      <dsp:spPr>
        <a:xfrm>
          <a:off x="4443566" y="1428861"/>
          <a:ext cx="4700422" cy="1212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Виплавка чавуну й сталі</a:t>
          </a:r>
          <a:endParaRPr lang="ru-RU" sz="2600" kern="1200" dirty="0"/>
        </a:p>
      </dsp:txBody>
      <dsp:txXfrm>
        <a:off x="4479070" y="1464365"/>
        <a:ext cx="4629414" cy="1141197"/>
      </dsp:txXfrm>
    </dsp:sp>
    <dsp:sp modelId="{38156190-968F-4FFE-89F1-084CF4CEE88E}">
      <dsp:nvSpPr>
        <dsp:cNvPr id="0" name=""/>
        <dsp:cNvSpPr/>
      </dsp:nvSpPr>
      <dsp:spPr>
        <a:xfrm rot="21566159">
          <a:off x="3517540" y="3417649"/>
          <a:ext cx="926048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926048" y="1590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7413" y="3410406"/>
        <a:ext cx="46302" cy="46302"/>
      </dsp:txXfrm>
    </dsp:sp>
    <dsp:sp modelId="{25D5B8C6-A984-43BD-9CA8-B34557D594BB}">
      <dsp:nvSpPr>
        <dsp:cNvPr id="0" name=""/>
        <dsp:cNvSpPr/>
      </dsp:nvSpPr>
      <dsp:spPr>
        <a:xfrm>
          <a:off x="4443566" y="2822897"/>
          <a:ext cx="4700422" cy="1212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Виробництво прокату</a:t>
          </a:r>
          <a:endParaRPr lang="ru-RU" sz="2600" kern="1200" dirty="0"/>
        </a:p>
      </dsp:txBody>
      <dsp:txXfrm>
        <a:off x="4479070" y="2858401"/>
        <a:ext cx="4629414" cy="1141197"/>
      </dsp:txXfrm>
    </dsp:sp>
    <dsp:sp modelId="{8AB4D8ED-7E53-4DC9-9DB8-55CFFC08B355}">
      <dsp:nvSpPr>
        <dsp:cNvPr id="0" name=""/>
        <dsp:cNvSpPr/>
      </dsp:nvSpPr>
      <dsp:spPr>
        <a:xfrm rot="3373920">
          <a:off x="3147575" y="4114667"/>
          <a:ext cx="1665978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665978" y="1590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938915" y="4088926"/>
        <a:ext cx="83298" cy="83298"/>
      </dsp:txXfrm>
    </dsp:sp>
    <dsp:sp modelId="{D05B9C73-4C86-45C0-B974-20000E326597}">
      <dsp:nvSpPr>
        <dsp:cNvPr id="0" name=""/>
        <dsp:cNvSpPr/>
      </dsp:nvSpPr>
      <dsp:spPr>
        <a:xfrm>
          <a:off x="4443566" y="4216933"/>
          <a:ext cx="4639787" cy="1212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Виробництво феросплавів</a:t>
          </a:r>
          <a:r>
            <a:rPr lang="en-US" sz="2600" kern="1200" dirty="0"/>
            <a:t>.</a:t>
          </a:r>
          <a:endParaRPr lang="ru-RU" sz="2600" kern="1200" dirty="0"/>
        </a:p>
      </dsp:txBody>
      <dsp:txXfrm>
        <a:off x="4479070" y="4252437"/>
        <a:ext cx="4568779" cy="1141197"/>
      </dsp:txXfrm>
    </dsp:sp>
    <dsp:sp modelId="{69BE9BF0-2B48-44D2-802F-07B4C5AED791}">
      <dsp:nvSpPr>
        <dsp:cNvPr id="0" name=""/>
        <dsp:cNvSpPr/>
      </dsp:nvSpPr>
      <dsp:spPr>
        <a:xfrm rot="4277295">
          <a:off x="2537787" y="4788520"/>
          <a:ext cx="2885119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885119" y="1590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908218" y="4732300"/>
        <a:ext cx="144255" cy="144255"/>
      </dsp:txXfrm>
    </dsp:sp>
    <dsp:sp modelId="{C45DDC64-239E-454C-9BF6-4A21FE00B9DF}">
      <dsp:nvSpPr>
        <dsp:cNvPr id="0" name=""/>
        <dsp:cNvSpPr/>
      </dsp:nvSpPr>
      <dsp:spPr>
        <a:xfrm>
          <a:off x="4443130" y="5564638"/>
          <a:ext cx="4700422" cy="1212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Виробництво флюсових вапняків, вогнетривів, коксу.</a:t>
          </a:r>
          <a:endParaRPr lang="ru-RU" sz="2600" kern="1200" dirty="0"/>
        </a:p>
      </dsp:txBody>
      <dsp:txXfrm>
        <a:off x="4478634" y="5600142"/>
        <a:ext cx="4629414" cy="1141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3/13/23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35F0-4C64-414B-AACE-25C47C3C6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3/13/23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3/13/23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3/13/23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3/13/23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3/13/23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24528" cy="429309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Презентація</a:t>
            </a:r>
            <a:br>
              <a:rPr lang="uk-UA" dirty="0"/>
            </a:br>
            <a:r>
              <a:rPr lang="uk-UA" dirty="0"/>
              <a:t>курсу:</a:t>
            </a:r>
            <a:br>
              <a:rPr lang="uk-UA" dirty="0"/>
            </a:br>
            <a:br>
              <a:rPr lang="uk-UA" dirty="0"/>
            </a:br>
            <a:r>
              <a:rPr lang="uk-UA" sz="5400" b="1" dirty="0"/>
              <a:t>“Сучасні проблеми металургії”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/>
              <a:t>В Україні можна виділити три райони чорної металургії: </a:t>
            </a:r>
            <a:br>
              <a:rPr lang="uk-UA" sz="4000" b="1" dirty="0"/>
            </a:br>
            <a:r>
              <a:rPr lang="uk-UA" sz="4000" b="1" dirty="0"/>
              <a:t>Придніпров'я, Донбас і Приазов'я</a:t>
            </a:r>
            <a:r>
              <a:rPr lang="uk-UA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Проблеми галузі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3894137" cy="46799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uk-UA">
                <a:solidFill>
                  <a:srgbClr val="FFFF00"/>
                </a:solidFill>
              </a:rPr>
              <a:t>Економічні</a:t>
            </a:r>
          </a:p>
          <a:p>
            <a:r>
              <a:rPr lang="uk-UA"/>
              <a:t>Вичерпність родовищ сировини;</a:t>
            </a:r>
          </a:p>
          <a:p>
            <a:r>
              <a:rPr lang="uk-UA"/>
              <a:t>Застаріле устаткування і технологія виробництва;</a:t>
            </a:r>
          </a:p>
          <a:p>
            <a:r>
              <a:rPr lang="uk-UA"/>
              <a:t>Відставання від світового рівня асортименту і якості продукції.</a:t>
            </a:r>
          </a:p>
          <a:p>
            <a:endParaRPr lang="ru-RU" sz="24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403860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400"/>
              <a:t> </a:t>
            </a:r>
            <a:r>
              <a:rPr lang="uk-UA">
                <a:solidFill>
                  <a:srgbClr val="FFFF00"/>
                </a:solidFill>
              </a:rPr>
              <a:t>Екологічні</a:t>
            </a:r>
          </a:p>
          <a:p>
            <a:r>
              <a:rPr lang="uk-UA"/>
              <a:t>Забруднення навколишнього середовища;</a:t>
            </a:r>
          </a:p>
          <a:p>
            <a:r>
              <a:rPr lang="uk-UA"/>
              <a:t>Утворення кар</a:t>
            </a:r>
            <a:r>
              <a:rPr lang="en-US"/>
              <a:t>’</a:t>
            </a:r>
            <a:r>
              <a:rPr lang="uk-UA"/>
              <a:t>єрів, зниження рівня грунтових вод;</a:t>
            </a:r>
          </a:p>
          <a:p>
            <a:r>
              <a:rPr lang="uk-UA"/>
              <a:t>Накопичення шлаків;</a:t>
            </a:r>
          </a:p>
          <a:p>
            <a:r>
              <a:rPr lang="uk-UA"/>
              <a:t>“Кислотні дощі”.</a:t>
            </a:r>
          </a:p>
          <a:p>
            <a:endParaRPr lang="ru-RU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олодимир\Рабочий стол\s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09075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66124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sz="4900" b="1" i="1" u="sng" dirty="0">
                <a:solidFill>
                  <a:srgbClr val="00B0F0"/>
                </a:solidFill>
              </a:rPr>
              <a:t>Кольорова металургія України -</a:t>
            </a:r>
            <a:r>
              <a:rPr lang="uk-UA" sz="4900" b="1" dirty="0">
                <a:solidFill>
                  <a:srgbClr val="00B0F0"/>
                </a:solidFill>
              </a:rPr>
              <a:t> галузь промисловості, що            </a:t>
            </a:r>
            <a:br>
              <a:rPr lang="uk-UA" sz="4900" b="1" dirty="0">
                <a:solidFill>
                  <a:srgbClr val="00B0F0"/>
                </a:solidFill>
              </a:rPr>
            </a:br>
            <a:r>
              <a:rPr lang="uk-UA" sz="4900" b="1" dirty="0">
                <a:solidFill>
                  <a:srgbClr val="00B0F0"/>
                </a:solidFill>
              </a:rPr>
              <a:t>          включає </a:t>
            </a:r>
            <a:r>
              <a:rPr lang="uk-UA" sz="4900" b="1" dirty="0" err="1">
                <a:solidFill>
                  <a:srgbClr val="00B0F0"/>
                </a:solidFill>
              </a:rPr>
              <a:t>видобутоток</a:t>
            </a:r>
            <a:r>
              <a:rPr lang="uk-UA" sz="4900" b="1" dirty="0">
                <a:solidFill>
                  <a:srgbClr val="00B0F0"/>
                </a:solidFill>
              </a:rPr>
              <a:t> збагачення руди й виробництво кольорових металів та їх сплавів</a:t>
            </a:r>
            <a:r>
              <a:rPr lang="uk-UA" sz="4900" dirty="0">
                <a:solidFill>
                  <a:srgbClr val="00B0F0"/>
                </a:solidFill>
              </a:rPr>
              <a:t>.</a:t>
            </a:r>
            <a:br>
              <a:rPr lang="uk-UA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u="sng" dirty="0"/>
              <a:t>Галузева структура </a:t>
            </a:r>
            <a:endParaRPr lang="ru-RU" u="sng" dirty="0"/>
          </a:p>
        </p:txBody>
      </p:sp>
      <p:pic>
        <p:nvPicPr>
          <p:cNvPr id="9219" name="Picture 2" descr="C:\Documents and Settings\Володимир\Рабочий стол\107w_Geography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8607425" cy="4857750"/>
          </a:xfr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Содержимое 3" descr="i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361488" cy="6357937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Володимир\Рабочий стол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/>
              <a:t>Металургійні райони:</a:t>
            </a:r>
            <a:endParaRPr lang="ru-RU" sz="5400" b="1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601416"/>
            <a:ext cx="9144000" cy="5256584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>
                <a:solidFill>
                  <a:schemeClr val="tx2">
                    <a:lumMod val="10000"/>
                  </a:schemeClr>
                </a:solidFill>
              </a:rPr>
              <a:t>Донецький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>
                <a:solidFill>
                  <a:schemeClr val="tx2">
                    <a:lumMod val="10000"/>
                  </a:schemeClr>
                </a:solidFill>
              </a:rPr>
              <a:t>Придніпровський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>
                <a:solidFill>
                  <a:schemeClr val="tx2">
                    <a:lumMod val="10000"/>
                  </a:schemeClr>
                </a:solidFill>
              </a:rPr>
              <a:t>Прикарпаття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Documents and Settings\Володимир\Рабочий стол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605338"/>
            <a:ext cx="87868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5831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Проблеми кольорової металургії:</a:t>
            </a:r>
            <a:endParaRPr lang="ru-RU" sz="4000" b="1" dirty="0"/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00562"/>
          </a:xfrm>
        </p:spPr>
        <p:txBody>
          <a:bodyPr/>
          <a:lstStyle/>
          <a:p>
            <a:pPr eaLnBrk="1" hangingPunct="1"/>
            <a:r>
              <a:rPr lang="uk-UA" sz="3200" dirty="0"/>
              <a:t>Низький вміст кольорових металів в рудах, великі витрати на їх збагачення.</a:t>
            </a:r>
          </a:p>
          <a:p>
            <a:pPr eaLnBrk="1" hangingPunct="1"/>
            <a:r>
              <a:rPr lang="uk-UA" sz="3200" dirty="0"/>
              <a:t>Галузь потребує багато енергії і води, а також згубно впливає на довкілля.</a:t>
            </a:r>
          </a:p>
          <a:p>
            <a:pPr eaLnBrk="1" hangingPunct="1"/>
            <a:r>
              <a:rPr lang="uk-UA" sz="3200" dirty="0"/>
              <a:t>Наявність в руді кількох металів зумовлює потребу комбінування виробництва.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8964488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2" imgW="8230313" imgH="4523624" progId="Excel.Sheet.8">
                  <p:embed/>
                </p:oleObj>
              </mc:Choice>
              <mc:Fallback>
                <p:oleObj r:id="rId2" imgW="8230313" imgH="4523624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8964488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</a:rPr>
              <a:t>Обсяги виробництва галузей </a:t>
            </a:r>
          </a:p>
          <a:p>
            <a:pPr algn="ctr"/>
            <a:r>
              <a:rPr lang="uk-UA" sz="3600" b="1" dirty="0">
                <a:solidFill>
                  <a:schemeClr val="tx2"/>
                </a:solidFill>
              </a:rPr>
              <a:t>кольорової металургії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7192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Структура металургійного комплексу</a:t>
            </a:r>
          </a:p>
        </p:txBody>
      </p:sp>
      <p:pic>
        <p:nvPicPr>
          <p:cNvPr id="8195" name="Picture 3" descr="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1415"/>
            <a:ext cx="8892480" cy="59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Перспективи розвитку металургії в Україні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373216"/>
          </a:xfrm>
        </p:spPr>
        <p:txBody>
          <a:bodyPr>
            <a:normAutofit/>
          </a:bodyPr>
          <a:lstStyle/>
          <a:p>
            <a:r>
              <a:rPr lang="uk-UA" dirty="0"/>
              <a:t>Інвестування </a:t>
            </a:r>
          </a:p>
          <a:p>
            <a:r>
              <a:rPr lang="uk-UA" dirty="0"/>
              <a:t>Переоснащення галузі </a:t>
            </a:r>
          </a:p>
          <a:p>
            <a:r>
              <a:rPr lang="uk-UA" dirty="0"/>
              <a:t>Рішення економічних і соціальних проблем </a:t>
            </a:r>
          </a:p>
          <a:p>
            <a:r>
              <a:rPr lang="uk-UA" dirty="0"/>
              <a:t>Розвантаження найбільших промислових районів </a:t>
            </a:r>
          </a:p>
          <a:p>
            <a:r>
              <a:rPr lang="uk-UA" dirty="0"/>
              <a:t> Розміщення нових підприємств у малих і середніх містах </a:t>
            </a:r>
          </a:p>
          <a:p>
            <a:pPr>
              <a:buNone/>
            </a:pP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5567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B0F0"/>
                </a:solidFill>
              </a:rPr>
              <a:t>Металургія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України</a:t>
            </a:r>
            <a:r>
              <a:rPr lang="ru-RU" sz="3600" b="1" dirty="0">
                <a:solidFill>
                  <a:srgbClr val="00B0F0"/>
                </a:solidFill>
              </a:rPr>
              <a:t> — </a:t>
            </a:r>
            <a:r>
              <a:rPr lang="ru-RU" sz="3600" b="1" dirty="0" err="1">
                <a:solidFill>
                  <a:srgbClr val="00B0F0"/>
                </a:solidFill>
              </a:rPr>
              <a:t>базова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галузь</a:t>
            </a:r>
            <a:r>
              <a:rPr lang="ru-RU" sz="3600" b="1" dirty="0">
                <a:solidFill>
                  <a:srgbClr val="00B0F0"/>
                </a:solidFill>
              </a:rPr>
              <a:t> народного </a:t>
            </a:r>
            <a:r>
              <a:rPr lang="ru-RU" sz="3600" b="1" dirty="0" err="1">
                <a:solidFill>
                  <a:srgbClr val="00B0F0"/>
                </a:solidFill>
              </a:rPr>
              <a:t>господарства</a:t>
            </a:r>
            <a:r>
              <a:rPr lang="ru-RU" sz="40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816"/>
            <a:ext cx="8425184" cy="4320480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25 % </a:t>
            </a:r>
            <a:r>
              <a:rPr lang="ru-RU" dirty="0" err="1"/>
              <a:t>промислового</a:t>
            </a:r>
            <a:r>
              <a:rPr lang="ru-RU" dirty="0"/>
              <a:t>  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40 %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10 % </a:t>
            </a:r>
            <a:r>
              <a:rPr lang="ru-RU" dirty="0" err="1"/>
              <a:t>надходжень</a:t>
            </a:r>
            <a:r>
              <a:rPr lang="ru-RU" dirty="0"/>
              <a:t> до Державного бюджету </a:t>
            </a:r>
            <a:r>
              <a:rPr lang="ru-RU" dirty="0" err="1"/>
              <a:t>країни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i="1" u="sng" dirty="0">
                <a:effectLst/>
              </a:rPr>
              <a:t>Металургія для України</a:t>
            </a:r>
            <a:endParaRPr lang="ru-RU" b="1" i="1" u="sng" dirty="0"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>
                <a:latin typeface="Book Antiqua" pitchFamily="18" charset="0"/>
              </a:rPr>
              <a:t>7% ВВП країни;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>
                <a:latin typeface="Book Antiqua" pitchFamily="18" charset="0"/>
              </a:rPr>
              <a:t>10% валового випуску товарів і послуг;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>
                <a:latin typeface="Book Antiqua" pitchFamily="18" charset="0"/>
              </a:rPr>
              <a:t>22% промислового виробництва;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>
                <a:latin typeface="Book Antiqua" pitchFamily="18" charset="0"/>
              </a:rPr>
              <a:t>40% експорту.</a:t>
            </a:r>
            <a:r>
              <a:rPr lang="uk-UA" b="1" dirty="0"/>
              <a:t> 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6551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600" b="1" i="1" u="sng" dirty="0">
                <a:effectLst/>
                <a:latin typeface="Times New Roman" pitchFamily="18" charset="0"/>
                <a:cs typeface="Times New Roman" pitchFamily="18" charset="0"/>
              </a:rPr>
              <a:t>Структура експорту металургії в Україні </a:t>
            </a:r>
            <a:endParaRPr lang="ru-RU" sz="3600" b="1" i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/>
              <a:t>  </a:t>
            </a:r>
            <a:endParaRPr lang="ru-RU"/>
          </a:p>
        </p:txBody>
      </p:sp>
      <p:pic>
        <p:nvPicPr>
          <p:cNvPr id="15364" name="Picture 4" descr="94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71048" cy="51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7848872" cy="3970318"/>
          </a:xfrm>
          <a:prstGeom prst="rect">
            <a:avLst/>
          </a:prstGeom>
          <a:solidFill>
            <a:schemeClr val="lt1">
              <a:alpha val="39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228600"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Аналіз економічних показників та динаміки виробництва основних видів продукції металургійного комплексу, дає підстави стверджувати, що галузь і надалі зберігатиме своє провідне становище у промисловому виробництві країни, створюючи значну частку ВВП, а також забезпечуватиме зростання валютних надходжень від експорту металургійної продукції.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/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r>
              <a:rPr lang="vi-VN" sz="3400" b="1" dirty="0"/>
              <a:t>Металургі́йний ко́мплекс забезпечує металом машинобудування та інші галузеві структури економіки України. Він складається з чорної і кольорової металургії, що об'єднує основні й допоміжні виробництва — від добування сировини і палива та одержання допоміжних матеріалів (наприклад, флюси) до випуску прокату й металевих виробів.</a:t>
            </a:r>
            <a:endParaRPr lang="uk-UA" sz="34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03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Металургійний комплекс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13285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437112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916832"/>
            <a:ext cx="27190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6536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Розвиткові металургійного комплексу в Україні сприяли такі чинники: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/>
              <a:t>близькість розміщення родовищ залізної і марганцевої руд до родовищ коксівного вугілля, вапняків, формувальних пісків і вогнетривів;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/>
              <a:t>густа мережа шляхів сполучення між родовищами;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/>
              <a:t>розвиток металомісткого машинобудування;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/>
              <a:t>велика кількість металобрухту;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/>
              <a:t>висококваліфіковані кадри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cs typeface="Arial" charset="0"/>
              </a:rPr>
              <a:t>Чорна  металургія – галузь важкої промисловості, що займається видобутком і збагаченням руд чорних металів та виплавкою чавуну та сталі.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8432" cy="42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528" y="188640"/>
            <a:ext cx="835818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Практично немає такого  підприємства,  яке  у тій  чи іншій мірі  не використовувало б продукцію  чорної  металургії, адже чорні метали – це основний конструкційний матеріал для виготовлення засобів та знарядь виробництва, від кількості та якості якого в значній мірі залежать рівень розвитку виробничих сил країни, темпи і масштаби технічного прогресу.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3456384" cy="21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4365104"/>
            <a:ext cx="34563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</TotalTime>
  <Words>496</Words>
  <Application>Microsoft Macintosh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Book Antiqua</vt:lpstr>
      <vt:lpstr>Bookman Old Style</vt:lpstr>
      <vt:lpstr>Cambria</vt:lpstr>
      <vt:lpstr>Monotype Corsiva</vt:lpstr>
      <vt:lpstr>Rockwell</vt:lpstr>
      <vt:lpstr>Times New Roman</vt:lpstr>
      <vt:lpstr>Wingdings</vt:lpstr>
      <vt:lpstr>Wingdings 2</vt:lpstr>
      <vt:lpstr>Default Theme</vt:lpstr>
      <vt:lpstr>Excel.Sheet.8</vt:lpstr>
      <vt:lpstr>Презентація курсу:  “Сучасні проблеми металургії”</vt:lpstr>
      <vt:lpstr>Металургія України — базова галузь народного господарства </vt:lpstr>
      <vt:lpstr>Презентация PowerPoint</vt:lpstr>
      <vt:lpstr>Презентация PowerPoint</vt:lpstr>
      <vt:lpstr>Розвиткові металургійного комплексу в Україні сприяли такі чинники: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В Україні можна виділити три райони чорної металургії:  Придніпров'я, Донбас і Приазов'я.</vt:lpstr>
      <vt:lpstr>Проблеми галузі</vt:lpstr>
      <vt:lpstr>       Кольорова металургія України - галузь промисловості, що                       включає видобутоток збагачення руди й виробництво кольорових металів та їх сплавів. </vt:lpstr>
      <vt:lpstr>Галузева структура </vt:lpstr>
      <vt:lpstr>Презентация PowerPoint</vt:lpstr>
      <vt:lpstr>Металургійні райони:</vt:lpstr>
      <vt:lpstr>Проблеми кольорової металургії:</vt:lpstr>
      <vt:lpstr>Презентация PowerPoint</vt:lpstr>
      <vt:lpstr>Структура металургійного комплексу</vt:lpstr>
      <vt:lpstr>Перспективи розвитку металургії в Україні</vt:lpstr>
      <vt:lpstr>Металургія для України</vt:lpstr>
      <vt:lpstr>Структура експорту металургії в Україні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“Металургійне виробництво в Україні та його розвиток”</dc:title>
  <dc:creator>адмін</dc:creator>
  <cp:lastModifiedBy>Microsoft Office User</cp:lastModifiedBy>
  <cp:revision>12</cp:revision>
  <dcterms:created xsi:type="dcterms:W3CDTF">2014-05-21T17:44:39Z</dcterms:created>
  <dcterms:modified xsi:type="dcterms:W3CDTF">2023-03-13T12:11:26Z</dcterms:modified>
</cp:coreProperties>
</file>