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6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1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4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9117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78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622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53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818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61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5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8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6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8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0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37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1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1D9B5-0F73-4E4C-9A4E-D4FFFF030E0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ADFE059-E36F-45FD-8D96-531566CC7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8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9899F5-0C3F-4411-28DB-F61F37C37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821" y="641022"/>
            <a:ext cx="7731201" cy="2995034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ФІТНЕС ПРОГРАМИ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7B056C2-E26A-AFD8-B7D4-DE450491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5579" y="4050833"/>
            <a:ext cx="2347275" cy="2397101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Презентація курсу</a:t>
            </a:r>
          </a:p>
          <a:p>
            <a:pPr algn="ctr"/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AAD382-260B-2DE3-8DD1-091A9040D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0" y="3774657"/>
            <a:ext cx="4425743" cy="2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D9FE52-07BD-7EB5-AFD1-212FF949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7860"/>
          </a:xfrm>
        </p:spPr>
        <p:txBody>
          <a:bodyPr/>
          <a:lstStyle/>
          <a:p>
            <a:r>
              <a:rPr lang="ru-RU" b="1" dirty="0"/>
              <a:t>Кенгуру-</a:t>
            </a:r>
            <a:r>
              <a:rPr lang="ru-RU" b="1" dirty="0" err="1"/>
              <a:t>аеробіка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F9FC2B-BAD6-9C30-9A31-56B1EA06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51" y="1488613"/>
            <a:ext cx="5751747" cy="4759787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Оздоровче</a:t>
            </a:r>
            <a:r>
              <a:rPr lang="ru-RU" sz="2000" dirty="0"/>
              <a:t> </a:t>
            </a:r>
            <a:r>
              <a:rPr lang="ru-RU" sz="2000" dirty="0" err="1"/>
              <a:t>тренування</a:t>
            </a:r>
            <a:r>
              <a:rPr lang="ru-RU" sz="2000" dirty="0"/>
              <a:t> в </a:t>
            </a:r>
            <a:r>
              <a:rPr lang="ru-RU" sz="2000" dirty="0" err="1"/>
              <a:t>спеціально</a:t>
            </a:r>
            <a:r>
              <a:rPr lang="ru-RU" sz="2000" dirty="0"/>
              <a:t> </a:t>
            </a:r>
            <a:r>
              <a:rPr lang="ru-RU" sz="2000" dirty="0" err="1"/>
              <a:t>винайденому</a:t>
            </a:r>
            <a:r>
              <a:rPr lang="ru-RU" sz="2000" dirty="0"/>
              <a:t> </a:t>
            </a:r>
            <a:r>
              <a:rPr lang="ru-RU" sz="2000" dirty="0" err="1"/>
              <a:t>взутті</a:t>
            </a:r>
            <a:r>
              <a:rPr lang="ru-RU" sz="2000" dirty="0"/>
              <a:t> – «</a:t>
            </a:r>
            <a:r>
              <a:rPr lang="ru-RU" sz="2000" dirty="0" err="1"/>
              <a:t>іксо-лоперс</a:t>
            </a:r>
            <a:r>
              <a:rPr lang="ru-RU" sz="2000" dirty="0"/>
              <a:t>» (ХО-</a:t>
            </a:r>
            <a:r>
              <a:rPr lang="ru-RU" sz="2000" dirty="0" err="1"/>
              <a:t>Lopers</a:t>
            </a:r>
            <a:r>
              <a:rPr lang="ru-RU" sz="2000" dirty="0"/>
              <a:t>), в </a:t>
            </a:r>
            <a:r>
              <a:rPr lang="ru-RU" sz="2000" dirty="0" err="1"/>
              <a:t>якому</a:t>
            </a:r>
            <a:r>
              <a:rPr lang="ru-RU" sz="2000" dirty="0"/>
              <a:t> </a:t>
            </a:r>
            <a:r>
              <a:rPr lang="ru-RU" sz="2000" dirty="0" err="1"/>
              <a:t>пружня</a:t>
            </a:r>
            <a:r>
              <a:rPr lang="ru-RU" sz="2000" dirty="0"/>
              <a:t> пластина </a:t>
            </a:r>
            <a:r>
              <a:rPr lang="ru-RU" sz="2000" dirty="0" err="1"/>
              <a:t>прикріплена</a:t>
            </a:r>
            <a:r>
              <a:rPr lang="ru-RU" sz="2000" dirty="0"/>
              <a:t> до </a:t>
            </a:r>
            <a:r>
              <a:rPr lang="ru-RU" sz="2000" dirty="0" err="1"/>
              <a:t>підошви</a:t>
            </a:r>
            <a:r>
              <a:rPr lang="ru-RU" sz="2000" dirty="0"/>
              <a:t> черевик. </a:t>
            </a:r>
          </a:p>
          <a:p>
            <a:pPr algn="just"/>
            <a:r>
              <a:rPr lang="ru-RU" sz="2000" dirty="0" err="1"/>
              <a:t>Особлива</a:t>
            </a:r>
            <a:r>
              <a:rPr lang="ru-RU" sz="2000" dirty="0"/>
              <a:t> </a:t>
            </a:r>
            <a:r>
              <a:rPr lang="ru-RU" sz="2000" dirty="0" err="1"/>
              <a:t>конструкція</a:t>
            </a:r>
            <a:r>
              <a:rPr lang="ru-RU" sz="2000" dirty="0"/>
              <a:t> </a:t>
            </a:r>
            <a:r>
              <a:rPr lang="ru-RU" sz="2000" dirty="0" err="1"/>
              <a:t>взуття</a:t>
            </a:r>
            <a:r>
              <a:rPr lang="ru-RU" sz="2000" dirty="0"/>
              <a:t> </a:t>
            </a:r>
            <a:r>
              <a:rPr lang="ru-RU" sz="2000" dirty="0" err="1"/>
              <a:t>дозволяє</a:t>
            </a:r>
            <a:r>
              <a:rPr lang="ru-RU" sz="2000" dirty="0"/>
              <a:t> </a:t>
            </a:r>
            <a:r>
              <a:rPr lang="ru-RU" sz="2000" dirty="0" err="1"/>
              <a:t>зменшити</a:t>
            </a:r>
            <a:r>
              <a:rPr lang="ru-RU" sz="2000" dirty="0"/>
              <a:t> </a:t>
            </a:r>
            <a:r>
              <a:rPr lang="ru-RU" sz="2000" dirty="0" err="1"/>
              <a:t>навантаження</a:t>
            </a:r>
            <a:r>
              <a:rPr lang="ru-RU" sz="2000" dirty="0"/>
              <a:t> на </a:t>
            </a:r>
            <a:r>
              <a:rPr lang="ru-RU" sz="2000" dirty="0" err="1"/>
              <a:t>колінний</a:t>
            </a:r>
            <a:r>
              <a:rPr lang="ru-RU" sz="2000" dirty="0"/>
              <a:t>, </a:t>
            </a:r>
            <a:r>
              <a:rPr lang="ru-RU" sz="2000" dirty="0" err="1"/>
              <a:t>тазостегновий</a:t>
            </a:r>
            <a:r>
              <a:rPr lang="ru-RU" sz="2000" dirty="0"/>
              <a:t> </a:t>
            </a:r>
            <a:r>
              <a:rPr lang="ru-RU" sz="2000" dirty="0" err="1"/>
              <a:t>суглоби</a:t>
            </a:r>
            <a:r>
              <a:rPr lang="ru-RU" sz="2000" dirty="0"/>
              <a:t> і хребет, але </a:t>
            </a:r>
            <a:r>
              <a:rPr lang="ru-RU" sz="2000" dirty="0" err="1"/>
              <a:t>вимагає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учасників</a:t>
            </a:r>
            <a:r>
              <a:rPr lang="ru-RU" sz="2000" dirty="0"/>
              <a:t> </a:t>
            </a:r>
            <a:r>
              <a:rPr lang="ru-RU" sz="2000" dirty="0" err="1"/>
              <a:t>цієї</a:t>
            </a:r>
            <a:r>
              <a:rPr lang="ru-RU" sz="2000" dirty="0"/>
              <a:t> </a:t>
            </a:r>
            <a:r>
              <a:rPr lang="ru-RU" sz="2000" dirty="0" err="1"/>
              <a:t>фітнеспрограми</a:t>
            </a:r>
            <a:r>
              <a:rPr lang="ru-RU" sz="2000" dirty="0"/>
              <a:t> добре </a:t>
            </a:r>
            <a:r>
              <a:rPr lang="ru-RU" sz="2000" dirty="0" err="1"/>
              <a:t>розвиненої</a:t>
            </a:r>
            <a:r>
              <a:rPr lang="ru-RU" sz="2000" dirty="0"/>
              <a:t> </a:t>
            </a:r>
            <a:r>
              <a:rPr lang="ru-RU" sz="2000" dirty="0" err="1"/>
              <a:t>координації</a:t>
            </a:r>
            <a:r>
              <a:rPr lang="ru-RU" sz="2000" dirty="0"/>
              <a:t> </a:t>
            </a:r>
            <a:r>
              <a:rPr lang="ru-RU" sz="2000" dirty="0" err="1"/>
              <a:t>рухів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Загальна</a:t>
            </a:r>
            <a:r>
              <a:rPr lang="ru-RU" sz="2000" dirty="0"/>
              <a:t> </a:t>
            </a:r>
            <a:r>
              <a:rPr lang="ru-RU" sz="2000" dirty="0" err="1"/>
              <a:t>інтенсивність</a:t>
            </a:r>
            <a:r>
              <a:rPr lang="ru-RU" sz="2000" dirty="0"/>
              <a:t> </a:t>
            </a:r>
            <a:r>
              <a:rPr lang="ru-RU" sz="2000" dirty="0" err="1"/>
              <a:t>заняття</a:t>
            </a:r>
            <a:r>
              <a:rPr lang="ru-RU" sz="2000" dirty="0"/>
              <a:t> – </a:t>
            </a:r>
            <a:r>
              <a:rPr lang="ru-RU" sz="2000" dirty="0" err="1"/>
              <a:t>висока</a:t>
            </a:r>
            <a:r>
              <a:rPr lang="ru-RU" sz="2000" dirty="0"/>
              <a:t> (за </a:t>
            </a:r>
            <a:r>
              <a:rPr lang="ru-RU" sz="2000" dirty="0" err="1"/>
              <a:t>рахунок</a:t>
            </a:r>
            <a:r>
              <a:rPr lang="ru-RU" sz="2000" dirty="0"/>
              <a:t> </a:t>
            </a:r>
            <a:r>
              <a:rPr lang="ru-RU" sz="2000" dirty="0" err="1"/>
              <a:t>підвищеної</a:t>
            </a:r>
            <a:r>
              <a:rPr lang="ru-RU" sz="2000" dirty="0"/>
              <a:t> </a:t>
            </a:r>
            <a:r>
              <a:rPr lang="ru-RU" sz="2000" dirty="0" err="1"/>
              <a:t>тонізації</a:t>
            </a:r>
            <a:r>
              <a:rPr lang="ru-RU" sz="2000" dirty="0"/>
              <a:t> </a:t>
            </a:r>
            <a:r>
              <a:rPr lang="ru-RU" sz="2000" dirty="0" err="1"/>
              <a:t>м’язів</a:t>
            </a:r>
            <a:r>
              <a:rPr lang="ru-RU" sz="2000" dirty="0"/>
              <a:t> </a:t>
            </a:r>
            <a:r>
              <a:rPr lang="ru-RU" sz="2000" dirty="0" err="1"/>
              <a:t>тулуба</a:t>
            </a:r>
            <a:r>
              <a:rPr lang="ru-RU" sz="2000" dirty="0"/>
              <a:t> та, особливо, </a:t>
            </a:r>
            <a:r>
              <a:rPr lang="ru-RU" sz="2000" dirty="0" err="1"/>
              <a:t>ніг</a:t>
            </a:r>
            <a:r>
              <a:rPr lang="ru-RU" sz="2000" dirty="0"/>
              <a:t>.)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FCBE5E0-305A-37FF-9B3D-7A07E286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88" y="3273457"/>
            <a:ext cx="4546861" cy="3410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6687FEC-34BB-76F6-C155-8A10E6A7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43" y="125469"/>
            <a:ext cx="4096879" cy="27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274172-EB77-7BF9-DDBD-F434F154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67" y="171195"/>
            <a:ext cx="8596668" cy="898689"/>
          </a:xfrm>
        </p:spPr>
        <p:txBody>
          <a:bodyPr/>
          <a:lstStyle/>
          <a:p>
            <a:r>
              <a:rPr lang="ru-RU" b="1" dirty="0" err="1" smtClean="0"/>
              <a:t>Калланетика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482EBDF-425A-D358-A6AB-8E47DD0B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67" y="1079311"/>
            <a:ext cx="7429718" cy="499620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Калланетика – </a:t>
            </a:r>
            <a:r>
              <a:rPr lang="ru-RU" dirty="0" err="1"/>
              <a:t>це</a:t>
            </a:r>
            <a:r>
              <a:rPr lang="ru-RU" dirty="0"/>
              <a:t> комплекс </a:t>
            </a:r>
            <a:r>
              <a:rPr lang="ru-RU" dirty="0" err="1"/>
              <a:t>гімнастичних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розроблений</a:t>
            </a:r>
            <a:r>
              <a:rPr lang="ru-RU" dirty="0"/>
              <a:t> американкою </a:t>
            </a:r>
            <a:r>
              <a:rPr lang="ru-RU" dirty="0" err="1"/>
              <a:t>Каллан</a:t>
            </a:r>
            <a:r>
              <a:rPr lang="ru-RU" dirty="0"/>
              <a:t> </a:t>
            </a:r>
            <a:r>
              <a:rPr lang="ru-RU" dirty="0" err="1"/>
              <a:t>Пінкней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система </a:t>
            </a:r>
            <a:r>
              <a:rPr lang="ru-RU" dirty="0" err="1"/>
              <a:t>комплексних</a:t>
            </a:r>
            <a:r>
              <a:rPr lang="ru-RU" dirty="0"/>
              <a:t> </a:t>
            </a:r>
            <a:r>
              <a:rPr lang="ru-RU" dirty="0" err="1"/>
              <a:t>статичних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скорочення</a:t>
            </a:r>
            <a:r>
              <a:rPr lang="ru-RU" dirty="0"/>
              <a:t> і </a:t>
            </a:r>
            <a:r>
              <a:rPr lang="ru-RU" dirty="0" err="1"/>
              <a:t>розтягування</a:t>
            </a:r>
            <a:r>
              <a:rPr lang="ru-RU" dirty="0"/>
              <a:t> </a:t>
            </a:r>
            <a:r>
              <a:rPr lang="ru-RU" dirty="0" err="1"/>
              <a:t>м’язів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Калланетика – </a:t>
            </a:r>
            <a:r>
              <a:rPr lang="ru-RU" dirty="0" err="1"/>
              <a:t>це</a:t>
            </a:r>
            <a:r>
              <a:rPr lang="ru-RU" dirty="0"/>
              <a:t> комплекс з 29 </a:t>
            </a:r>
            <a:r>
              <a:rPr lang="ru-RU" dirty="0" err="1"/>
              <a:t>статичних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лежать </a:t>
            </a:r>
            <a:r>
              <a:rPr lang="ru-RU" dirty="0" err="1"/>
              <a:t>йогівські</a:t>
            </a:r>
            <a:r>
              <a:rPr lang="ru-RU" dirty="0"/>
              <a:t> </a:t>
            </a:r>
            <a:r>
              <a:rPr lang="ru-RU" dirty="0" err="1"/>
              <a:t>асани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розтягнення</a:t>
            </a:r>
            <a:r>
              <a:rPr lang="ru-RU" dirty="0"/>
              <a:t> </a:t>
            </a:r>
            <a:r>
              <a:rPr lang="ru-RU" dirty="0" err="1"/>
              <a:t>м’язів</a:t>
            </a:r>
            <a:r>
              <a:rPr lang="ru-RU" dirty="0"/>
              <a:t> та </a:t>
            </a:r>
            <a:r>
              <a:rPr lang="ru-RU" dirty="0" err="1"/>
              <a:t>фіксуванні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поз.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задіяні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м’язи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, а при </a:t>
            </a:r>
            <a:r>
              <a:rPr lang="ru-RU" dirty="0" err="1"/>
              <a:t>регулярних</a:t>
            </a:r>
            <a:r>
              <a:rPr lang="ru-RU" dirty="0"/>
              <a:t> </a:t>
            </a:r>
            <a:r>
              <a:rPr lang="ru-RU" dirty="0" err="1"/>
              <a:t>заняттях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прискорення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тому </a:t>
            </a:r>
            <a:r>
              <a:rPr lang="ru-RU" dirty="0" err="1"/>
              <a:t>заняття</a:t>
            </a:r>
            <a:r>
              <a:rPr lang="ru-RU" dirty="0"/>
              <a:t> калланетикою – </a:t>
            </a:r>
            <a:r>
              <a:rPr lang="ru-RU" dirty="0" err="1"/>
              <a:t>ефективний</a:t>
            </a:r>
            <a:r>
              <a:rPr lang="ru-RU" dirty="0"/>
              <a:t> і </a:t>
            </a:r>
            <a:r>
              <a:rPr lang="ru-RU" dirty="0" err="1"/>
              <a:t>швидкий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корекції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. комплекс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допомогти</a:t>
            </a:r>
            <a:r>
              <a:rPr lang="ru-RU" dirty="0"/>
              <a:t> в </a:t>
            </a:r>
            <a:r>
              <a:rPr lang="ru-RU" dirty="0" err="1"/>
              <a:t>боротьбі</a:t>
            </a:r>
            <a:r>
              <a:rPr lang="ru-RU" dirty="0"/>
              <a:t> з остеохондрозом, болями в </a:t>
            </a:r>
            <a:r>
              <a:rPr lang="ru-RU" dirty="0" err="1"/>
              <a:t>шийному</a:t>
            </a:r>
            <a:r>
              <a:rPr lang="ru-RU" dirty="0"/>
              <a:t> і </a:t>
            </a:r>
            <a:r>
              <a:rPr lang="ru-RU" dirty="0" err="1"/>
              <a:t>поперековому</a:t>
            </a:r>
            <a:r>
              <a:rPr lang="ru-RU" dirty="0"/>
              <a:t> </a:t>
            </a:r>
            <a:r>
              <a:rPr lang="ru-RU" dirty="0" err="1"/>
              <a:t>відділах</a:t>
            </a:r>
            <a:r>
              <a:rPr lang="ru-RU" dirty="0"/>
              <a:t> хребта.</a:t>
            </a:r>
          </a:p>
          <a:p>
            <a:pPr algn="just"/>
            <a:r>
              <a:rPr lang="ru-RU" dirty="0"/>
              <a:t>З </a:t>
            </a:r>
            <a:r>
              <a:rPr lang="ru-RU" dirty="0" err="1"/>
              <a:t>обережністю</a:t>
            </a:r>
            <a:r>
              <a:rPr lang="ru-RU" dirty="0"/>
              <a:t> і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консультації</a:t>
            </a:r>
            <a:r>
              <a:rPr lang="ru-RU" dirty="0"/>
              <a:t> з </a:t>
            </a:r>
            <a:r>
              <a:rPr lang="ru-RU" dirty="0" err="1"/>
              <a:t>лікарем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займатися</a:t>
            </a:r>
            <a:r>
              <a:rPr lang="ru-RU" dirty="0"/>
              <a:t> калланетикою людям,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страждають</a:t>
            </a:r>
            <a:r>
              <a:rPr lang="ru-RU" dirty="0"/>
              <a:t> на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серцево-судинної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астматикам, при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захворюваннях</a:t>
            </a:r>
            <a:r>
              <a:rPr lang="ru-RU" dirty="0"/>
              <a:t> хребта, </a:t>
            </a:r>
            <a:r>
              <a:rPr lang="ru-RU" dirty="0" err="1"/>
              <a:t>після</a:t>
            </a:r>
            <a:r>
              <a:rPr lang="ru-RU" dirty="0"/>
              <a:t> будь-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хірургічного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592D97-9736-3FFC-5CB5-A29A8467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685" y="256035"/>
            <a:ext cx="4324444" cy="28736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896132-5B08-4C0F-A00B-436A37D5F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685" y="4613487"/>
            <a:ext cx="3961775" cy="20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8B0321-5637-4372-7C22-4AFDA540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6713"/>
          </a:xfrm>
        </p:spPr>
        <p:txBody>
          <a:bodyPr/>
          <a:lstStyle/>
          <a:p>
            <a:r>
              <a:rPr lang="ru-RU" b="1" dirty="0" err="1"/>
              <a:t>Аквафітнес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F2CA580-6F5A-9858-A3DD-EB0799240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9435"/>
            <a:ext cx="6835829" cy="455192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/>
              <a:t>Сучасний</a:t>
            </a:r>
            <a:r>
              <a:rPr lang="ru-RU" dirty="0"/>
              <a:t> </a:t>
            </a:r>
            <a:r>
              <a:rPr lang="ru-RU" dirty="0" err="1"/>
              <a:t>аквафітнес</a:t>
            </a:r>
            <a:r>
              <a:rPr lang="ru-RU" dirty="0"/>
              <a:t> –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вибіркової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водного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унікальним</a:t>
            </a:r>
            <a:r>
              <a:rPr lang="ru-RU" dirty="0"/>
              <a:t> </a:t>
            </a:r>
            <a:r>
              <a:rPr lang="ru-RU" dirty="0" err="1"/>
              <a:t>властивостям</a:t>
            </a:r>
            <a:r>
              <a:rPr lang="ru-RU" dirty="0"/>
              <a:t> </a:t>
            </a:r>
            <a:r>
              <a:rPr lang="ru-RU" dirty="0" err="1"/>
              <a:t>виконує</a:t>
            </a:r>
            <a:r>
              <a:rPr lang="ru-RU" dirty="0"/>
              <a:t> роль природного </a:t>
            </a:r>
            <a:r>
              <a:rPr lang="ru-RU" dirty="0" err="1"/>
              <a:t>багатофункціонального</a:t>
            </a:r>
            <a:r>
              <a:rPr lang="ru-RU" dirty="0"/>
              <a:t> тренажера.</a:t>
            </a:r>
          </a:p>
          <a:p>
            <a:pPr algn="just"/>
            <a:r>
              <a:rPr lang="ru-RU" dirty="0" err="1"/>
              <a:t>Основними</a:t>
            </a:r>
            <a:r>
              <a:rPr lang="ru-RU" dirty="0"/>
              <a:t> компонентами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є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варіанти</a:t>
            </a:r>
            <a:r>
              <a:rPr lang="ru-RU" dirty="0"/>
              <a:t> </a:t>
            </a:r>
            <a:r>
              <a:rPr lang="ru-RU" dirty="0" err="1"/>
              <a:t>дистанційного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Оздоровча</a:t>
            </a:r>
            <a:r>
              <a:rPr lang="ru-RU" dirty="0"/>
              <a:t> </a:t>
            </a:r>
            <a:r>
              <a:rPr lang="ru-RU" dirty="0" err="1"/>
              <a:t>дія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</a:t>
            </a:r>
            <a:r>
              <a:rPr lang="ru-RU" dirty="0" err="1"/>
              <a:t>аквафітнесу</a:t>
            </a:r>
            <a:r>
              <a:rPr lang="ru-RU" dirty="0"/>
              <a:t> </a:t>
            </a:r>
            <a:r>
              <a:rPr lang="ru-RU" dirty="0" err="1"/>
              <a:t>обумовлена</a:t>
            </a:r>
            <a:r>
              <a:rPr lang="ru-RU" dirty="0"/>
              <a:t> </a:t>
            </a:r>
            <a:r>
              <a:rPr lang="ru-RU" dirty="0" err="1"/>
              <a:t>активізацією</a:t>
            </a:r>
            <a:r>
              <a:rPr lang="ru-RU" dirty="0"/>
              <a:t>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функціональних</a:t>
            </a:r>
            <a:r>
              <a:rPr lang="ru-RU" dirty="0"/>
              <a:t> систем </a:t>
            </a:r>
            <a:r>
              <a:rPr lang="ru-RU" dirty="0" err="1"/>
              <a:t>організму</a:t>
            </a:r>
            <a:r>
              <a:rPr lang="ru-RU" dirty="0"/>
              <a:t>, </a:t>
            </a:r>
            <a:r>
              <a:rPr lang="ru-RU" dirty="0" err="1"/>
              <a:t>високою</a:t>
            </a:r>
            <a:r>
              <a:rPr lang="ru-RU" dirty="0"/>
              <a:t> </a:t>
            </a:r>
            <a:r>
              <a:rPr lang="ru-RU" dirty="0" err="1"/>
              <a:t>енергетичною</a:t>
            </a:r>
            <a:r>
              <a:rPr lang="ru-RU" dirty="0"/>
              <a:t> </a:t>
            </a:r>
            <a:r>
              <a:rPr lang="ru-RU" dirty="0" err="1"/>
              <a:t>вартістю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феноменом </a:t>
            </a:r>
            <a:r>
              <a:rPr lang="ru-RU" dirty="0" err="1"/>
              <a:t>гравітаційного</a:t>
            </a:r>
            <a:r>
              <a:rPr lang="ru-RU" dirty="0"/>
              <a:t> </a:t>
            </a:r>
            <a:r>
              <a:rPr lang="ru-RU" dirty="0" err="1"/>
              <a:t>розвантаження</a:t>
            </a:r>
            <a:r>
              <a:rPr lang="ru-RU" dirty="0"/>
              <a:t> </a:t>
            </a:r>
            <a:r>
              <a:rPr lang="ru-RU" dirty="0" err="1"/>
              <a:t>опорнорухового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,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стійкого</a:t>
            </a:r>
            <a:r>
              <a:rPr lang="ru-RU" dirty="0"/>
              <a:t> </a:t>
            </a:r>
            <a:r>
              <a:rPr lang="ru-RU" dirty="0" err="1"/>
              <a:t>гартуючого</a:t>
            </a:r>
            <a:r>
              <a:rPr lang="ru-RU" dirty="0"/>
              <a:t> </a:t>
            </a:r>
            <a:r>
              <a:rPr lang="ru-RU" dirty="0" err="1"/>
              <a:t>ефекту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Систематичні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показані</a:t>
            </a:r>
            <a:r>
              <a:rPr lang="ru-RU" dirty="0"/>
              <a:t> без </a:t>
            </a:r>
            <a:r>
              <a:rPr lang="ru-RU" dirty="0" err="1"/>
              <a:t>обмежень</a:t>
            </a:r>
            <a:r>
              <a:rPr lang="ru-RU" dirty="0"/>
              <a:t> </a:t>
            </a:r>
            <a:r>
              <a:rPr lang="ru-RU" dirty="0" err="1"/>
              <a:t>всім</a:t>
            </a:r>
            <a:r>
              <a:rPr lang="ru-RU" dirty="0"/>
              <a:t> практично </a:t>
            </a:r>
            <a:r>
              <a:rPr lang="ru-RU" dirty="0" err="1"/>
              <a:t>здоровим</a:t>
            </a:r>
            <a:r>
              <a:rPr lang="ru-RU" dirty="0"/>
              <a:t> людям будь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і </a:t>
            </a:r>
            <a:r>
              <a:rPr lang="ru-RU" dirty="0" err="1"/>
              <a:t>характеризуються</a:t>
            </a:r>
            <a:r>
              <a:rPr lang="ru-RU" dirty="0"/>
              <a:t> широким спектром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цільової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 – </a:t>
            </a:r>
            <a:r>
              <a:rPr lang="ru-RU" dirty="0" err="1"/>
              <a:t>лікувально-профілактичною</a:t>
            </a:r>
            <a:r>
              <a:rPr lang="ru-RU" dirty="0"/>
              <a:t>, рекреативною, </a:t>
            </a:r>
            <a:r>
              <a:rPr lang="ru-RU" dirty="0" err="1"/>
              <a:t>кондиційною</a:t>
            </a:r>
            <a:r>
              <a:rPr lang="ru-RU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D080D19-ED23-FFA2-DB36-D4C6772C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163" y="4231455"/>
            <a:ext cx="4467323" cy="25017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5CBCE63-B4AE-0A2B-8F76-4E892B18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515" y="159898"/>
            <a:ext cx="3699971" cy="246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4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C1DEA4-ADAE-5AFA-0978-BB3C3D5E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7860"/>
          </a:xfrm>
        </p:spPr>
        <p:txBody>
          <a:bodyPr/>
          <a:lstStyle/>
          <a:p>
            <a:r>
              <a:rPr lang="en-US" b="1" dirty="0"/>
              <a:t>Rope skipping (</a:t>
            </a:r>
            <a:r>
              <a:rPr lang="ru-RU" b="1" dirty="0" err="1"/>
              <a:t>фітнес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b="1" dirty="0" err="1"/>
              <a:t>скакалкою</a:t>
            </a:r>
            <a:r>
              <a:rPr lang="ru-RU" b="1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93A228-4416-7C05-46A4-9F31F9949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1" y="1698676"/>
            <a:ext cx="5864868" cy="3880773"/>
          </a:xfrm>
        </p:spPr>
        <p:txBody>
          <a:bodyPr/>
          <a:lstStyle/>
          <a:p>
            <a:pPr algn="just"/>
            <a:r>
              <a:rPr lang="ru-RU" dirty="0" err="1"/>
              <a:t>Скіпінг</a:t>
            </a:r>
            <a:r>
              <a:rPr lang="ru-RU" dirty="0"/>
              <a:t> – популярна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доступності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, позитивному </a:t>
            </a:r>
            <a:r>
              <a:rPr lang="ru-RU" dirty="0" err="1"/>
              <a:t>впливу</a:t>
            </a:r>
            <a:r>
              <a:rPr lang="ru-RU" dirty="0"/>
              <a:t> на </a:t>
            </a:r>
            <a:r>
              <a:rPr lang="ru-RU" dirty="0" err="1"/>
              <a:t>серцево-судинну</a:t>
            </a:r>
            <a:r>
              <a:rPr lang="ru-RU" dirty="0"/>
              <a:t> і </a:t>
            </a:r>
            <a:r>
              <a:rPr lang="ru-RU" dirty="0" err="1"/>
              <a:t>дихальну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успішному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координації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, </a:t>
            </a:r>
            <a:r>
              <a:rPr lang="ru-RU" dirty="0" err="1"/>
              <a:t>координації</a:t>
            </a:r>
            <a:r>
              <a:rPr lang="ru-RU" dirty="0"/>
              <a:t>, </a:t>
            </a:r>
            <a:r>
              <a:rPr lang="ru-RU" dirty="0" err="1"/>
              <a:t>швидкості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змістом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скакалкою</a:t>
            </a:r>
            <a:r>
              <a:rPr lang="ru-RU" dirty="0"/>
              <a:t> є </a:t>
            </a:r>
            <a:r>
              <a:rPr lang="ru-RU" dirty="0" err="1"/>
              <a:t>різного</a:t>
            </a:r>
            <a:r>
              <a:rPr lang="ru-RU" dirty="0"/>
              <a:t> роду </a:t>
            </a:r>
            <a:r>
              <a:rPr lang="ru-RU" dirty="0" err="1"/>
              <a:t>підскоки</a:t>
            </a:r>
            <a:r>
              <a:rPr lang="ru-RU" dirty="0"/>
              <a:t>, </a:t>
            </a:r>
            <a:r>
              <a:rPr lang="ru-RU" dirty="0" err="1"/>
              <a:t>стрибки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виконуються</a:t>
            </a:r>
            <a:r>
              <a:rPr lang="ru-RU" dirty="0"/>
              <a:t> </a:t>
            </a:r>
            <a:r>
              <a:rPr lang="ru-RU" dirty="0" err="1"/>
              <a:t>індивідуально</a:t>
            </a:r>
            <a:r>
              <a:rPr lang="ru-RU" dirty="0"/>
              <a:t> і </a:t>
            </a:r>
            <a:r>
              <a:rPr lang="ru-RU" dirty="0" err="1"/>
              <a:t>групою</a:t>
            </a:r>
            <a:r>
              <a:rPr lang="ru-RU" dirty="0"/>
              <a:t>.  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прості</a:t>
            </a:r>
            <a:r>
              <a:rPr lang="ru-RU" dirty="0"/>
              <a:t> </a:t>
            </a:r>
            <a:r>
              <a:rPr lang="ru-RU" dirty="0" err="1"/>
              <a:t>акробатичні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Специфіка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довжини</a:t>
            </a:r>
            <a:r>
              <a:rPr lang="ru-RU" dirty="0"/>
              <a:t> скакалки: короткою,  </a:t>
            </a:r>
            <a:r>
              <a:rPr lang="ru-RU" dirty="0" err="1"/>
              <a:t>довгою</a:t>
            </a:r>
            <a:r>
              <a:rPr lang="ru-RU" dirty="0"/>
              <a:t>,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довгих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D5E0A37-C088-D81A-9EFF-A54B341C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50" y="3429000"/>
            <a:ext cx="4967963" cy="32990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32C0C5-4326-07CE-6FD8-7FA1EE05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744" y="251547"/>
            <a:ext cx="3174869" cy="22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08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5D8F84A-7175-5A08-87EF-8E937C64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59" y="2014194"/>
            <a:ext cx="8596668" cy="1320800"/>
          </a:xfrm>
        </p:spPr>
        <p:txBody>
          <a:bodyPr>
            <a:normAutofit/>
          </a:bodyPr>
          <a:lstStyle/>
          <a:p>
            <a:r>
              <a:rPr lang="uk-UA" sz="7200" b="1" dirty="0"/>
              <a:t>Дякую за увагу!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78444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3D132D7-B03F-9892-1F70-56FD97C1F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966" y="3439833"/>
            <a:ext cx="8596105" cy="1322947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DA49A5A-B6BC-7C09-8D0B-B54D9E7F1BD4}"/>
              </a:ext>
            </a:extLst>
          </p:cNvPr>
          <p:cNvSpPr txBox="1"/>
          <p:nvPr/>
        </p:nvSpPr>
        <p:spPr>
          <a:xfrm>
            <a:off x="1329180" y="247794"/>
            <a:ext cx="77865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Сучасний</a:t>
            </a:r>
            <a:r>
              <a:rPr lang="ru-RU" sz="2400" dirty="0"/>
              <a:t>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сфери</a:t>
            </a:r>
            <a:r>
              <a:rPr lang="ru-RU" sz="2400" dirty="0"/>
              <a:t> </a:t>
            </a:r>
            <a:r>
              <a:rPr lang="ru-RU" sz="2400" dirty="0" err="1"/>
              <a:t>оздоровчого</a:t>
            </a:r>
            <a:r>
              <a:rPr lang="ru-RU" sz="2400" dirty="0"/>
              <a:t> </a:t>
            </a:r>
            <a:r>
              <a:rPr lang="ru-RU" sz="2400" dirty="0" err="1"/>
              <a:t>фітнесу</a:t>
            </a:r>
            <a:r>
              <a:rPr lang="ru-RU" sz="2400" dirty="0"/>
              <a:t> </a:t>
            </a:r>
            <a:r>
              <a:rPr lang="ru-RU" sz="2400" dirty="0" err="1"/>
              <a:t>характеризується</a:t>
            </a:r>
            <a:endParaRPr lang="ru-RU" sz="2400" dirty="0"/>
          </a:p>
          <a:p>
            <a:pPr algn="ctr"/>
            <a:r>
              <a:rPr lang="ru-RU" sz="2400" dirty="0"/>
              <a:t>великою </a:t>
            </a:r>
            <a:r>
              <a:rPr lang="ru-RU" sz="2400" dirty="0" err="1"/>
              <a:t>кількістю</a:t>
            </a:r>
            <a:r>
              <a:rPr lang="ru-RU" sz="2400" dirty="0"/>
              <a:t> та </a:t>
            </a:r>
            <a:r>
              <a:rPr lang="ru-RU" sz="2400" dirty="0" err="1"/>
              <a:t>різноманітністю</a:t>
            </a:r>
            <a:r>
              <a:rPr lang="ru-RU" sz="2400" dirty="0"/>
              <a:t> форм </a:t>
            </a:r>
            <a:r>
              <a:rPr lang="ru-RU" sz="2400" dirty="0" err="1"/>
              <a:t>рухової</a:t>
            </a:r>
            <a:r>
              <a:rPr lang="ru-RU" sz="2400" dirty="0"/>
              <a:t> </a:t>
            </a:r>
            <a:r>
              <a:rPr lang="ru-RU" sz="2400" dirty="0" err="1"/>
              <a:t>активності</a:t>
            </a:r>
            <a:r>
              <a:rPr lang="ru-RU" sz="2400" dirty="0"/>
              <a:t>, </a:t>
            </a:r>
          </a:p>
          <a:p>
            <a:pPr algn="ctr"/>
            <a:r>
              <a:rPr lang="ru-RU" sz="2400" dirty="0" err="1"/>
              <a:t>модернізацією</a:t>
            </a:r>
            <a:r>
              <a:rPr lang="ru-RU" sz="2400" dirty="0"/>
              <a:t> </a:t>
            </a:r>
            <a:r>
              <a:rPr lang="ru-RU" sz="2400" dirty="0" err="1"/>
              <a:t>адаптованих</a:t>
            </a:r>
            <a:r>
              <a:rPr lang="ru-RU" sz="2400" dirty="0"/>
              <a:t> </a:t>
            </a:r>
            <a:r>
              <a:rPr lang="ru-RU" sz="2400" dirty="0" err="1"/>
              <a:t>оздоровчих</a:t>
            </a:r>
            <a:r>
              <a:rPr lang="ru-RU" sz="2400" dirty="0"/>
              <a:t> </a:t>
            </a:r>
            <a:r>
              <a:rPr lang="ru-RU" sz="2400" dirty="0" err="1"/>
              <a:t>програм</a:t>
            </a:r>
            <a:r>
              <a:rPr lang="ru-RU" sz="2400" dirty="0"/>
              <a:t> з метою </a:t>
            </a:r>
            <a:r>
              <a:rPr lang="ru-RU" sz="2400" dirty="0" err="1"/>
              <a:t>залучення</a:t>
            </a:r>
            <a:r>
              <a:rPr lang="ru-RU" sz="2400" dirty="0"/>
              <a:t> до занять</a:t>
            </a:r>
          </a:p>
          <a:p>
            <a:pPr algn="ctr"/>
            <a:r>
              <a:rPr lang="ru-RU" sz="2400" dirty="0" err="1"/>
              <a:t>більшої</a:t>
            </a:r>
            <a:r>
              <a:rPr lang="ru-RU" sz="2400" dirty="0"/>
              <a:t> </a:t>
            </a:r>
            <a:r>
              <a:rPr lang="ru-RU" sz="2400" dirty="0" err="1"/>
              <a:t>кількості</a:t>
            </a:r>
            <a:r>
              <a:rPr lang="ru-RU" sz="2400" dirty="0"/>
              <a:t> людей, </a:t>
            </a:r>
            <a:r>
              <a:rPr lang="ru-RU" sz="2400" dirty="0" err="1"/>
              <a:t>завоювання</a:t>
            </a:r>
            <a:r>
              <a:rPr lang="ru-RU" sz="2400" dirty="0"/>
              <a:t> </a:t>
            </a:r>
            <a:r>
              <a:rPr lang="ru-RU" sz="2400" dirty="0" err="1"/>
              <a:t>визнання</a:t>
            </a:r>
            <a:r>
              <a:rPr lang="ru-RU" sz="2400" dirty="0"/>
              <a:t> та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реклами</a:t>
            </a:r>
            <a:r>
              <a:rPr lang="ru-RU" sz="2400" dirty="0"/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9E396F5-ABDE-1411-FF2B-7B1FA5D5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228" y="3439833"/>
            <a:ext cx="6286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6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BD97E4-6F97-E6A4-311B-CE31696C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5" y="75414"/>
            <a:ext cx="9170307" cy="14234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/>
              <a:t>Фітнес-програми</a:t>
            </a:r>
            <a:r>
              <a:rPr lang="ru-RU" sz="2400" b="1" dirty="0"/>
              <a:t>, </a:t>
            </a:r>
            <a:r>
              <a:rPr lang="ru-RU" sz="2400" b="1" dirty="0" err="1"/>
              <a:t>засновані</a:t>
            </a:r>
            <a:r>
              <a:rPr lang="ru-RU" sz="2400" b="1" dirty="0"/>
              <a:t> на одному </a:t>
            </a:r>
            <a:r>
              <a:rPr lang="ru-RU" sz="2400" b="1" dirty="0" err="1"/>
              <a:t>виді</a:t>
            </a:r>
            <a:r>
              <a:rPr lang="ru-RU" sz="2400" b="1" dirty="0"/>
              <a:t> </a:t>
            </a:r>
            <a:r>
              <a:rPr lang="ru-RU" sz="2400" b="1" dirty="0" err="1"/>
              <a:t>рухової</a:t>
            </a:r>
            <a:r>
              <a:rPr lang="ru-RU" sz="2400" b="1" dirty="0"/>
              <a:t> </a:t>
            </a:r>
            <a:r>
              <a:rPr lang="ru-RU" sz="2400" b="1" dirty="0" err="1"/>
              <a:t>активності</a:t>
            </a:r>
            <a:r>
              <a:rPr lang="ru-RU" sz="2400" b="1" dirty="0"/>
              <a:t>, </a:t>
            </a:r>
            <a:r>
              <a:rPr lang="ru-RU" sz="2400" b="1" dirty="0" err="1"/>
              <a:t>можуть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бути </a:t>
            </a:r>
            <a:r>
              <a:rPr lang="ru-RU" sz="2400" b="1" dirty="0" err="1"/>
              <a:t>розділені</a:t>
            </a:r>
            <a:r>
              <a:rPr lang="ru-RU" sz="2400" b="1" dirty="0"/>
              <a:t> на </a:t>
            </a:r>
            <a:r>
              <a:rPr lang="ru-RU" sz="2400" b="1" dirty="0" err="1"/>
              <a:t>програми</a:t>
            </a:r>
            <a:r>
              <a:rPr lang="ru-RU" sz="2400" b="1" dirty="0"/>
              <a:t>, в основу 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покладені</a:t>
            </a:r>
            <a:r>
              <a:rPr lang="ru-RU" sz="2400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776F5FB-6E0B-9C29-8B33-20C45020D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аеробної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; </a:t>
            </a:r>
          </a:p>
          <a:p>
            <a:r>
              <a:rPr lang="ru-RU" dirty="0" err="1"/>
              <a:t>оздоровчі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гімнастики</a:t>
            </a:r>
            <a:r>
              <a:rPr lang="ru-RU" dirty="0"/>
              <a:t>; </a:t>
            </a:r>
          </a:p>
          <a:p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силової</a:t>
            </a:r>
            <a:r>
              <a:rPr lang="ru-RU" dirty="0"/>
              <a:t> </a:t>
            </a:r>
            <a:r>
              <a:rPr lang="ru-RU" dirty="0" err="1"/>
              <a:t>спрямованості</a:t>
            </a:r>
            <a:r>
              <a:rPr lang="ru-RU" dirty="0"/>
              <a:t>; </a:t>
            </a:r>
          </a:p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(</a:t>
            </a:r>
            <a:r>
              <a:rPr lang="ru-RU" dirty="0" err="1"/>
              <a:t>аквафітнес</a:t>
            </a:r>
            <a:r>
              <a:rPr lang="ru-RU" dirty="0"/>
              <a:t>); </a:t>
            </a:r>
          </a:p>
          <a:p>
            <a:r>
              <a:rPr lang="ru-RU" dirty="0" err="1"/>
              <a:t>рекреативні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; </a:t>
            </a:r>
          </a:p>
          <a:p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психоемоційної</a:t>
            </a:r>
            <a:r>
              <a:rPr lang="ru-RU" dirty="0"/>
              <a:t> </a:t>
            </a:r>
            <a:r>
              <a:rPr lang="ru-RU" dirty="0" err="1"/>
              <a:t>регуляції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33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0A902D-B322-3593-F12A-EB7DA514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40" y="258885"/>
            <a:ext cx="8596668" cy="111550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/>
              <a:t>Крім</a:t>
            </a:r>
            <a:r>
              <a:rPr lang="ru-RU" sz="2400" b="1" dirty="0"/>
              <a:t> того, </a:t>
            </a:r>
            <a:r>
              <a:rPr lang="ru-RU" sz="2400" b="1" dirty="0" err="1"/>
              <a:t>виділяють</a:t>
            </a:r>
            <a:r>
              <a:rPr lang="ru-RU" sz="2400" b="1" dirty="0"/>
              <a:t> </a:t>
            </a:r>
            <a:r>
              <a:rPr lang="ru-RU" sz="2400" b="1" dirty="0" err="1"/>
              <a:t>інтеграційні</a:t>
            </a:r>
            <a:r>
              <a:rPr lang="ru-RU" sz="2400" b="1" dirty="0"/>
              <a:t>, </a:t>
            </a:r>
            <a:r>
              <a:rPr lang="ru-RU" sz="2400" b="1" dirty="0" err="1"/>
              <a:t>узагальнені</a:t>
            </a:r>
            <a:r>
              <a:rPr lang="ru-RU" sz="2400" b="1" dirty="0"/>
              <a:t> </a:t>
            </a:r>
            <a:r>
              <a:rPr lang="ru-RU" sz="2400" b="1" dirty="0" err="1"/>
              <a:t>фітнес-програми</a:t>
            </a:r>
            <a:r>
              <a:rPr lang="ru-RU" sz="2400" b="1" dirty="0"/>
              <a:t>, </a:t>
            </a:r>
            <a:br>
              <a:rPr lang="ru-RU" sz="2400" b="1" dirty="0"/>
            </a:br>
            <a:r>
              <a:rPr lang="ru-RU" sz="2400" b="1" dirty="0" err="1"/>
              <a:t>орієнтовані</a:t>
            </a:r>
            <a:r>
              <a:rPr lang="ru-RU" sz="2400" b="1" dirty="0"/>
              <a:t> на </a:t>
            </a:r>
            <a:r>
              <a:rPr lang="ru-RU" sz="2400" b="1" dirty="0" err="1"/>
              <a:t>спеціальні</a:t>
            </a:r>
            <a:r>
              <a:rPr lang="ru-RU" sz="2400" b="1" dirty="0"/>
              <a:t> </a:t>
            </a:r>
            <a:r>
              <a:rPr lang="ru-RU" sz="2400" b="1" dirty="0" err="1"/>
              <a:t>групи</a:t>
            </a:r>
            <a:r>
              <a:rPr lang="ru-RU" sz="2400" b="1" dirty="0"/>
              <a:t> </a:t>
            </a:r>
            <a:r>
              <a:rPr lang="ru-RU" sz="2400" b="1" dirty="0" err="1"/>
              <a:t>населення</a:t>
            </a:r>
            <a:r>
              <a:rPr lang="ru-RU" sz="2400" b="1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54A4AAF-6638-B0F1-CA10-4341B978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27" y="1496939"/>
            <a:ext cx="8596668" cy="3880773"/>
          </a:xfrm>
        </p:spPr>
        <p:txBody>
          <a:bodyPr/>
          <a:lstStyle/>
          <a:p>
            <a:r>
              <a:rPr lang="ru-RU" dirty="0"/>
              <a:t>для </a:t>
            </a:r>
            <a:r>
              <a:rPr lang="ru-RU" dirty="0" err="1"/>
              <a:t>дітей</a:t>
            </a:r>
            <a:r>
              <a:rPr lang="ru-RU" dirty="0"/>
              <a:t>; </a:t>
            </a:r>
          </a:p>
          <a:p>
            <a:r>
              <a:rPr lang="ru-RU" dirty="0" err="1"/>
              <a:t>літніх</a:t>
            </a:r>
            <a:r>
              <a:rPr lang="ru-RU" dirty="0"/>
              <a:t> людей; </a:t>
            </a:r>
          </a:p>
          <a:p>
            <a:r>
              <a:rPr lang="ru-RU" dirty="0" err="1"/>
              <a:t>жінок</a:t>
            </a:r>
            <a:r>
              <a:rPr lang="ru-RU" dirty="0"/>
              <a:t> в до- і </a:t>
            </a:r>
            <a:r>
              <a:rPr lang="ru-RU" dirty="0" err="1"/>
              <a:t>післяродовому</a:t>
            </a:r>
            <a:r>
              <a:rPr lang="ru-RU" dirty="0"/>
              <a:t> </a:t>
            </a:r>
            <a:r>
              <a:rPr lang="ru-RU" dirty="0" err="1"/>
              <a:t>періоді</a:t>
            </a:r>
            <a:r>
              <a:rPr lang="ru-RU" dirty="0"/>
              <a:t>; </a:t>
            </a:r>
          </a:p>
          <a:p>
            <a:r>
              <a:rPr lang="ru-RU" dirty="0"/>
              <a:t>людей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ризиком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; </a:t>
            </a:r>
          </a:p>
          <a:p>
            <a:r>
              <a:rPr lang="ru-RU" dirty="0"/>
              <a:t>для людей з </a:t>
            </a:r>
            <a:r>
              <a:rPr lang="ru-RU" dirty="0" err="1"/>
              <a:t>особливими</a:t>
            </a:r>
            <a:r>
              <a:rPr lang="ru-RU" dirty="0"/>
              <a:t> потребами; </a:t>
            </a:r>
          </a:p>
          <a:p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корекції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D72D737-092D-0BAA-2B03-A1C0D1CD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668" y="1374390"/>
            <a:ext cx="3553905" cy="2371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A26ABDC-0727-B088-3AE6-64E335D0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006" y="3919132"/>
            <a:ext cx="3238354" cy="2160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48DE547-B280-110C-078E-E055B7709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8" y="4201861"/>
            <a:ext cx="3318235" cy="22106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670832-B01F-4FD7-CC64-9B75D21E2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234" y="4282945"/>
            <a:ext cx="3412745" cy="22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6521AD-9FD6-F1E8-A05E-3C744216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" y="75414"/>
            <a:ext cx="9047759" cy="1854986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/>
              <a:t>Найбільшого</a:t>
            </a:r>
            <a:r>
              <a:rPr lang="ru-RU" sz="2800" dirty="0"/>
              <a:t> </a:t>
            </a:r>
            <a:r>
              <a:rPr lang="ru-RU" sz="2800" dirty="0" err="1"/>
              <a:t>розповсюдження</a:t>
            </a:r>
            <a:r>
              <a:rPr lang="ru-RU" sz="2800" dirty="0"/>
              <a:t> </a:t>
            </a:r>
            <a:r>
              <a:rPr lang="ru-RU" sz="2800" dirty="0" err="1"/>
              <a:t>отримали</a:t>
            </a:r>
            <a:r>
              <a:rPr lang="ru-RU" sz="2800" dirty="0"/>
              <a:t> </a:t>
            </a:r>
            <a:r>
              <a:rPr lang="ru-RU" sz="2800" dirty="0" err="1"/>
              <a:t>фітнес-програми</a:t>
            </a:r>
            <a:r>
              <a:rPr lang="ru-RU" sz="2800" dirty="0"/>
              <a:t> з</a:t>
            </a:r>
            <a:br>
              <a:rPr lang="ru-RU" sz="2800" dirty="0"/>
            </a:br>
            <a:r>
              <a:rPr lang="ru-RU" sz="2800" dirty="0" err="1"/>
              <a:t>використанням</a:t>
            </a:r>
            <a:r>
              <a:rPr lang="ru-RU" sz="2800" dirty="0"/>
              <a:t> </a:t>
            </a:r>
            <a:r>
              <a:rPr lang="ru-RU" sz="2800" dirty="0" err="1"/>
              <a:t>рухової</a:t>
            </a:r>
            <a:r>
              <a:rPr lang="ru-RU" sz="2800" dirty="0"/>
              <a:t> </a:t>
            </a:r>
            <a:r>
              <a:rPr lang="ru-RU" sz="2800" dirty="0" err="1"/>
              <a:t>активності</a:t>
            </a:r>
            <a:r>
              <a:rPr lang="ru-RU" sz="2800" dirty="0"/>
              <a:t> </a:t>
            </a:r>
            <a:r>
              <a:rPr lang="ru-RU" sz="2800" dirty="0" err="1">
                <a:solidFill>
                  <a:srgbClr val="FF0000"/>
                </a:solidFill>
              </a:rPr>
              <a:t>аеробної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спрямованості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8BAAB5-3D51-9DE0-F0A6-C0567B1DD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573396" cy="3880773"/>
          </a:xfrm>
        </p:spPr>
        <p:txBody>
          <a:bodyPr/>
          <a:lstStyle/>
          <a:p>
            <a:pPr algn="just"/>
            <a:r>
              <a:rPr lang="ru-RU" dirty="0" err="1"/>
              <a:t>Змістом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є </a:t>
            </a:r>
            <a:r>
              <a:rPr lang="ru-RU" dirty="0" err="1"/>
              <a:t>циклічні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: ходьба, </a:t>
            </a:r>
            <a:r>
              <a:rPr lang="ru-RU" dirty="0" err="1"/>
              <a:t>біг</a:t>
            </a:r>
            <a:r>
              <a:rPr lang="ru-RU" dirty="0"/>
              <a:t>, </a:t>
            </a:r>
            <a:r>
              <a:rPr lang="ru-RU" dirty="0" err="1"/>
              <a:t>плавання</a:t>
            </a:r>
            <a:r>
              <a:rPr lang="ru-RU" dirty="0"/>
              <a:t>, ходьба на </a:t>
            </a:r>
            <a:r>
              <a:rPr lang="ru-RU" dirty="0" err="1"/>
              <a:t>лижах</a:t>
            </a:r>
            <a:r>
              <a:rPr lang="ru-RU" dirty="0"/>
              <a:t>, </a:t>
            </a:r>
            <a:r>
              <a:rPr lang="ru-RU" dirty="0" err="1"/>
              <a:t>їзда</a:t>
            </a:r>
            <a:r>
              <a:rPr lang="ru-RU" dirty="0"/>
              <a:t> на </a:t>
            </a:r>
            <a:r>
              <a:rPr lang="ru-RU" dirty="0" err="1"/>
              <a:t>велосипеді</a:t>
            </a:r>
            <a:r>
              <a:rPr lang="ru-RU" dirty="0"/>
              <a:t>, </a:t>
            </a:r>
            <a:r>
              <a:rPr lang="ru-RU" dirty="0" err="1"/>
              <a:t>розроблені</a:t>
            </a:r>
            <a:r>
              <a:rPr lang="ru-RU" dirty="0"/>
              <a:t> К. Купером, </a:t>
            </a:r>
            <a:r>
              <a:rPr lang="ru-RU" dirty="0" err="1"/>
              <a:t>аеробні</a:t>
            </a:r>
            <a:r>
              <a:rPr lang="ru-RU" dirty="0"/>
              <a:t> </a:t>
            </a:r>
            <a:r>
              <a:rPr lang="ru-RU" dirty="0" err="1"/>
              <a:t>танці</a:t>
            </a:r>
            <a:r>
              <a:rPr lang="ru-RU" dirty="0"/>
              <a:t>, </a:t>
            </a:r>
            <a:r>
              <a:rPr lang="ru-RU" dirty="0" err="1"/>
              <a:t>вправи</a:t>
            </a:r>
            <a:r>
              <a:rPr lang="ru-RU" dirty="0"/>
              <a:t> на </a:t>
            </a:r>
            <a:r>
              <a:rPr lang="ru-RU" dirty="0" err="1"/>
              <a:t>кардіотренажерах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C90D94C-0F11-8FE5-C949-99F72F912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477" y="1791093"/>
            <a:ext cx="5623055" cy="48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7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60A4FC-1442-43B9-B82A-441A6CDC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75" y="31737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Широка </a:t>
            </a:r>
            <a:r>
              <a:rPr lang="ru-RU" sz="2000" b="1" dirty="0" err="1"/>
              <a:t>популярність</a:t>
            </a:r>
            <a:r>
              <a:rPr lang="ru-RU" sz="2000" b="1" dirty="0"/>
              <a:t> </a:t>
            </a:r>
            <a:r>
              <a:rPr lang="ru-RU" sz="2000" b="1" dirty="0" err="1"/>
              <a:t>науково</a:t>
            </a:r>
            <a:r>
              <a:rPr lang="ru-RU" sz="2000" b="1" dirty="0"/>
              <a:t> </a:t>
            </a:r>
            <a:r>
              <a:rPr lang="ru-RU" sz="2000" b="1" dirty="0" err="1"/>
              <a:t>обґрунтованих</a:t>
            </a:r>
            <a:r>
              <a:rPr lang="ru-RU" sz="2000" b="1" dirty="0"/>
              <a:t> К. Купером </a:t>
            </a:r>
            <a:br>
              <a:rPr lang="ru-RU" sz="2000" b="1" dirty="0"/>
            </a:br>
            <a:r>
              <a:rPr lang="ru-RU" sz="2000" b="1" dirty="0" err="1"/>
              <a:t>програм</a:t>
            </a:r>
            <a:r>
              <a:rPr lang="ru-RU" sz="2000" b="1" dirty="0"/>
              <a:t> </a:t>
            </a:r>
            <a:r>
              <a:rPr lang="ru-RU" sz="2000" b="1" dirty="0" err="1"/>
              <a:t>аеробіки</a:t>
            </a:r>
            <a:r>
              <a:rPr lang="ru-RU" sz="2000" b="1" dirty="0"/>
              <a:t> (</a:t>
            </a:r>
            <a:r>
              <a:rPr lang="ru-RU" sz="2000" b="1" dirty="0" err="1"/>
              <a:t>ходьби</a:t>
            </a:r>
            <a:r>
              <a:rPr lang="ru-RU" sz="2000" b="1" dirty="0"/>
              <a:t> і </a:t>
            </a:r>
            <a:r>
              <a:rPr lang="ru-RU" sz="2000" b="1" dirty="0" err="1"/>
              <a:t>бігу</a:t>
            </a:r>
            <a:r>
              <a:rPr lang="ru-RU" sz="2000" b="1" dirty="0"/>
              <a:t>) </a:t>
            </a:r>
            <a:r>
              <a:rPr lang="ru-RU" sz="2000" b="1" dirty="0" err="1"/>
              <a:t>викликала</a:t>
            </a:r>
            <a:r>
              <a:rPr lang="ru-RU" sz="2000" b="1" dirty="0"/>
              <a:t> </a:t>
            </a:r>
            <a:r>
              <a:rPr lang="ru-RU" sz="2000" b="1" dirty="0" err="1"/>
              <a:t>інтерес</a:t>
            </a:r>
            <a:r>
              <a:rPr lang="ru-RU" sz="2000" b="1" dirty="0"/>
              <a:t> і до </a:t>
            </a:r>
            <a:r>
              <a:rPr lang="ru-RU" sz="2000" b="1" dirty="0" err="1"/>
              <a:t>інших</a:t>
            </a:r>
            <a:r>
              <a:rPr lang="ru-RU" sz="2000" b="1" dirty="0"/>
              <a:t> </a:t>
            </a:r>
            <a:r>
              <a:rPr lang="ru-RU" sz="2000" b="1" dirty="0" err="1"/>
              <a:t>видів</a:t>
            </a:r>
            <a:r>
              <a:rPr lang="ru-RU" sz="2000" b="1" dirty="0"/>
              <a:t> </a:t>
            </a:r>
            <a:r>
              <a:rPr lang="ru-RU" sz="2000" b="1" dirty="0" err="1"/>
              <a:t>оздоровчих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занять.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B7F723-5165-46AD-D745-10E553A93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Так, на </a:t>
            </a:r>
            <a:r>
              <a:rPr lang="ru-RU" dirty="0" err="1"/>
              <a:t>базі</a:t>
            </a:r>
            <a:r>
              <a:rPr lang="ru-RU" dirty="0"/>
              <a:t> велоспорту </a:t>
            </a:r>
            <a:r>
              <a:rPr lang="ru-RU" dirty="0" err="1"/>
              <a:t>інтенсивно</a:t>
            </a:r>
            <a:r>
              <a:rPr lang="ru-RU" dirty="0"/>
              <a:t>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сайклінг</a:t>
            </a:r>
            <a:r>
              <a:rPr lang="ru-RU" dirty="0"/>
              <a:t> (</a:t>
            </a:r>
            <a:r>
              <a:rPr lang="ru-RU" dirty="0" err="1"/>
              <a:t>спінінг</a:t>
            </a:r>
            <a:r>
              <a:rPr lang="ru-RU" dirty="0"/>
              <a:t>);</a:t>
            </a:r>
          </a:p>
          <a:p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 – </a:t>
            </a:r>
            <a:r>
              <a:rPr lang="ru-RU" dirty="0" err="1"/>
              <a:t>аквафітнес</a:t>
            </a:r>
            <a:r>
              <a:rPr lang="ru-RU" dirty="0"/>
              <a:t>;</a:t>
            </a:r>
          </a:p>
          <a:p>
            <a:r>
              <a:rPr lang="ru-RU" dirty="0"/>
              <a:t> на </a:t>
            </a:r>
            <a:r>
              <a:rPr lang="ru-RU" dirty="0" err="1"/>
              <a:t>базі</a:t>
            </a:r>
            <a:r>
              <a:rPr lang="ru-RU" dirty="0"/>
              <a:t> ушу, </a:t>
            </a:r>
            <a:r>
              <a:rPr lang="ru-RU" dirty="0" err="1"/>
              <a:t>таеквондо</a:t>
            </a:r>
            <a:r>
              <a:rPr lang="ru-RU" dirty="0"/>
              <a:t>, </a:t>
            </a:r>
            <a:r>
              <a:rPr lang="ru-RU" dirty="0" err="1"/>
              <a:t>кікбоксингу</a:t>
            </a:r>
            <a:r>
              <a:rPr lang="ru-RU" dirty="0"/>
              <a:t> – тай-</a:t>
            </a:r>
            <a:r>
              <a:rPr lang="ru-RU" dirty="0" err="1"/>
              <a:t>бо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кі-бо</a:t>
            </a:r>
            <a:r>
              <a:rPr lang="ru-RU" dirty="0"/>
              <a:t>)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857D86-3030-0080-E215-F3DA517F0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2" y="4100975"/>
            <a:ext cx="4645127" cy="2601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6BA1EE6-5317-1F0A-8BE4-BECCF6A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147" y="1303169"/>
            <a:ext cx="3456593" cy="2302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A294421-9E74-C322-4D79-4F0806FE3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521" y="4100975"/>
            <a:ext cx="5908671" cy="22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4E9D5A-1620-7173-687A-90E03B1B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err="1"/>
              <a:t>Останніми</a:t>
            </a:r>
            <a:r>
              <a:rPr lang="ru-RU" sz="2800" b="1" dirty="0"/>
              <a:t> роками </a:t>
            </a:r>
            <a:r>
              <a:rPr lang="ru-RU" sz="2800" b="1" dirty="0" err="1"/>
              <a:t>інтенсивно</a:t>
            </a:r>
            <a:r>
              <a:rPr lang="ru-RU" sz="2800" b="1" dirty="0"/>
              <a:t> </a:t>
            </a:r>
            <a:r>
              <a:rPr lang="ru-RU" sz="2800" b="1" dirty="0" err="1"/>
              <a:t>розвиваються</a:t>
            </a:r>
            <a:r>
              <a:rPr lang="ru-RU" sz="2800" b="1" dirty="0"/>
              <a:t> </a:t>
            </a:r>
            <a:r>
              <a:rPr lang="ru-RU" sz="2800" b="1" dirty="0" err="1"/>
              <a:t>комп’ютерні</a:t>
            </a:r>
            <a:r>
              <a:rPr lang="ru-RU" sz="2800" b="1" dirty="0"/>
              <a:t> </a:t>
            </a:r>
            <a:r>
              <a:rPr lang="ru-RU" sz="2800" b="1" dirty="0" err="1"/>
              <a:t>фітнес</a:t>
            </a:r>
            <a:r>
              <a:rPr lang="ru-RU" sz="2800" b="1" dirty="0"/>
              <a:t> </a:t>
            </a:r>
            <a:r>
              <a:rPr lang="ru-RU" sz="2800" b="1" dirty="0" err="1"/>
              <a:t>програми</a:t>
            </a:r>
            <a:r>
              <a:rPr lang="ru-RU" sz="2800" b="1" dirty="0"/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75F2DE-1827-4EE6-7456-F15EB904E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9917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err="1"/>
              <a:t>Різноманіття</a:t>
            </a:r>
            <a:r>
              <a:rPr lang="ru-RU" dirty="0"/>
              <a:t> </a:t>
            </a:r>
            <a:r>
              <a:rPr lang="ru-RU" dirty="0" err="1"/>
              <a:t>фітнес-програм</a:t>
            </a:r>
            <a:r>
              <a:rPr lang="ru-RU" dirty="0"/>
              <a:t> не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довільність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побудови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повинне</a:t>
            </a:r>
            <a:r>
              <a:rPr lang="ru-RU" dirty="0"/>
              <a:t> </a:t>
            </a:r>
            <a:r>
              <a:rPr lang="ru-RU" dirty="0" err="1"/>
              <a:t>відповідати</a:t>
            </a:r>
            <a:r>
              <a:rPr lang="ru-RU" dirty="0"/>
              <a:t> </a:t>
            </a:r>
            <a:r>
              <a:rPr lang="ru-RU" dirty="0" err="1"/>
              <a:t>основним</a:t>
            </a:r>
            <a:r>
              <a:rPr lang="ru-RU" dirty="0"/>
              <a:t> принципам </a:t>
            </a:r>
            <a:r>
              <a:rPr lang="ru-RU" dirty="0" err="1"/>
              <a:t>оздоровчого</a:t>
            </a:r>
            <a:r>
              <a:rPr lang="ru-RU" dirty="0"/>
              <a:t> </a:t>
            </a:r>
            <a:r>
              <a:rPr lang="ru-RU" dirty="0" err="1"/>
              <a:t>фітнесу</a:t>
            </a:r>
            <a:r>
              <a:rPr lang="ru-RU" dirty="0"/>
              <a:t>. Будь-яка </a:t>
            </a:r>
            <a:r>
              <a:rPr lang="ru-RU" dirty="0" err="1"/>
              <a:t>фітнес-програма</a:t>
            </a:r>
            <a:r>
              <a:rPr lang="ru-RU" dirty="0"/>
              <a:t> повинна </a:t>
            </a:r>
            <a:r>
              <a:rPr lang="ru-RU" dirty="0" err="1"/>
              <a:t>сприяти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оздоровчого</a:t>
            </a:r>
            <a:r>
              <a:rPr lang="ru-RU" dirty="0"/>
              <a:t> </a:t>
            </a:r>
            <a:r>
              <a:rPr lang="ru-RU" dirty="0" err="1"/>
              <a:t>фітнесу</a:t>
            </a:r>
            <a:r>
              <a:rPr lang="ru-RU" dirty="0"/>
              <a:t>:</a:t>
            </a:r>
          </a:p>
          <a:p>
            <a:pPr algn="just"/>
            <a:r>
              <a:rPr lang="ru-RU" dirty="0" err="1"/>
              <a:t>кардіореспіраторної</a:t>
            </a:r>
            <a:r>
              <a:rPr lang="ru-RU" dirty="0"/>
              <a:t> </a:t>
            </a:r>
            <a:r>
              <a:rPr lang="ru-RU" dirty="0" err="1"/>
              <a:t>витривалості</a:t>
            </a:r>
            <a:r>
              <a:rPr lang="ru-RU" dirty="0"/>
              <a:t>;</a:t>
            </a:r>
          </a:p>
          <a:p>
            <a:pPr algn="just"/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та </a:t>
            </a:r>
            <a:r>
              <a:rPr lang="ru-RU" dirty="0" err="1"/>
              <a:t>силової</a:t>
            </a:r>
            <a:r>
              <a:rPr lang="ru-RU" dirty="0"/>
              <a:t> </a:t>
            </a:r>
            <a:r>
              <a:rPr lang="ru-RU" dirty="0" err="1"/>
              <a:t>витривалості</a:t>
            </a:r>
            <a:r>
              <a:rPr lang="ru-RU" dirty="0"/>
              <a:t>;</a:t>
            </a:r>
          </a:p>
          <a:p>
            <a:pPr algn="just"/>
            <a:r>
              <a:rPr lang="ru-RU" dirty="0"/>
              <a:t> </a:t>
            </a:r>
            <a:r>
              <a:rPr lang="ru-RU" dirty="0" err="1"/>
              <a:t>гнучкості</a:t>
            </a:r>
            <a:r>
              <a:rPr lang="ru-RU" dirty="0"/>
              <a:t> та складу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BED255-4D0B-C059-C6AB-F703E29B4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407" y="3176783"/>
            <a:ext cx="4932506" cy="2780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9CC8E4-558B-22E8-872E-AB1102B8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53" y="4567261"/>
            <a:ext cx="3341123" cy="222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7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8247C7-264D-89EF-5B3C-E5F98561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D5C8E5-D010-4070-16BF-225B6596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93" y="156670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Якою</a:t>
            </a:r>
            <a:r>
              <a:rPr lang="ru-RU" dirty="0"/>
              <a:t> б </a:t>
            </a:r>
            <a:r>
              <a:rPr lang="ru-RU" dirty="0" err="1"/>
              <a:t>оригінальною</a:t>
            </a:r>
            <a:r>
              <a:rPr lang="ru-RU" dirty="0"/>
              <a:t> не </a:t>
            </a:r>
            <a:r>
              <a:rPr lang="ru-RU" dirty="0" err="1"/>
              <a:t>була</a:t>
            </a:r>
            <a:r>
              <a:rPr lang="ru-RU" dirty="0"/>
              <a:t> б </a:t>
            </a:r>
            <a:r>
              <a:rPr lang="ru-RU" dirty="0" err="1"/>
              <a:t>фітнес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,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бути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: </a:t>
            </a:r>
          </a:p>
          <a:p>
            <a:r>
              <a:rPr lang="ru-RU" dirty="0" err="1"/>
              <a:t>розминка</a:t>
            </a:r>
            <a:r>
              <a:rPr lang="ru-RU" dirty="0"/>
              <a:t> (</a:t>
            </a:r>
            <a:r>
              <a:rPr lang="en-US" dirty="0"/>
              <a:t>warm</a:t>
            </a:r>
            <a:r>
              <a:rPr lang="ru-RU" dirty="0"/>
              <a:t> </a:t>
            </a:r>
            <a:r>
              <a:rPr lang="en-US" dirty="0"/>
              <a:t>up)</a:t>
            </a:r>
            <a:r>
              <a:rPr lang="ru-RU" dirty="0"/>
              <a:t>;</a:t>
            </a:r>
          </a:p>
          <a:p>
            <a:r>
              <a:rPr lang="en-US" dirty="0"/>
              <a:t> </a:t>
            </a:r>
            <a:r>
              <a:rPr lang="ru-RU" dirty="0" err="1"/>
              <a:t>тренування</a:t>
            </a:r>
            <a:r>
              <a:rPr lang="ru-RU" dirty="0"/>
              <a:t> (</a:t>
            </a:r>
            <a:r>
              <a:rPr lang="en-US" dirty="0"/>
              <a:t>workout)</a:t>
            </a:r>
            <a:r>
              <a:rPr lang="ru-RU" dirty="0"/>
              <a:t>;</a:t>
            </a:r>
          </a:p>
          <a:p>
            <a:r>
              <a:rPr lang="ru-RU" dirty="0"/>
              <a:t> заминка (</a:t>
            </a:r>
            <a:r>
              <a:rPr lang="en-US" dirty="0"/>
              <a:t>cool-down)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98FAFA-1640-6511-9F43-834346D5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32" y="2217647"/>
            <a:ext cx="5635470" cy="3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3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44BABB-6F5F-6C74-2BD3-4F2CC72A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Створення</a:t>
            </a:r>
            <a:r>
              <a:rPr lang="ru-RU" b="1" dirty="0"/>
              <a:t> </a:t>
            </a:r>
            <a:r>
              <a:rPr lang="ru-RU" b="1" dirty="0" err="1"/>
              <a:t>нових</a:t>
            </a:r>
            <a:r>
              <a:rPr lang="ru-RU" b="1" dirty="0"/>
              <a:t> </a:t>
            </a:r>
            <a:r>
              <a:rPr lang="ru-RU" b="1" dirty="0" err="1"/>
              <a:t>фітнес-програм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8F3D64-19E7-A2AD-EC67-EC39660D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6127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чинники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фітнес-програм</a:t>
            </a:r>
            <a:r>
              <a:rPr lang="ru-RU" dirty="0"/>
              <a:t>:</a:t>
            </a:r>
          </a:p>
          <a:p>
            <a:r>
              <a:rPr lang="ru-RU" dirty="0"/>
              <a:t>•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 проблем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; </a:t>
            </a:r>
          </a:p>
          <a:p>
            <a:r>
              <a:rPr lang="ru-RU" dirty="0"/>
              <a:t>• </a:t>
            </a:r>
            <a:r>
              <a:rPr lang="ru-RU" dirty="0" err="1"/>
              <a:t>поява</a:t>
            </a:r>
            <a:r>
              <a:rPr lang="ru-RU" dirty="0"/>
              <a:t> нового спортивного </a:t>
            </a:r>
            <a:r>
              <a:rPr lang="ru-RU" dirty="0" err="1"/>
              <a:t>інвентарю</a:t>
            </a:r>
            <a:r>
              <a:rPr lang="ru-RU" dirty="0"/>
              <a:t> та </a:t>
            </a:r>
            <a:r>
              <a:rPr lang="ru-RU" dirty="0" err="1"/>
              <a:t>обладнання</a:t>
            </a:r>
            <a:r>
              <a:rPr lang="ru-RU" dirty="0"/>
              <a:t> (степ-</a:t>
            </a:r>
            <a:r>
              <a:rPr lang="ru-RU" dirty="0" err="1"/>
              <a:t>платформи</a:t>
            </a:r>
            <a:r>
              <a:rPr lang="ru-RU" dirty="0"/>
              <a:t>, </a:t>
            </a:r>
          </a:p>
          <a:p>
            <a:r>
              <a:rPr lang="ru-RU" dirty="0" err="1"/>
              <a:t>тренажери</a:t>
            </a:r>
            <a:r>
              <a:rPr lang="ru-RU" dirty="0"/>
              <a:t>, </a:t>
            </a:r>
            <a:r>
              <a:rPr lang="ru-RU" dirty="0" err="1"/>
              <a:t>фітболи</a:t>
            </a:r>
            <a:r>
              <a:rPr lang="ru-RU" dirty="0"/>
              <a:t>, </a:t>
            </a:r>
            <a:r>
              <a:rPr lang="ru-RU" dirty="0" err="1"/>
              <a:t>спінбайки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);</a:t>
            </a:r>
          </a:p>
          <a:p>
            <a:r>
              <a:rPr lang="ru-RU" dirty="0"/>
              <a:t>• </a:t>
            </a:r>
            <a:r>
              <a:rPr lang="ru-RU" dirty="0" err="1"/>
              <a:t>ініціатива</a:t>
            </a:r>
            <a:r>
              <a:rPr lang="ru-RU" dirty="0"/>
              <a:t> та </a:t>
            </a:r>
            <a:r>
              <a:rPr lang="ru-RU" dirty="0" err="1"/>
              <a:t>творчий</a:t>
            </a:r>
            <a:r>
              <a:rPr lang="ru-RU" dirty="0"/>
              <a:t> </a:t>
            </a:r>
            <a:r>
              <a:rPr lang="ru-RU" dirty="0" err="1"/>
              <a:t>пошук</a:t>
            </a:r>
            <a:r>
              <a:rPr lang="ru-RU" dirty="0"/>
              <a:t> </a:t>
            </a:r>
            <a:r>
              <a:rPr lang="ru-RU" dirty="0" err="1"/>
              <a:t>професіоналів</a:t>
            </a:r>
            <a:r>
              <a:rPr lang="ru-RU" dirty="0"/>
              <a:t> </a:t>
            </a:r>
            <a:r>
              <a:rPr lang="ru-RU" dirty="0" err="1"/>
              <a:t>фітнесу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89361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</TotalTime>
  <Words>701</Words>
  <Application>Microsoft Office PowerPoint</Application>
  <PresentationFormat>Произвольный</PresentationFormat>
  <Paragraphs>61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ФІТНЕС ПРОГРАМИ</vt:lpstr>
      <vt:lpstr>Презентация PowerPoint</vt:lpstr>
      <vt:lpstr>Фітнес-програми, засновані на одному виді рухової активності, можуть бути розділені на програми, в основу яких покладені:</vt:lpstr>
      <vt:lpstr>Крім того, виділяють інтеграційні, узагальнені фітнес-програми,  орієнтовані на спеціальні групи населення:</vt:lpstr>
      <vt:lpstr>Найбільшого розповсюдження отримали фітнес-програми з використанням рухової активності аеробної спрямованості.</vt:lpstr>
      <vt:lpstr>Широка популярність науково обґрунтованих К. Купером  програм аеробіки (ходьби і бігу) викликала інтерес і до інших видів оздоровчих занять.</vt:lpstr>
      <vt:lpstr>Останніми роками інтенсивно розвиваються комп’ютерні фітнес програми. </vt:lpstr>
      <vt:lpstr>Структура</vt:lpstr>
      <vt:lpstr>Створення нових фітнес-програм</vt:lpstr>
      <vt:lpstr>Кенгуру-аеробіка</vt:lpstr>
      <vt:lpstr>Калланетика</vt:lpstr>
      <vt:lpstr>Аквафітнес</vt:lpstr>
      <vt:lpstr>Rope skipping (фітнес зі скакалкою)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mega_nastya200@ukr.net</dc:creator>
  <cp:lastModifiedBy>RePack by Diakov</cp:lastModifiedBy>
  <cp:revision>5</cp:revision>
  <dcterms:created xsi:type="dcterms:W3CDTF">2022-09-12T13:17:21Z</dcterms:created>
  <dcterms:modified xsi:type="dcterms:W3CDTF">2025-11-06T12:07:40Z</dcterms:modified>
</cp:coreProperties>
</file>