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99" r:id="rId3"/>
    <p:sldId id="300" r:id="rId4"/>
    <p:sldId id="301" r:id="rId5"/>
    <p:sldId id="302" r:id="rId6"/>
    <p:sldId id="303" r:id="rId7"/>
    <p:sldId id="304" r:id="rId8"/>
    <p:sldId id="298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37" autoAdjust="0"/>
  </p:normalViewPr>
  <p:slideViewPr>
    <p:cSldViewPr>
      <p:cViewPr>
        <p:scale>
          <a:sx n="50" d="100"/>
          <a:sy n="50" d="100"/>
        </p:scale>
        <p:origin x="-1013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63F5E-5A4E-485A-9989-FE68B8B88516}" type="datetimeFigureOut">
              <a:rPr lang="uk-UA" smtClean="0"/>
              <a:pPr/>
              <a:t>24.01.2016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C8816-9DDA-4A59-80B8-E25172D1EAE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2532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3274-3CAC-46EC-9D6D-025982A51F25}" type="datetime1">
              <a:rPr lang="uk-UA" smtClean="0"/>
              <a:pPr/>
              <a:t>24.01.2016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F34DA7-2007-4CAC-8462-4638A22545C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DBD0-A092-4F8F-873B-422DB98552FB}" type="datetime1">
              <a:rPr lang="uk-UA" smtClean="0"/>
              <a:pPr/>
              <a:t>24.01.2016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4DA7-2007-4CAC-8462-4638A22545C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8D6D6-A8E3-43D3-84CE-573CF3B58518}" type="datetime1">
              <a:rPr lang="uk-UA" smtClean="0"/>
              <a:pPr/>
              <a:t>24.01.2016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4DA7-2007-4CAC-8462-4638A22545C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131FB-EE0B-4459-BB47-D8ED2BCFD71A}" type="datetime1">
              <a:rPr lang="uk-UA" smtClean="0"/>
              <a:pPr/>
              <a:t>24.01.2016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4DA7-2007-4CAC-8462-4638A22545C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55DE-B1F3-4DE2-B6B9-16A23FDB13B5}" type="datetime1">
              <a:rPr lang="uk-UA" smtClean="0"/>
              <a:pPr/>
              <a:t>24.01.2016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4DA7-2007-4CAC-8462-4638A22545C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973-E8B2-43C9-B230-B00DDEE62D23}" type="datetime1">
              <a:rPr lang="uk-UA" smtClean="0"/>
              <a:pPr/>
              <a:t>24.01.2016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4DA7-2007-4CAC-8462-4638A22545C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DBAF-BF46-49C9-8C0A-6CB3BB28CE8C}" type="datetime1">
              <a:rPr lang="uk-UA" smtClean="0"/>
              <a:pPr/>
              <a:t>24.01.2016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4DA7-2007-4CAC-8462-4638A22545C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004A-8818-40C3-881B-FE679282F753}" type="datetime1">
              <a:rPr lang="uk-UA" smtClean="0"/>
              <a:pPr/>
              <a:t>24.01.2016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4DA7-2007-4CAC-8462-4638A22545C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9151-353E-4643-A807-237950E04976}" type="datetime1">
              <a:rPr lang="uk-UA" smtClean="0"/>
              <a:pPr/>
              <a:t>24.01.2016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4DA7-2007-4CAC-8462-4638A22545C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11E4-BFF4-4FC3-94C9-8EF4EB6C86A9}" type="datetime1">
              <a:rPr lang="uk-UA" smtClean="0"/>
              <a:pPr/>
              <a:t>24.01.2016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4DA7-2007-4CAC-8462-4638A22545C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E255-E54B-43FD-B83A-B6D7D33DC8F0}" type="datetime1">
              <a:rPr lang="uk-UA" smtClean="0"/>
              <a:pPr/>
              <a:t>24.01.2016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4DA7-2007-4CAC-8462-4638A22545C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5501F3-D121-458A-906F-4628AF6F344A}" type="datetime1">
              <a:rPr lang="uk-UA" smtClean="0"/>
              <a:pPr/>
              <a:t>24.01.2016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6F34DA7-2007-4CAC-8462-4638A22545C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1470025"/>
          </a:xfrm>
        </p:spPr>
        <p:txBody>
          <a:bodyPr/>
          <a:lstStyle/>
          <a:p>
            <a:r>
              <a:rPr lang="uk-UA" b="1" i="1" u="sng" dirty="0">
                <a:latin typeface="Book Antiqua" panose="02040602050305030304" pitchFamily="18" charset="0"/>
              </a:rPr>
              <a:t>Лекція № </a:t>
            </a:r>
            <a:r>
              <a:rPr lang="uk-UA" b="1" i="1" u="sng" dirty="0" smtClean="0">
                <a:latin typeface="Book Antiqua" panose="02040602050305030304" pitchFamily="18" charset="0"/>
              </a:rPr>
              <a:t>6</a:t>
            </a:r>
            <a:endParaRPr lang="uk-UA" i="1" dirty="0"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348880"/>
            <a:ext cx="7704856" cy="1752600"/>
          </a:xfrm>
        </p:spPr>
        <p:txBody>
          <a:bodyPr>
            <a:noAutofit/>
          </a:bodyPr>
          <a:lstStyle/>
          <a:p>
            <a:r>
              <a:rPr lang="uk-UA" sz="4400" b="1" i="1" dirty="0" smtClean="0">
                <a:solidFill>
                  <a:schemeClr val="tx1"/>
                </a:solidFill>
              </a:rPr>
              <a:t>РОЗРАХУНКИ ДИНАМІЧНИХ НАВАНТАЖЕНЬ В ЕЛЕМЕНТАХ С/Г МАШИН</a:t>
            </a:r>
            <a:endParaRPr lang="uk-UA" sz="4400" b="1" i="1" u="sng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F34DA7-2007-4CAC-8462-4638A22545CC}" type="slidenum">
              <a:rPr lang="uk-UA" smtClean="0"/>
              <a:pPr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76365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4DA7-2007-4CAC-8462-4638A22545CC}" type="slidenum">
              <a:rPr lang="uk-UA" smtClean="0"/>
              <a:pPr/>
              <a:t>2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013176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Математична</a:t>
            </a:r>
            <a:r>
              <a:rPr lang="ru-RU" sz="2400" dirty="0" smtClean="0"/>
              <a:t> модель </a:t>
            </a:r>
            <a:r>
              <a:rPr lang="ru-RU" sz="2400" dirty="0" err="1" smtClean="0"/>
              <a:t>динаміки</a:t>
            </a:r>
            <a:r>
              <a:rPr lang="ru-RU" sz="2400" dirty="0" smtClean="0"/>
              <a:t> </a:t>
            </a:r>
            <a:r>
              <a:rPr lang="ru-RU" sz="2400" dirty="0" err="1" smtClean="0"/>
              <a:t>руху</a:t>
            </a:r>
            <a:r>
              <a:rPr lang="ru-RU" sz="2400" dirty="0" smtClean="0"/>
              <a:t> </a:t>
            </a:r>
            <a:r>
              <a:rPr lang="ru-RU" sz="2400" dirty="0" err="1" smtClean="0"/>
              <a:t>наведеної</a:t>
            </a:r>
            <a:r>
              <a:rPr lang="ru-RU" sz="2400" dirty="0" smtClean="0"/>
              <a:t> на </a:t>
            </a:r>
            <a:r>
              <a:rPr lang="ru-RU" sz="2400" dirty="0" err="1" smtClean="0"/>
              <a:t>моделі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представляється</a:t>
            </a:r>
            <a:r>
              <a:rPr lang="ru-RU" sz="2400" dirty="0" smtClean="0"/>
              <a:t> у </a:t>
            </a:r>
            <a:r>
              <a:rPr lang="ru-RU" sz="2400" dirty="0" err="1" smtClean="0"/>
              <a:t>вигляді</a:t>
            </a:r>
            <a:r>
              <a:rPr lang="ru-RU" sz="2400" dirty="0" smtClean="0"/>
              <a:t> </a:t>
            </a:r>
            <a:r>
              <a:rPr lang="ru-RU" sz="2400" dirty="0" err="1" smtClean="0"/>
              <a:t>диференціального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рівняння</a:t>
            </a:r>
            <a:endParaRPr lang="ru-RU" sz="2400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793" name="Object 1"/>
          <p:cNvGraphicFramePr>
            <a:graphicFrameLocks noChangeAspect="1"/>
          </p:cNvGraphicFramePr>
          <p:nvPr/>
        </p:nvGraphicFramePr>
        <p:xfrm>
          <a:off x="467544" y="620688"/>
          <a:ext cx="3528392" cy="3326704"/>
        </p:xfrm>
        <a:graphic>
          <a:graphicData uri="http://schemas.openxmlformats.org/presentationml/2006/ole">
            <p:oleObj spid="_x0000_s33793" name="Visio" r:id="rId3" imgW="2746979" imgH="2541112" progId="Visio.Drawing.11">
              <p:embed/>
            </p:oleObj>
          </a:graphicData>
        </a:graphic>
      </p:graphicFrame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548680"/>
            <a:ext cx="316835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4355976" y="4221088"/>
          <a:ext cx="4111248" cy="576064"/>
        </p:xfrm>
        <a:graphic>
          <a:graphicData uri="http://schemas.openxmlformats.org/presentationml/2006/ole">
            <p:oleObj spid="_x0000_s33795" name="Формула" r:id="rId5" imgW="1701720" imgH="2286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030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4DA7-2007-4CAC-8462-4638A22545CC}" type="slidenum">
              <a:rPr lang="uk-UA" smtClean="0"/>
              <a:pPr/>
              <a:t>3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251520" y="476672"/>
          <a:ext cx="3960440" cy="746113"/>
        </p:xfrm>
        <a:graphic>
          <a:graphicData uri="http://schemas.openxmlformats.org/presentationml/2006/ole">
            <p:oleObj spid="_x0000_s32769" name="Формула" r:id="rId3" imgW="1104840" imgH="203040" progId="Equation.3">
              <p:embed/>
            </p:oleObj>
          </a:graphicData>
        </a:graphic>
      </p:graphicFrame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115616" y="1484784"/>
          <a:ext cx="3767383" cy="1512168"/>
        </p:xfrm>
        <a:graphic>
          <a:graphicData uri="http://schemas.openxmlformats.org/presentationml/2006/ole">
            <p:oleObj spid="_x0000_s32770" name="Формула" r:id="rId4" imgW="1777680" imgH="698400" progId="Equation.3">
              <p:embed/>
            </p:oleObj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3347864" y="3501008"/>
          <a:ext cx="2735922" cy="1080120"/>
        </p:xfrm>
        <a:graphic>
          <a:graphicData uri="http://schemas.openxmlformats.org/presentationml/2006/ole">
            <p:oleObj spid="_x0000_s32771" name="Формула" r:id="rId5" imgW="1193760" imgH="457200" progId="Equation.3">
              <p:embed/>
            </p:oleObj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5004048" y="5013176"/>
          <a:ext cx="3816424" cy="1443638"/>
        </p:xfrm>
        <a:graphic>
          <a:graphicData uri="http://schemas.openxmlformats.org/presentationml/2006/ole">
            <p:oleObj spid="_x0000_s32772" name="Формула" r:id="rId6" imgW="1866600" imgH="6984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030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4DA7-2007-4CAC-8462-4638A22545CC}" type="slidenum">
              <a:rPr lang="uk-UA" smtClean="0"/>
              <a:pPr/>
              <a:t>4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6672"/>
            <a:ext cx="691276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030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4DA7-2007-4CAC-8462-4638A22545CC}" type="slidenum">
              <a:rPr lang="uk-UA" smtClean="0"/>
              <a:pPr/>
              <a:t>5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323528" y="404664"/>
          <a:ext cx="3212977" cy="792088"/>
        </p:xfrm>
        <a:graphic>
          <a:graphicData uri="http://schemas.openxmlformats.org/presentationml/2006/ole">
            <p:oleObj spid="_x0000_s30721" name="Формула" r:id="rId3" imgW="723600" imgH="177480" progId="Equation.3">
              <p:embed/>
            </p:oleObj>
          </a:graphicData>
        </a:graphic>
      </p:graphicFrame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331640" y="2636912"/>
          <a:ext cx="6563208" cy="1224136"/>
        </p:xfrm>
        <a:graphic>
          <a:graphicData uri="http://schemas.openxmlformats.org/presentationml/2006/ole">
            <p:oleObj spid="_x0000_s30722" name="Формула" r:id="rId4" imgW="2565360" imgH="457200" progId="Equation.3">
              <p:embed/>
            </p:oleObj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3635896" y="4941168"/>
          <a:ext cx="5237880" cy="1296144"/>
        </p:xfrm>
        <a:graphic>
          <a:graphicData uri="http://schemas.openxmlformats.org/presentationml/2006/ole">
            <p:oleObj spid="_x0000_s30723" name="Формула" r:id="rId5" imgW="2120760" imgH="53316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030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4DA7-2007-4CAC-8462-4638A22545CC}" type="slidenum">
              <a:rPr lang="uk-UA" smtClean="0"/>
              <a:pPr/>
              <a:t>6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63284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030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4DA7-2007-4CAC-8462-4638A22545CC}" type="slidenum">
              <a:rPr lang="uk-UA" smtClean="0"/>
              <a:pPr/>
              <a:t>7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3816424" cy="301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323528" y="260648"/>
          <a:ext cx="4464496" cy="4253449"/>
        </p:xfrm>
        <a:graphic>
          <a:graphicData uri="http://schemas.openxmlformats.org/presentationml/2006/ole">
            <p:oleObj spid="_x0000_s28673" name="Visio" r:id="rId4" imgW="5194702" imgH="4829667" progId="Visio.Drawing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030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600200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4DA7-2007-4CAC-8462-4638A22545CC}" type="slidenum">
              <a:rPr lang="uk-UA" smtClean="0"/>
              <a:pPr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030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517</TotalTime>
  <Words>34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Исполнительная</vt:lpstr>
      <vt:lpstr>Visio</vt:lpstr>
      <vt:lpstr>Формула</vt:lpstr>
      <vt:lpstr>Лекція № 6</vt:lpstr>
      <vt:lpstr>Слайд 2</vt:lpstr>
      <vt:lpstr>Слайд 3</vt:lpstr>
      <vt:lpstr>Слайд 4</vt:lpstr>
      <vt:lpstr>Слайд 5</vt:lpstr>
      <vt:lpstr>Слайд 6</vt:lpstr>
      <vt:lpstr>Слайд 7</vt:lpstr>
      <vt:lpstr>Дякую за увагу!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№ 1</dc:title>
  <dc:creator>Petr</dc:creator>
  <cp:lastModifiedBy>WORK</cp:lastModifiedBy>
  <cp:revision>54</cp:revision>
  <dcterms:created xsi:type="dcterms:W3CDTF">2014-05-12T08:14:55Z</dcterms:created>
  <dcterms:modified xsi:type="dcterms:W3CDTF">2016-01-24T21:56:06Z</dcterms:modified>
</cp:coreProperties>
</file>