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</p:sldMasterIdLst>
  <p:handoutMasterIdLst>
    <p:handoutMasterId r:id="rId8"/>
  </p:handoutMasterIdLst>
  <p:sldIdLst>
    <p:sldId id="256" r:id="rId2"/>
    <p:sldId id="421" r:id="rId3"/>
    <p:sldId id="422" r:id="rId4"/>
    <p:sldId id="440" r:id="rId5"/>
    <p:sldId id="423" r:id="rId6"/>
    <p:sldId id="425" r:id="rId7"/>
  </p:sldIdLst>
  <p:sldSz cx="9144000" cy="6858000" type="screen4x3"/>
  <p:notesSz cx="6759575" cy="9867900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26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28938" cy="49371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 altLang=""/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29050" y="0"/>
            <a:ext cx="2928938" cy="49371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 altLang=""/>
          </a:p>
        </p:txBody>
      </p:sp>
      <p:sp>
        <p:nvSpPr>
          <p:cNvPr id="491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2600"/>
            <a:ext cx="2928938" cy="49371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 altLang=""/>
          </a:p>
        </p:txBody>
      </p:sp>
      <p:sp>
        <p:nvSpPr>
          <p:cNvPr id="491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29050" y="9372600"/>
            <a:ext cx="2928938" cy="49371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2ACCE657-4A7B-4E75-81C2-6D2CAD2B3576}" type="slidenum">
              <a:rPr lang="ru-RU" altLang=""/>
              <a:pPr>
                <a:defRPr/>
              </a:pPr>
              <a:t>‹#›</a:t>
            </a:fld>
            <a:endParaRPr lang="ru-RU" altLang="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1365E9-FC29-4555-889C-21C06F048CB0}" type="slidenum">
              <a:rPr lang="ru-RU" altLang=""/>
              <a:pPr>
                <a:defRPr/>
              </a:pPr>
              <a:t>‹#›</a:t>
            </a:fld>
            <a:endParaRPr lang="ru-RU" altLang="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739650-6941-41CC-A16A-EE64196BB60F}" type="slidenum">
              <a:rPr lang="ru-RU" altLang=""/>
              <a:pPr>
                <a:defRPr/>
              </a:pPr>
              <a:t>‹#›</a:t>
            </a:fld>
            <a:endParaRPr lang="ru-RU" altLang="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4875E3-D75C-4DB0-A349-43746DF45877}" type="slidenum">
              <a:rPr lang="ru-RU" altLang=""/>
              <a:pPr>
                <a:defRPr/>
              </a:pPr>
              <a:t>‹#›</a:t>
            </a:fld>
            <a:endParaRPr lang="ru-RU" altLang="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98A959-0642-46FC-ADD1-6FC3C070611B}" type="slidenum">
              <a:rPr lang="ru-RU" altLang=""/>
              <a:pPr>
                <a:defRPr/>
              </a:pPr>
              <a:t>‹#›</a:t>
            </a:fld>
            <a:endParaRPr lang="ru-RU" altLang="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A5CAA3-C1C5-417E-987D-042898D653DC}" type="slidenum">
              <a:rPr lang="ru-RU" altLang=""/>
              <a:pPr>
                <a:defRPr/>
              </a:pPr>
              <a:t>‹#›</a:t>
            </a:fld>
            <a:endParaRPr lang="ru-RU" altLang="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4207CF-F275-43DA-ADBC-0DB7024BB1F6}" type="slidenum">
              <a:rPr lang="ru-RU" altLang=""/>
              <a:pPr>
                <a:defRPr/>
              </a:pPr>
              <a:t>‹#›</a:t>
            </a:fld>
            <a:endParaRPr lang="ru-RU" altLang="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478878-D28E-4D50-9745-EF26944D331F}" type="slidenum">
              <a:rPr lang="ru-RU" altLang=""/>
              <a:pPr>
                <a:defRPr/>
              </a:pPr>
              <a:t>‹#›</a:t>
            </a:fld>
            <a:endParaRPr lang="ru-RU" altLang="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4F4DAF-E44D-4054-A701-2A879D08AFCF}" type="slidenum">
              <a:rPr lang="ru-RU" altLang=""/>
              <a:pPr>
                <a:defRPr/>
              </a:pPr>
              <a:t>‹#›</a:t>
            </a:fld>
            <a:endParaRPr lang="ru-RU" altLang="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89FFD9-7474-4DCA-B0D9-1EA81FF8E4E3}" type="slidenum">
              <a:rPr lang="ru-RU" altLang=""/>
              <a:pPr>
                <a:defRPr/>
              </a:pPr>
              <a:t>‹#›</a:t>
            </a:fld>
            <a:endParaRPr lang="ru-RU" altLang="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7EF9C6-966E-4CBA-9E60-FB4B2746B887}" type="slidenum">
              <a:rPr lang="ru-RU" altLang=""/>
              <a:pPr>
                <a:defRPr/>
              </a:pPr>
              <a:t>‹#›</a:t>
            </a:fld>
            <a:endParaRPr lang="ru-RU" altLang="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7CF6B5-81A9-415C-8E89-6B1CE6DA1F1E}" type="slidenum">
              <a:rPr lang="ru-RU" altLang=""/>
              <a:pPr>
                <a:defRPr/>
              </a:pPr>
              <a:t>‹#›</a:t>
            </a:fld>
            <a:endParaRPr lang="ru-RU" altLang="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819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ru-RU" altLang=""/>
          </a:p>
        </p:txBody>
      </p:sp>
      <p:sp>
        <p:nvSpPr>
          <p:cNvPr id="819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ru-RU" altLang=""/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8CDE39A5-5E44-43AE-AC83-4158725A1DD1}" type="slidenum">
              <a:rPr lang="ru-RU" altLang=""/>
              <a:pPr>
                <a:defRPr/>
              </a:pPr>
              <a:t>‹#›</a:t>
            </a:fld>
            <a:endParaRPr lang="ru-RU" altLang="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1" r:id="rId2"/>
    <p:sldLayoutId id="2147483660" r:id="rId3"/>
    <p:sldLayoutId id="2147483659" r:id="rId4"/>
    <p:sldLayoutId id="2147483658" r:id="rId5"/>
    <p:sldLayoutId id="2147483657" r:id="rId6"/>
    <p:sldLayoutId id="2147483656" r:id="rId7"/>
    <p:sldLayoutId id="2147483655" r:id="rId8"/>
    <p:sldLayoutId id="2147483654" r:id="rId9"/>
    <p:sldLayoutId id="2147483653" r:id="rId10"/>
    <p:sldLayoutId id="2147483652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5"/>
          <p:cNvSpPr>
            <a:spLocks noGrp="1" noChangeArrowheads="1"/>
          </p:cNvSpPr>
          <p:nvPr>
            <p:ph type="title"/>
          </p:nvPr>
        </p:nvSpPr>
        <p:spPr>
          <a:xfrm>
            <a:off x="468313" y="1484313"/>
            <a:ext cx="8229600" cy="1143000"/>
          </a:xfrm>
        </p:spPr>
        <p:txBody>
          <a:bodyPr/>
          <a:lstStyle/>
          <a:p>
            <a:pPr eaLnBrk="1" hangingPunct="1"/>
            <a:r>
              <a:rPr lang="uk-UA" sz="3600" dirty="0" smtClean="0"/>
              <a:t>ОПТИКА</a:t>
            </a:r>
            <a:endParaRPr lang="ru-RU" sz="3600" dirty="0" smtClean="0"/>
          </a:p>
        </p:txBody>
      </p:sp>
      <p:sp>
        <p:nvSpPr>
          <p:cNvPr id="205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468313" y="3500438"/>
            <a:ext cx="8229600" cy="892175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uk-UA" dirty="0"/>
              <a:t>Розповсюдження світла у оптичному </a:t>
            </a:r>
            <a:r>
              <a:rPr lang="uk-UA" dirty="0" err="1"/>
              <a:t>волокні</a:t>
            </a:r>
            <a:r>
              <a:rPr lang="uk-UA" dirty="0"/>
              <a:t>. Геометричні параметри оптичного волокна. </a:t>
            </a:r>
            <a:endParaRPr lang="uk-UA" sz="2800" dirty="0" smtClean="0"/>
          </a:p>
          <a:p>
            <a:pPr algn="ctr" eaLnBrk="1" hangingPunct="1">
              <a:buFontTx/>
              <a:buNone/>
            </a:pPr>
            <a:endParaRPr lang="ru-RU" sz="2800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6"/>
          <p:cNvSpPr txBox="1">
            <a:spLocks noChangeArrowheads="1"/>
          </p:cNvSpPr>
          <p:nvPr/>
        </p:nvSpPr>
        <p:spPr bwMode="auto">
          <a:xfrm>
            <a:off x="539750" y="0"/>
            <a:ext cx="8229600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 eaLnBrk="1" hangingPunct="1">
              <a:spcBef>
                <a:spcPct val="20000"/>
              </a:spcBef>
            </a:pPr>
            <a:r>
              <a:rPr lang="uk-UA" sz="1800" b="1" dirty="0"/>
              <a:t>ОСНОВНІ ОПТИКО-ГЕОМЕТРИЧНІ ПОНЯТТЯ</a:t>
            </a:r>
            <a:endParaRPr lang="ru-RU" sz="1800" b="1" dirty="0"/>
          </a:p>
          <a:p>
            <a:pPr marL="342900" indent="-342900" algn="ctr" eaLnBrk="1" hangingPunct="1">
              <a:spcBef>
                <a:spcPct val="20000"/>
              </a:spcBef>
            </a:pPr>
            <a:endParaRPr lang="uk-UA" sz="2800" dirty="0"/>
          </a:p>
          <a:p>
            <a:pPr marL="342900" indent="-342900" algn="ctr" eaLnBrk="1" hangingPunct="1">
              <a:spcBef>
                <a:spcPct val="20000"/>
              </a:spcBef>
            </a:pPr>
            <a:endParaRPr lang="ru-RU" sz="28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23728" y="332656"/>
            <a:ext cx="5267325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99592" y="1052736"/>
            <a:ext cx="7121227" cy="53023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6"/>
          <p:cNvSpPr txBox="1">
            <a:spLocks noChangeArrowheads="1"/>
          </p:cNvSpPr>
          <p:nvPr/>
        </p:nvSpPr>
        <p:spPr bwMode="auto">
          <a:xfrm>
            <a:off x="539750" y="0"/>
            <a:ext cx="8229600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 eaLnBrk="1" hangingPunct="1">
              <a:spcBef>
                <a:spcPct val="20000"/>
              </a:spcBef>
            </a:pPr>
            <a:r>
              <a:rPr lang="uk-UA" sz="1800" b="1" dirty="0" smtClean="0"/>
              <a:t>ОСНОВНІ ОПТИКО-ГЕОМЕТРИЧНІ ПОНЯТТЯ</a:t>
            </a:r>
            <a:endParaRPr lang="ru-RU" sz="1800" b="1" dirty="0"/>
          </a:p>
          <a:p>
            <a:pPr marL="342900" indent="-342900" algn="ctr" eaLnBrk="1" hangingPunct="1">
              <a:spcBef>
                <a:spcPct val="20000"/>
              </a:spcBef>
            </a:pPr>
            <a:endParaRPr lang="uk-UA" sz="2800" dirty="0"/>
          </a:p>
          <a:p>
            <a:pPr marL="342900" indent="-342900" algn="ctr" eaLnBrk="1" hangingPunct="1">
              <a:spcBef>
                <a:spcPct val="20000"/>
              </a:spcBef>
            </a:pPr>
            <a:endParaRPr lang="ru-RU" sz="28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4339" y="812461"/>
            <a:ext cx="7830070" cy="5578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99592" y="836712"/>
            <a:ext cx="2468646" cy="20882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6"/>
          <p:cNvSpPr txBox="1">
            <a:spLocks noChangeArrowheads="1"/>
          </p:cNvSpPr>
          <p:nvPr/>
        </p:nvSpPr>
        <p:spPr bwMode="auto">
          <a:xfrm>
            <a:off x="539750" y="0"/>
            <a:ext cx="8229600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 eaLnBrk="1" hangingPunct="1">
              <a:spcBef>
                <a:spcPct val="20000"/>
              </a:spcBef>
            </a:pPr>
            <a:r>
              <a:rPr lang="uk-UA" sz="1800" b="1" dirty="0"/>
              <a:t>ОСНОВНІ ОПТИКО-ГЕОМЕТРИЧНІ ПОНЯТТЯ</a:t>
            </a:r>
            <a:endParaRPr lang="ru-RU" sz="1800" b="1" dirty="0"/>
          </a:p>
          <a:p>
            <a:pPr marL="342900" indent="-342900" algn="ctr" eaLnBrk="1" hangingPunct="1">
              <a:spcBef>
                <a:spcPct val="20000"/>
              </a:spcBef>
            </a:pPr>
            <a:endParaRPr lang="uk-UA" sz="2800" dirty="0"/>
          </a:p>
          <a:p>
            <a:pPr marL="342900" indent="-342900" algn="ctr" eaLnBrk="1" hangingPunct="1">
              <a:spcBef>
                <a:spcPct val="20000"/>
              </a:spcBef>
            </a:pPr>
            <a:endParaRPr lang="ru-RU" sz="2800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19175" y="461963"/>
            <a:ext cx="7105650" cy="593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6"/>
          <p:cNvSpPr txBox="1">
            <a:spLocks noChangeArrowheads="1"/>
          </p:cNvSpPr>
          <p:nvPr/>
        </p:nvSpPr>
        <p:spPr bwMode="auto">
          <a:xfrm>
            <a:off x="539750" y="0"/>
            <a:ext cx="8229600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 eaLnBrk="1" hangingPunct="1">
              <a:spcBef>
                <a:spcPct val="20000"/>
              </a:spcBef>
            </a:pPr>
            <a:r>
              <a:rPr lang="uk-UA" sz="1800" b="1" dirty="0"/>
              <a:t>ОСНОВНІ ОПТИКО-ГЕОМЕТРИЧНІ ПОНЯТТЯ</a:t>
            </a:r>
            <a:endParaRPr lang="ru-RU" sz="1800" b="1" dirty="0"/>
          </a:p>
          <a:p>
            <a:pPr marL="342900" indent="-342900" algn="ctr" eaLnBrk="1" hangingPunct="1">
              <a:spcBef>
                <a:spcPct val="20000"/>
              </a:spcBef>
            </a:pPr>
            <a:endParaRPr lang="uk-UA" sz="2800" dirty="0"/>
          </a:p>
          <a:p>
            <a:pPr marL="342900" indent="-342900" algn="ctr" eaLnBrk="1" hangingPunct="1">
              <a:spcBef>
                <a:spcPct val="20000"/>
              </a:spcBef>
            </a:pPr>
            <a:endParaRPr lang="ru-RU" sz="2800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836712"/>
            <a:ext cx="8201025" cy="410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6"/>
          <p:cNvSpPr txBox="1">
            <a:spLocks noChangeArrowheads="1"/>
          </p:cNvSpPr>
          <p:nvPr/>
        </p:nvSpPr>
        <p:spPr bwMode="auto">
          <a:xfrm>
            <a:off x="611560" y="104"/>
            <a:ext cx="8229600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 eaLnBrk="1" hangingPunct="1">
              <a:spcBef>
                <a:spcPct val="20000"/>
              </a:spcBef>
            </a:pPr>
            <a:r>
              <a:rPr lang="uk-UA" sz="1800" b="1" dirty="0"/>
              <a:t>ОСНОВНІ ОПТИКО-ГЕОМЕТРИЧНІ ПОНЯТТЯ</a:t>
            </a:r>
            <a:endParaRPr lang="ru-RU" sz="1800" b="1" dirty="0"/>
          </a:p>
          <a:p>
            <a:pPr marL="342900" indent="-342900" algn="ctr" eaLnBrk="1" hangingPunct="1">
              <a:spcBef>
                <a:spcPct val="20000"/>
              </a:spcBef>
            </a:pPr>
            <a:endParaRPr lang="uk-UA" sz="2800" dirty="0"/>
          </a:p>
          <a:p>
            <a:pPr marL="342900" indent="-342900" algn="ctr" eaLnBrk="1" hangingPunct="1">
              <a:spcBef>
                <a:spcPct val="20000"/>
              </a:spcBef>
            </a:pPr>
            <a:endParaRPr lang="ru-RU" sz="2800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980728"/>
            <a:ext cx="8115300" cy="3876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122</TotalTime>
  <Words>27</Words>
  <Application>Microsoft Office PowerPoint</Application>
  <PresentationFormat>Экран (4:3)</PresentationFormat>
  <Paragraphs>7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1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8" baseType="lpstr">
      <vt:lpstr>Arial</vt:lpstr>
      <vt:lpstr>Оформление по умолчанию</vt:lpstr>
      <vt:lpstr>ОПТИКА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MoBIL GROUP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АВТОМАТИЗАЦІЯ СХЕМОТЕХНІЧНОГО ПРОЕКТУВННЯ</dc:title>
  <dc:creator>Nicolaj</dc:creator>
  <cp:lastModifiedBy>EISPZ</cp:lastModifiedBy>
  <cp:revision>192</cp:revision>
  <dcterms:created xsi:type="dcterms:W3CDTF">2011-04-07T06:39:14Z</dcterms:created>
  <dcterms:modified xsi:type="dcterms:W3CDTF">2024-01-31T08:20:47Z</dcterms:modified>
</cp:coreProperties>
</file>