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6" y="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817582"/>
            <a:ext cx="7200799" cy="1531298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sz="2700" b="1" i="1" dirty="0"/>
              <a:t>Дисципліна</a:t>
            </a:r>
            <a:r>
              <a:rPr lang="uk-UA" dirty="0"/>
              <a:t/>
            </a:r>
            <a:br>
              <a:rPr lang="uk-UA" dirty="0"/>
            </a:b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Організаційно-правові засади електронної демократії</a:t>
            </a:r>
            <a:endParaRPr lang="uk-U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31640" y="2492895"/>
            <a:ext cx="6408712" cy="323017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uk-UA" b="1" dirty="0">
                <a:latin typeface="+mj-lt"/>
              </a:rPr>
              <a:t>Програма </a:t>
            </a:r>
            <a:r>
              <a:rPr lang="uk-UA" b="1" dirty="0" smtClean="0">
                <a:latin typeface="+mj-lt"/>
              </a:rPr>
              <a:t>дисципліни </a:t>
            </a:r>
            <a:r>
              <a:rPr lang="uk-UA" b="1" dirty="0">
                <a:latin typeface="+mj-lt"/>
              </a:rPr>
              <a:t>складена відповідно до варіативної частини освітньо-професійної програми підготовки фахівців </a:t>
            </a:r>
            <a:r>
              <a:rPr lang="uk-UA" b="1" i="1" u="sng" dirty="0">
                <a:latin typeface="+mj-lt"/>
              </a:rPr>
              <a:t>другого (магістерського) </a:t>
            </a:r>
            <a:r>
              <a:rPr lang="uk-UA" b="1" dirty="0">
                <a:latin typeface="+mj-lt"/>
              </a:rPr>
              <a:t>рівня вищої освіти спеціальності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281 «Публічне управління та адміністрування» </a:t>
            </a:r>
            <a:r>
              <a:rPr lang="uk-UA" b="1" dirty="0">
                <a:latin typeface="+mj-lt"/>
              </a:rPr>
              <a:t>освітньої програми </a:t>
            </a:r>
            <a:r>
              <a:rPr lang="uk-UA" b="1" dirty="0" smtClean="0">
                <a:latin typeface="+mj-lt"/>
              </a:rPr>
              <a:t>«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Публічне управління та адміністрування</a:t>
            </a:r>
            <a:r>
              <a:rPr lang="uk-UA" b="1" dirty="0" smtClean="0">
                <a:latin typeface="+mj-lt"/>
              </a:rPr>
              <a:t>»</a:t>
            </a:r>
            <a:endParaRPr lang="uk-UA" dirty="0">
              <a:latin typeface="+mj-lt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68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407934"/>
            <a:ext cx="676875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265" algn="just">
              <a:lnSpc>
                <a:spcPct val="90000"/>
              </a:lnSpc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Мета дисципліни 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endParaRPr lang="uk-UA" dirty="0" smtClean="0">
              <a:latin typeface="+mj-lt"/>
              <a:ea typeface="Times New Roman"/>
              <a:cs typeface="Times New Roman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r>
              <a:rPr lang="uk-UA" sz="2000" dirty="0"/>
              <a:t>формування системи знань щодо електронної демократії як чинника підвищення ефективності комунікації </a:t>
            </a:r>
            <a:r>
              <a:rPr lang="uk-UA" sz="2000" dirty="0" smtClean="0"/>
              <a:t>органів публічної влади і громадськості та </a:t>
            </a:r>
            <a:r>
              <a:rPr lang="uk-UA" sz="2000" dirty="0"/>
              <a:t>становлення громадянського суспільства в Україні</a:t>
            </a:r>
            <a:r>
              <a:rPr lang="uk-UA" sz="2000" dirty="0" smtClean="0">
                <a:latin typeface="+mj-lt"/>
                <a:ea typeface="Times New Roman"/>
                <a:cs typeface="Times New Roman"/>
              </a:rPr>
              <a:t>. </a:t>
            </a: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endPara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90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0460"/>
            <a:ext cx="6768752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sz="2800" b="1" dirty="0" smtClean="0">
              <a:latin typeface="Constantia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Times New Roman"/>
              </a:rPr>
              <a:t>Завдання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Consolas"/>
              </a:rPr>
              <a:t>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Consolas"/>
              </a:rPr>
              <a:t>викладання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Times New Roman"/>
              </a:rPr>
              <a:t>дисципліни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600" dirty="0"/>
              <a:t>ознайомити з розвитком, концепціями, формами та моделями е-демократії;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600" dirty="0"/>
              <a:t>забезпечити    засвоєння    сукупності    знань щодо умов запровадження й ефективності е-демократії в Україні;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600" dirty="0"/>
              <a:t>сформувати понятійний апарат, що використовується в межах</a:t>
            </a:r>
            <a:br>
              <a:rPr lang="uk-UA" sz="1600" dirty="0"/>
            </a:br>
            <a:r>
              <a:rPr lang="uk-UA" sz="1600" dirty="0"/>
              <a:t>е-демократії та вміння ним користуватися;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600" dirty="0"/>
              <a:t>навчити самостійному   мисленню,   навичкам   аналізу   підвищення ефективності комунікації громадськості й влади;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600" dirty="0"/>
              <a:t>поглибити знання прикладного характеру шляхом вирішення проблемних ситуацій з посиланням на зарубіжні приклади застосування е-демократії;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600" dirty="0"/>
              <a:t>сприяти становленню та розвитку загальної політико-правової культури студентів як майбутніх фахівців сфери публічного управління та адміністрування.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3847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128</TotalTime>
  <Words>95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Кнопка</vt:lpstr>
      <vt:lpstr>Дисципліна Організаційно-правові засади електронної демократії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ДОГОВІРНЕ ПРАВО</dc:title>
  <dc:creator>Natali</dc:creator>
  <cp:lastModifiedBy>Natali</cp:lastModifiedBy>
  <cp:revision>10</cp:revision>
  <dcterms:created xsi:type="dcterms:W3CDTF">2020-12-28T22:45:00Z</dcterms:created>
  <dcterms:modified xsi:type="dcterms:W3CDTF">2021-01-14T17:00:30Z</dcterms:modified>
</cp:coreProperties>
</file>