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5" r:id="rId5"/>
    <p:sldId id="263" r:id="rId6"/>
    <p:sldId id="266" r:id="rId7"/>
    <p:sldId id="258" r:id="rId8"/>
    <p:sldId id="268" r:id="rId9"/>
    <p:sldId id="269" r:id="rId10"/>
    <p:sldId id="270" r:id="rId11"/>
    <p:sldId id="271" r:id="rId12"/>
    <p:sldId id="272" r:id="rId13"/>
    <p:sldId id="273" r:id="rId14"/>
    <p:sldId id="260" r:id="rId15"/>
    <p:sldId id="264" r:id="rId16"/>
    <p:sldId id="267" r:id="rId17"/>
    <p:sldId id="261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6" autoAdjust="0"/>
    <p:restoredTop sz="94660"/>
  </p:normalViewPr>
  <p:slideViewPr>
    <p:cSldViewPr>
      <p:cViewPr>
        <p:scale>
          <a:sx n="94" d="100"/>
          <a:sy n="94" d="100"/>
        </p:scale>
        <p:origin x="-438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65E0DF-8C98-40E7-81ED-5A19C403CFD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9C04F8-DA06-4147-980C-AF8F825F4241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b="0" i="0" dirty="0" smtClean="0"/>
            <a:t>Первые путешествия на личном автотранспорте стали совершаться в начале </a:t>
          </a:r>
          <a:r>
            <a:rPr lang="en-US" b="0" i="0" dirty="0" smtClean="0"/>
            <a:t>XX </a:t>
          </a:r>
          <a:r>
            <a:rPr lang="uk-UA" b="0" i="0" dirty="0" smtClean="0"/>
            <a:t>в.</a:t>
          </a:r>
          <a:endParaRPr lang="ru-RU" dirty="0"/>
        </a:p>
      </dgm:t>
    </dgm:pt>
    <dgm:pt modelId="{AB4DDF51-74EA-4DFC-9462-0D8184AFA8AE}" type="parTrans" cxnId="{B9AD409B-215E-446F-B2A1-BF5EA0A4DAA5}">
      <dgm:prSet/>
      <dgm:spPr/>
      <dgm:t>
        <a:bodyPr/>
        <a:lstStyle/>
        <a:p>
          <a:endParaRPr lang="ru-RU"/>
        </a:p>
      </dgm:t>
    </dgm:pt>
    <dgm:pt modelId="{3B3CA6C8-8DE1-4A11-AED8-AC1F31502DD9}" type="sibTrans" cxnId="{B9AD409B-215E-446F-B2A1-BF5EA0A4DAA5}">
      <dgm:prSet/>
      <dgm:spPr/>
      <dgm:t>
        <a:bodyPr/>
        <a:lstStyle/>
        <a:p>
          <a:endParaRPr lang="ru-RU"/>
        </a:p>
      </dgm:t>
    </dgm:pt>
    <dgm:pt modelId="{2E93D297-404D-4CBB-A3DC-045814C97D59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b="0" i="0" dirty="0" smtClean="0"/>
            <a:t>Наибольшую популярность этот вид туризма приобрел в послевоенное время</a:t>
          </a:r>
          <a:endParaRPr lang="ru-RU" dirty="0"/>
        </a:p>
      </dgm:t>
    </dgm:pt>
    <dgm:pt modelId="{3B21FD91-4CAE-425D-901B-73ECD6C06062}" type="parTrans" cxnId="{B85483B4-82EC-47F1-91F2-2A64FEF78AA1}">
      <dgm:prSet/>
      <dgm:spPr/>
      <dgm:t>
        <a:bodyPr/>
        <a:lstStyle/>
        <a:p>
          <a:endParaRPr lang="ru-RU"/>
        </a:p>
      </dgm:t>
    </dgm:pt>
    <dgm:pt modelId="{403346FB-525F-4022-8392-5522C1EACEC7}" type="sibTrans" cxnId="{B85483B4-82EC-47F1-91F2-2A64FEF78AA1}">
      <dgm:prSet/>
      <dgm:spPr/>
      <dgm:t>
        <a:bodyPr/>
        <a:lstStyle/>
        <a:p>
          <a:endParaRPr lang="ru-RU"/>
        </a:p>
      </dgm:t>
    </dgm:pt>
    <dgm:pt modelId="{7B431D6A-FE48-4407-B759-35DA110A3CB8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b="0" i="0" dirty="0" smtClean="0"/>
            <a:t>Наиболее динамично автотуризм развивался в США, где приобрели массовый характер</a:t>
          </a:r>
          <a:endParaRPr lang="ru-RU" dirty="0"/>
        </a:p>
      </dgm:t>
    </dgm:pt>
    <dgm:pt modelId="{4CE77523-006A-4C72-AF33-644987D82149}" type="parTrans" cxnId="{E3157F67-B2E9-4B2B-90F3-97142C22B5F0}">
      <dgm:prSet/>
      <dgm:spPr/>
      <dgm:t>
        <a:bodyPr/>
        <a:lstStyle/>
        <a:p>
          <a:endParaRPr lang="ru-RU"/>
        </a:p>
      </dgm:t>
    </dgm:pt>
    <dgm:pt modelId="{8A9E67B1-868C-4A9E-9BC1-67DF349BDFF2}" type="sibTrans" cxnId="{E3157F67-B2E9-4B2B-90F3-97142C22B5F0}">
      <dgm:prSet/>
      <dgm:spPr/>
      <dgm:t>
        <a:bodyPr/>
        <a:lstStyle/>
        <a:p>
          <a:endParaRPr lang="ru-RU"/>
        </a:p>
      </dgm:t>
    </dgm:pt>
    <dgm:pt modelId="{B671D350-A6AE-454A-BDD1-DC0CD167C6E5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b="0" i="0" dirty="0" smtClean="0"/>
            <a:t>Сегодня услуги по туристическим поездкам на машине предоставляют специализированные агентства.</a:t>
          </a:r>
          <a:endParaRPr lang="ru-RU" dirty="0"/>
        </a:p>
      </dgm:t>
    </dgm:pt>
    <dgm:pt modelId="{5E2962DC-92E4-4902-B11D-E3B661E423B9}" type="parTrans" cxnId="{26B318E8-4216-40FD-8CDB-501F96BA10D0}">
      <dgm:prSet/>
      <dgm:spPr/>
      <dgm:t>
        <a:bodyPr/>
        <a:lstStyle/>
        <a:p>
          <a:endParaRPr lang="ru-RU"/>
        </a:p>
      </dgm:t>
    </dgm:pt>
    <dgm:pt modelId="{A824C613-490C-483B-8D3E-59B09F08F09F}" type="sibTrans" cxnId="{26B318E8-4216-40FD-8CDB-501F96BA10D0}">
      <dgm:prSet/>
      <dgm:spPr/>
      <dgm:t>
        <a:bodyPr/>
        <a:lstStyle/>
        <a:p>
          <a:endParaRPr lang="ru-RU"/>
        </a:p>
      </dgm:t>
    </dgm:pt>
    <dgm:pt modelId="{B9367A98-E748-495C-A967-B0F96F57F5A4}" type="pres">
      <dgm:prSet presAssocID="{3A65E0DF-8C98-40E7-81ED-5A19C403CF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1D46BC-4304-4EF4-AD67-910541421751}" type="pres">
      <dgm:prSet presAssocID="{8A9C04F8-DA06-4147-980C-AF8F825F424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1408E-2CC7-4B14-AB5E-B547D90B85FF}" type="pres">
      <dgm:prSet presAssocID="{3B3CA6C8-8DE1-4A11-AED8-AC1F31502DD9}" presName="sibTrans" presStyleCnt="0"/>
      <dgm:spPr/>
    </dgm:pt>
    <dgm:pt modelId="{B54B8326-E8A0-4613-AA75-7C534B61A4C0}" type="pres">
      <dgm:prSet presAssocID="{2E93D297-404D-4CBB-A3DC-045814C97D5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23BDE-613F-4BEB-A71C-511E40590526}" type="pres">
      <dgm:prSet presAssocID="{403346FB-525F-4022-8392-5522C1EACEC7}" presName="sibTrans" presStyleCnt="0"/>
      <dgm:spPr/>
    </dgm:pt>
    <dgm:pt modelId="{357D7308-285F-417C-A8C9-8320A3AF28F3}" type="pres">
      <dgm:prSet presAssocID="{7B431D6A-FE48-4407-B759-35DA110A3CB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5F961-DC48-4A50-B3DB-FE8A9EA9ED8D}" type="pres">
      <dgm:prSet presAssocID="{8A9E67B1-868C-4A9E-9BC1-67DF349BDFF2}" presName="sibTrans" presStyleCnt="0"/>
      <dgm:spPr/>
    </dgm:pt>
    <dgm:pt modelId="{2CC59A6C-CC87-4493-BFD1-B83A91C26E2F}" type="pres">
      <dgm:prSet presAssocID="{B671D350-A6AE-454A-BDD1-DC0CD167C6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AD409B-215E-446F-B2A1-BF5EA0A4DAA5}" srcId="{3A65E0DF-8C98-40E7-81ED-5A19C403CFD9}" destId="{8A9C04F8-DA06-4147-980C-AF8F825F4241}" srcOrd="0" destOrd="0" parTransId="{AB4DDF51-74EA-4DFC-9462-0D8184AFA8AE}" sibTransId="{3B3CA6C8-8DE1-4A11-AED8-AC1F31502DD9}"/>
    <dgm:cxn modelId="{6041D3F1-921D-4909-AFB6-B75B9F72D77D}" type="presOf" srcId="{3A65E0DF-8C98-40E7-81ED-5A19C403CFD9}" destId="{B9367A98-E748-495C-A967-B0F96F57F5A4}" srcOrd="0" destOrd="0" presId="urn:microsoft.com/office/officeart/2005/8/layout/default"/>
    <dgm:cxn modelId="{932B06A7-4764-46BD-9FA2-68F2CEDF8466}" type="presOf" srcId="{2E93D297-404D-4CBB-A3DC-045814C97D59}" destId="{B54B8326-E8A0-4613-AA75-7C534B61A4C0}" srcOrd="0" destOrd="0" presId="urn:microsoft.com/office/officeart/2005/8/layout/default"/>
    <dgm:cxn modelId="{E3157F67-B2E9-4B2B-90F3-97142C22B5F0}" srcId="{3A65E0DF-8C98-40E7-81ED-5A19C403CFD9}" destId="{7B431D6A-FE48-4407-B759-35DA110A3CB8}" srcOrd="2" destOrd="0" parTransId="{4CE77523-006A-4C72-AF33-644987D82149}" sibTransId="{8A9E67B1-868C-4A9E-9BC1-67DF349BDFF2}"/>
    <dgm:cxn modelId="{26B318E8-4216-40FD-8CDB-501F96BA10D0}" srcId="{3A65E0DF-8C98-40E7-81ED-5A19C403CFD9}" destId="{B671D350-A6AE-454A-BDD1-DC0CD167C6E5}" srcOrd="3" destOrd="0" parTransId="{5E2962DC-92E4-4902-B11D-E3B661E423B9}" sibTransId="{A824C613-490C-483B-8D3E-59B09F08F09F}"/>
    <dgm:cxn modelId="{498050BD-6E5A-4817-B589-690BBB1B722B}" type="presOf" srcId="{8A9C04F8-DA06-4147-980C-AF8F825F4241}" destId="{921D46BC-4304-4EF4-AD67-910541421751}" srcOrd="0" destOrd="0" presId="urn:microsoft.com/office/officeart/2005/8/layout/default"/>
    <dgm:cxn modelId="{B83A3E5F-C147-4786-9FDF-3A2A57FA5877}" type="presOf" srcId="{7B431D6A-FE48-4407-B759-35DA110A3CB8}" destId="{357D7308-285F-417C-A8C9-8320A3AF28F3}" srcOrd="0" destOrd="0" presId="urn:microsoft.com/office/officeart/2005/8/layout/default"/>
    <dgm:cxn modelId="{4C34B305-973C-4605-A4AF-0AF421772EA5}" type="presOf" srcId="{B671D350-A6AE-454A-BDD1-DC0CD167C6E5}" destId="{2CC59A6C-CC87-4493-BFD1-B83A91C26E2F}" srcOrd="0" destOrd="0" presId="urn:microsoft.com/office/officeart/2005/8/layout/default"/>
    <dgm:cxn modelId="{B85483B4-82EC-47F1-91F2-2A64FEF78AA1}" srcId="{3A65E0DF-8C98-40E7-81ED-5A19C403CFD9}" destId="{2E93D297-404D-4CBB-A3DC-045814C97D59}" srcOrd="1" destOrd="0" parTransId="{3B21FD91-4CAE-425D-901B-73ECD6C06062}" sibTransId="{403346FB-525F-4022-8392-5522C1EACEC7}"/>
    <dgm:cxn modelId="{A89A3783-FEF3-47DA-8336-4524F7164BA8}" type="presParOf" srcId="{B9367A98-E748-495C-A967-B0F96F57F5A4}" destId="{921D46BC-4304-4EF4-AD67-910541421751}" srcOrd="0" destOrd="0" presId="urn:microsoft.com/office/officeart/2005/8/layout/default"/>
    <dgm:cxn modelId="{8F971876-B902-4F26-9158-97661EA0996B}" type="presParOf" srcId="{B9367A98-E748-495C-A967-B0F96F57F5A4}" destId="{F951408E-2CC7-4B14-AB5E-B547D90B85FF}" srcOrd="1" destOrd="0" presId="urn:microsoft.com/office/officeart/2005/8/layout/default"/>
    <dgm:cxn modelId="{5B8CDB17-BBBA-42D8-88F1-786FA0115C94}" type="presParOf" srcId="{B9367A98-E748-495C-A967-B0F96F57F5A4}" destId="{B54B8326-E8A0-4613-AA75-7C534B61A4C0}" srcOrd="2" destOrd="0" presId="urn:microsoft.com/office/officeart/2005/8/layout/default"/>
    <dgm:cxn modelId="{C5E9C592-B3D3-43CF-9F53-89BF08B5E2BA}" type="presParOf" srcId="{B9367A98-E748-495C-A967-B0F96F57F5A4}" destId="{04423BDE-613F-4BEB-A71C-511E40590526}" srcOrd="3" destOrd="0" presId="urn:microsoft.com/office/officeart/2005/8/layout/default"/>
    <dgm:cxn modelId="{D7144131-72A1-40C4-AD46-2BEED9123BD4}" type="presParOf" srcId="{B9367A98-E748-495C-A967-B0F96F57F5A4}" destId="{357D7308-285F-417C-A8C9-8320A3AF28F3}" srcOrd="4" destOrd="0" presId="urn:microsoft.com/office/officeart/2005/8/layout/default"/>
    <dgm:cxn modelId="{2BC4B89C-1E9A-472F-9094-896B5242B703}" type="presParOf" srcId="{B9367A98-E748-495C-A967-B0F96F57F5A4}" destId="{A1B5F961-DC48-4A50-B3DB-FE8A9EA9ED8D}" srcOrd="5" destOrd="0" presId="urn:microsoft.com/office/officeart/2005/8/layout/default"/>
    <dgm:cxn modelId="{E002C872-497C-4A9C-9216-97306B1EF1F1}" type="presParOf" srcId="{B9367A98-E748-495C-A967-B0F96F57F5A4}" destId="{2CC59A6C-CC87-4493-BFD1-B83A91C26E2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D46BC-4304-4EF4-AD67-910541421751}">
      <dsp:nvSpPr>
        <dsp:cNvPr id="0" name=""/>
        <dsp:cNvSpPr/>
      </dsp:nvSpPr>
      <dsp:spPr>
        <a:xfrm>
          <a:off x="313231" y="910"/>
          <a:ext cx="3620541" cy="2172325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kern="1200" dirty="0" smtClean="0"/>
            <a:t>Первые путешествия на личном автотранспорте стали совершаться в начале </a:t>
          </a:r>
          <a:r>
            <a:rPr lang="en-US" sz="2500" b="0" i="0" kern="1200" dirty="0" smtClean="0"/>
            <a:t>XX </a:t>
          </a:r>
          <a:r>
            <a:rPr lang="uk-UA" sz="2500" b="0" i="0" kern="1200" dirty="0" smtClean="0"/>
            <a:t>в.</a:t>
          </a:r>
          <a:endParaRPr lang="ru-RU" sz="2500" kern="1200" dirty="0"/>
        </a:p>
      </dsp:txBody>
      <dsp:txXfrm>
        <a:off x="313231" y="910"/>
        <a:ext cx="3620541" cy="2172325"/>
      </dsp:txXfrm>
    </dsp:sp>
    <dsp:sp modelId="{B54B8326-E8A0-4613-AA75-7C534B61A4C0}">
      <dsp:nvSpPr>
        <dsp:cNvPr id="0" name=""/>
        <dsp:cNvSpPr/>
      </dsp:nvSpPr>
      <dsp:spPr>
        <a:xfrm>
          <a:off x="4295827" y="910"/>
          <a:ext cx="3620541" cy="2172325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kern="1200" dirty="0" smtClean="0"/>
            <a:t>Наибольшую популярность этот вид туризма приобрел в послевоенное время</a:t>
          </a:r>
          <a:endParaRPr lang="ru-RU" sz="2500" kern="1200" dirty="0"/>
        </a:p>
      </dsp:txBody>
      <dsp:txXfrm>
        <a:off x="4295827" y="910"/>
        <a:ext cx="3620541" cy="2172325"/>
      </dsp:txXfrm>
    </dsp:sp>
    <dsp:sp modelId="{357D7308-285F-417C-A8C9-8320A3AF28F3}">
      <dsp:nvSpPr>
        <dsp:cNvPr id="0" name=""/>
        <dsp:cNvSpPr/>
      </dsp:nvSpPr>
      <dsp:spPr>
        <a:xfrm>
          <a:off x="313231" y="2535289"/>
          <a:ext cx="3620541" cy="2172325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kern="1200" dirty="0" smtClean="0"/>
            <a:t>Наиболее динамично автотуризм развивался в США, где приобрели массовый характер</a:t>
          </a:r>
          <a:endParaRPr lang="ru-RU" sz="2500" kern="1200" dirty="0"/>
        </a:p>
      </dsp:txBody>
      <dsp:txXfrm>
        <a:off x="313231" y="2535289"/>
        <a:ext cx="3620541" cy="2172325"/>
      </dsp:txXfrm>
    </dsp:sp>
    <dsp:sp modelId="{2CC59A6C-CC87-4493-BFD1-B83A91C26E2F}">
      <dsp:nvSpPr>
        <dsp:cNvPr id="0" name=""/>
        <dsp:cNvSpPr/>
      </dsp:nvSpPr>
      <dsp:spPr>
        <a:xfrm>
          <a:off x="4295827" y="2535289"/>
          <a:ext cx="3620541" cy="2172325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kern="1200" dirty="0" smtClean="0"/>
            <a:t>Сегодня услуги по туристическим поездкам на машине предоставляют специализированные агентства.</a:t>
          </a:r>
          <a:endParaRPr lang="ru-RU" sz="2500" kern="1200" dirty="0"/>
        </a:p>
      </dsp:txBody>
      <dsp:txXfrm>
        <a:off x="4295827" y="2535289"/>
        <a:ext cx="3620541" cy="2172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8A28-5B32-4FC3-AA27-CBEAC4819D97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D650-9B8F-4EDA-9940-8147F83D3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8A28-5B32-4FC3-AA27-CBEAC4819D97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D650-9B8F-4EDA-9940-8147F83D3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8A28-5B32-4FC3-AA27-CBEAC4819D97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D650-9B8F-4EDA-9940-8147F83D3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8A28-5B32-4FC3-AA27-CBEAC4819D97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D650-9B8F-4EDA-9940-8147F83D3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8A28-5B32-4FC3-AA27-CBEAC4819D97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2A6D650-9B8F-4EDA-9940-8147F83D3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8A28-5B32-4FC3-AA27-CBEAC4819D97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D650-9B8F-4EDA-9940-8147F83D3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8A28-5B32-4FC3-AA27-CBEAC4819D97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D650-9B8F-4EDA-9940-8147F83D3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8A28-5B32-4FC3-AA27-CBEAC4819D97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D650-9B8F-4EDA-9940-8147F83D3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8A28-5B32-4FC3-AA27-CBEAC4819D97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D650-9B8F-4EDA-9940-8147F83D3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8A28-5B32-4FC3-AA27-CBEAC4819D97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D650-9B8F-4EDA-9940-8147F83D3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8A28-5B32-4FC3-AA27-CBEAC4819D97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D650-9B8F-4EDA-9940-8147F83D3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948A28-5B32-4FC3-AA27-CBEAC4819D97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A6D650-9B8F-4EDA-9940-8147F83D3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D%D0%B3%D0%BB%D0%B8%D0%B9%D1%81%D0%BA%D0%B8%D0%B9_%D1%8F%D0%B7%D1%8B%D0%BA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1%83%D1%80%D0%B8%D0%B7%D0%BC" TargetMode="External"/><Relationship Id="rId2" Type="http://schemas.openxmlformats.org/officeDocument/2006/relationships/hyperlink" Target="http://ru.wikipedia.org/wiki/%D0%90%D0%B2%D1%82%D0%BE%D0%BC%D0%BE%D0%B1%D0%B8%D0%BB%D1%8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Презентация на тему: Автотуризм.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48680"/>
            <a:ext cx="7002154" cy="1752600"/>
          </a:xfrm>
        </p:spPr>
        <p:txBody>
          <a:bodyPr/>
          <a:lstStyle/>
          <a:p>
            <a:r>
              <a:rPr lang="ru-RU" b="1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3673088" cy="2671337"/>
          </a:xfrm>
        </p:spPr>
      </p:pic>
      <p:sp>
        <p:nvSpPr>
          <p:cNvPr id="5" name="TextBox 4"/>
          <p:cNvSpPr txBox="1"/>
          <p:nvPr/>
        </p:nvSpPr>
        <p:spPr>
          <a:xfrm>
            <a:off x="381224" y="188640"/>
            <a:ext cx="2566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Львов и замки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7304" y="1196752"/>
            <a:ext cx="46482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Тут снимали "Трёх мушкетёров" и массу других культовых фильмов. Объехать все замки </a:t>
            </a:r>
            <a:r>
              <a:rPr lang="ru-RU" dirty="0" err="1"/>
              <a:t>Львовщины</a:t>
            </a:r>
            <a:r>
              <a:rPr lang="ru-RU" dirty="0"/>
              <a:t> можно за пару дней.</a:t>
            </a:r>
          </a:p>
          <a:p>
            <a:r>
              <a:rPr lang="ru-RU" dirty="0"/>
              <a:t>2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93096"/>
            <a:ext cx="3312368" cy="24089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656876"/>
            <a:ext cx="267220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Одесса и </a:t>
            </a:r>
            <a:r>
              <a:rPr lang="ru-RU" sz="2000" b="1" dirty="0" err="1">
                <a:solidFill>
                  <a:schemeClr val="bg1"/>
                </a:solidFill>
              </a:rPr>
              <a:t>Придунавье</a:t>
            </a:r>
            <a:endParaRPr lang="ru-RU" sz="20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4509120"/>
            <a:ext cx="4608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Сама Одесса — это попросту жемчужина украинского туризма, однако в её окрестностях тоже немало достопримечательностей, поблизости и устье Дуная с "украинской Венецией" — Вилково.</a:t>
            </a:r>
          </a:p>
        </p:txBody>
      </p:sp>
    </p:spTree>
    <p:extLst>
      <p:ext uri="{BB962C8B-B14F-4D97-AF65-F5344CB8AC3E}">
        <p14:creationId xmlns:p14="http://schemas.microsoft.com/office/powerpoint/2010/main" val="376083184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3165103" cy="2301893"/>
          </a:xfrm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43957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Каменец-Подольский и Хотин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1124744"/>
            <a:ext cx="4320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Крепости, замки и величественный каньон — незабываемые впечатления, насладиться которыми можно в полной мере только на машине. Без неё путешествие сильно растянется и усложнится.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8" y="4077072"/>
            <a:ext cx="3366374" cy="24482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7788" y="3501008"/>
            <a:ext cx="1088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Умань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9596" y="4365104"/>
            <a:ext cx="39571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Знаменитый дендропарк и могила цадика </a:t>
            </a:r>
            <a:r>
              <a:rPr lang="ru-RU" dirty="0" err="1"/>
              <a:t>Нахмана</a:t>
            </a:r>
            <a:r>
              <a:rPr lang="ru-RU" dirty="0"/>
              <a:t> манят к себе сотни тысяч туристов ежегодно. Дорога из Киева на машине займёт всего пару часов.</a:t>
            </a:r>
          </a:p>
        </p:txBody>
      </p:sp>
    </p:spTree>
    <p:extLst>
      <p:ext uri="{BB962C8B-B14F-4D97-AF65-F5344CB8AC3E}">
        <p14:creationId xmlns:p14="http://schemas.microsoft.com/office/powerpoint/2010/main" val="355197358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24744"/>
            <a:ext cx="3093095" cy="2249524"/>
          </a:xfrm>
        </p:spPr>
      </p:pic>
      <p:sp>
        <p:nvSpPr>
          <p:cNvPr id="5" name="TextBox 4"/>
          <p:cNvSpPr txBox="1"/>
          <p:nvPr/>
        </p:nvSpPr>
        <p:spPr>
          <a:xfrm>
            <a:off x="5724128" y="620688"/>
            <a:ext cx="1773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Закарпатье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196752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Удивительной красоты природа, горы и леса, быстрые речки, пьянящий воздух — всё это делает Закарпатье мечтой любого отдыхающего. Но без машины тут тяжело. Расстояния большие, маршруты запутанные, а многие достопримечательности лежат вдалеке от пути следования общественного транспорта.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76" y="4005064"/>
            <a:ext cx="3780532" cy="27494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7242" y="3429000"/>
            <a:ext cx="21939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Аскания</a:t>
            </a:r>
            <a:r>
              <a:rPr lang="ru-RU" sz="2400" b="1" dirty="0">
                <a:solidFill>
                  <a:schemeClr val="bg1"/>
                </a:solidFill>
              </a:rPr>
              <a:t>-Нова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44009" y="4167664"/>
            <a:ext cx="41764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Биосферный заповедник на юге Украины. Здесь есть огромная степь, которой никогда не касался плуг, уникальные водно-болотные угодья и целый набор животных, которых вы больше нигде не встретите в дикой природе. Бизоны, сайгаки, лани, буйволы, олени и даже верблюды.</a:t>
            </a:r>
          </a:p>
        </p:txBody>
      </p:sp>
    </p:spTree>
    <p:extLst>
      <p:ext uri="{BB962C8B-B14F-4D97-AF65-F5344CB8AC3E}">
        <p14:creationId xmlns:p14="http://schemas.microsoft.com/office/powerpoint/2010/main" val="282869767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3528392" cy="2566104"/>
          </a:xfrm>
        </p:spPr>
      </p:pic>
      <p:sp>
        <p:nvSpPr>
          <p:cNvPr id="5" name="TextBox 4"/>
          <p:cNvSpPr txBox="1"/>
          <p:nvPr/>
        </p:nvSpPr>
        <p:spPr>
          <a:xfrm>
            <a:off x="467544" y="188640"/>
            <a:ext cx="47383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Гоголевские места Полтавщины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80376" y="836712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Некоторые считают, что дух настоящей Украины можно ощутить именно здесь. Попробовать борщ с пампушками, галушки с подливой, посетить знаменитые гоголевские места, музей </a:t>
            </a:r>
            <a:r>
              <a:rPr lang="ru-RU" dirty="0" err="1"/>
              <a:t>Котляревского</a:t>
            </a:r>
            <a:r>
              <a:rPr lang="ru-RU" dirty="0"/>
              <a:t>, съездить в Опошню, где находится удивительный музей гончарного искусства, — всё это проще сделать на машине.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64" y="4005064"/>
            <a:ext cx="3492500" cy="2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0754" y="3474750"/>
            <a:ext cx="4171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Казацкая слава в Запорожье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449" y="4307632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Легендарная Запорожская Сечь, о которой вам прожужжали все уши ещё в школе, находится ближе, чем вы думаете. В особенности, если вы едете туда за рулём собственного автомобиля.</a:t>
            </a:r>
          </a:p>
        </p:txBody>
      </p:sp>
    </p:spTree>
    <p:extLst>
      <p:ext uri="{BB962C8B-B14F-4D97-AF65-F5344CB8AC3E}">
        <p14:creationId xmlns:p14="http://schemas.microsoft.com/office/powerpoint/2010/main" val="57423814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698976" cy="120789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Караванинг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800" b="1" dirty="0" err="1" smtClean="0"/>
              <a:t>Караванинг</a:t>
            </a:r>
            <a:r>
              <a:rPr lang="ru-RU" sz="1800" dirty="0" smtClean="0"/>
              <a:t> от англ. «</a:t>
            </a:r>
            <a:r>
              <a:rPr lang="ru-RU" sz="1800" dirty="0" err="1" smtClean="0"/>
              <a:t>caravaning</a:t>
            </a:r>
            <a:r>
              <a:rPr lang="ru-RU" sz="1800" dirty="0" smtClean="0"/>
              <a:t>(</a:t>
            </a:r>
            <a:r>
              <a:rPr lang="ru-RU" sz="1800" dirty="0" err="1" smtClean="0"/>
              <a:t>синоним:эрвинг</a:t>
            </a:r>
            <a:r>
              <a:rPr lang="ru-RU" sz="1800" dirty="0" smtClean="0"/>
              <a:t>(</a:t>
            </a:r>
            <a:r>
              <a:rPr lang="ru-RU" sz="1800" dirty="0" err="1" smtClean="0"/>
              <a:t>RVing</a:t>
            </a:r>
            <a:r>
              <a:rPr lang="ru-RU" sz="1800" dirty="0" smtClean="0"/>
              <a:t> - производный глагол от английского </a:t>
            </a:r>
            <a:r>
              <a:rPr lang="ru-RU" sz="1800" dirty="0" err="1" smtClean="0"/>
              <a:t>recriational</a:t>
            </a:r>
            <a:r>
              <a:rPr lang="ru-RU" sz="1800" dirty="0" smtClean="0"/>
              <a:t> </a:t>
            </a:r>
            <a:r>
              <a:rPr lang="ru-RU" sz="1800" dirty="0" err="1" smtClean="0"/>
              <a:t>vehicle</a:t>
            </a:r>
            <a:r>
              <a:rPr lang="ru-RU" sz="1800" dirty="0" smtClean="0"/>
              <a:t>) - автомобильный туризм, путешествие с </a:t>
            </a:r>
            <a:r>
              <a:rPr lang="ru-RU" sz="1800" dirty="0"/>
              <a:t>проживанием</a:t>
            </a:r>
            <a:r>
              <a:rPr lang="ru-RU" sz="1800" dirty="0" smtClean="0"/>
              <a:t> в </a:t>
            </a:r>
            <a:r>
              <a:rPr lang="ru-RU" sz="1800" dirty="0" err="1" smtClean="0"/>
              <a:t>автодомах</a:t>
            </a:r>
            <a:r>
              <a:rPr lang="ru-RU" sz="1800" dirty="0"/>
              <a:t> </a:t>
            </a:r>
            <a:r>
              <a:rPr lang="ru-RU" sz="1800" dirty="0" smtClean="0"/>
              <a:t>или автоприцепах.</a:t>
            </a:r>
          </a:p>
          <a:p>
            <a:endParaRPr lang="ru-RU" sz="1800" dirty="0" smtClean="0"/>
          </a:p>
          <a:p>
            <a:endParaRPr lang="ru-RU" sz="1800" dirty="0" smtClean="0"/>
          </a:p>
        </p:txBody>
      </p:sp>
      <p:pic>
        <p:nvPicPr>
          <p:cNvPr id="1026" name="Picture 2" descr="C:\Users\М-Видео\Desktop\kemp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7942" y="2564904"/>
            <a:ext cx="3476386" cy="23762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2708920"/>
            <a:ext cx="3168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Караванинг</a:t>
            </a:r>
            <a:r>
              <a:rPr lang="ru-RU" dirty="0"/>
              <a:t> является одним из самых популярных видов автомобильного туризма для жителей Европы и США, где хорошо развита система кемпингов</a:t>
            </a:r>
            <a:r>
              <a:rPr lang="ru-RU" dirty="0" smtClean="0"/>
              <a:t>.</a:t>
            </a:r>
            <a:r>
              <a:rPr lang="ru-RU" dirty="0"/>
              <a:t> Туристы, путешествующие таким способом, традиционно отмечают свой праздник 24 сентября, в день караванщика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5626968" cy="1143000"/>
          </a:xfrm>
        </p:spPr>
        <p:txBody>
          <a:bodyPr/>
          <a:lstStyle/>
          <a:p>
            <a:r>
              <a:rPr lang="ru-RU" dirty="0" smtClean="0"/>
              <a:t>Кемпинг</a:t>
            </a:r>
            <a:endParaRPr lang="ru-RU" dirty="0"/>
          </a:p>
        </p:txBody>
      </p:sp>
      <p:pic>
        <p:nvPicPr>
          <p:cNvPr id="4" name="Содержимое 3" descr="000281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807063"/>
            <a:ext cx="4518402" cy="2999962"/>
          </a:xfrm>
        </p:spPr>
      </p:pic>
      <p:sp>
        <p:nvSpPr>
          <p:cNvPr id="5" name="Прямоугольник 4"/>
          <p:cNvSpPr/>
          <p:nvPr/>
        </p:nvSpPr>
        <p:spPr>
          <a:xfrm>
            <a:off x="1043608" y="2606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052736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Кэмпинг</a:t>
            </a:r>
            <a:r>
              <a:rPr lang="ru-RU" dirty="0" smtClean="0"/>
              <a:t> (от англ</a:t>
            </a:r>
            <a:r>
              <a:rPr lang="ru-RU" dirty="0" smtClean="0">
                <a:hlinkClick r:id="rId3" tooltip="Английский язык"/>
              </a:rPr>
              <a:t>.</a:t>
            </a:r>
            <a:r>
              <a:rPr lang="ru-RU" dirty="0" smtClean="0"/>
              <a:t> </a:t>
            </a:r>
            <a:r>
              <a:rPr lang="ru-RU" i="1" dirty="0" err="1" smtClean="0"/>
              <a:t>camping</a:t>
            </a:r>
            <a:r>
              <a:rPr lang="ru-RU" dirty="0" smtClean="0"/>
              <a:t> «проживание в лагере») — место для автотуристов с оборудованной парковкой, туалетами, местами для палаток или домиками лёгкого типа. Кемпинг может также включать инфраструктуру сферы обслуживания, например магазины, автомойки, станции технического обслуживания автомобилей.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8999"/>
            <a:ext cx="3810000" cy="27146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75184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260648"/>
            <a:ext cx="8229600" cy="1143000"/>
          </a:xfrm>
        </p:spPr>
        <p:txBody>
          <a:bodyPr/>
          <a:lstStyle/>
          <a:p>
            <a:r>
              <a:rPr lang="ru-RU" dirty="0" smtClean="0"/>
              <a:t>Советы автотуристу: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Продумать маршрут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Проверить автомобиль на исправность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Не забыть документы и деньги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Взять с собой необходимые медикаменты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Желательно заранее решить по поводу проживания и ночлега, и забронировать номера в гостиницах.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Настроиться на позитив, но быть готовым ко всему.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1988840"/>
            <a:ext cx="8064896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6923112" cy="1143000"/>
          </a:xfrm>
        </p:spPr>
        <p:txBody>
          <a:bodyPr/>
          <a:lstStyle/>
          <a:p>
            <a:r>
              <a:rPr lang="ru-RU" dirty="0" smtClean="0"/>
              <a:t>Понятие автотуризм: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Автомобильный туризм</a:t>
            </a:r>
            <a:r>
              <a:rPr lang="ru-RU" dirty="0" smtClean="0"/>
              <a:t> — путешествия людей в страны или местности, отличные от их постоянного места жительства, в которых основным средством передвижения выступает частный или арендованный </a:t>
            </a:r>
            <a:r>
              <a:rPr lang="ru-RU" dirty="0" smtClean="0">
                <a:hlinkClick r:id="rId2" tooltip="Автомобиль"/>
              </a:rPr>
              <a:t>автомобиль</a:t>
            </a:r>
            <a:r>
              <a:rPr lang="ru-RU" dirty="0" smtClean="0"/>
              <a:t>. Автомобильные путешествия являются разновидностью </a:t>
            </a:r>
            <a:r>
              <a:rPr lang="ru-RU" dirty="0" smtClean="0">
                <a:hlinkClick r:id="rId3" tooltip="Туризм"/>
              </a:rPr>
              <a:t>туризма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0"/>
            <a:ext cx="9649072" cy="220486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История автомобильного туризма</a:t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208482410_455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4375" y="1844824"/>
            <a:ext cx="5838486" cy="388843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dirty="0" err="1" smtClean="0"/>
              <a:t>Исторические</a:t>
            </a:r>
            <a:r>
              <a:rPr lang="uk-UA" dirty="0" smtClean="0"/>
              <a:t> факт</a:t>
            </a:r>
            <a:r>
              <a:rPr lang="ru-RU" dirty="0" smtClean="0"/>
              <a:t>ы: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220016"/>
              </p:ext>
            </p:extLst>
          </p:nvPr>
        </p:nvGraphicFramePr>
        <p:xfrm>
          <a:off x="467544" y="1340768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0421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0"/>
            <a:ext cx="6995120" cy="1143000"/>
          </a:xfrm>
        </p:spPr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Сафари по Африке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5976664"/>
          </a:xfrm>
        </p:spPr>
        <p:txBody>
          <a:bodyPr/>
          <a:lstStyle/>
          <a:p>
            <a:r>
              <a:rPr lang="ru-RU" dirty="0"/>
              <a:t>Сафари - это приключенческие экспедиции с целью знакомства с </a:t>
            </a:r>
            <a:r>
              <a:rPr lang="ru-RU" dirty="0" smtClean="0"/>
              <a:t>животными</a:t>
            </a:r>
          </a:p>
          <a:p>
            <a:r>
              <a:rPr lang="ru-RU" dirty="0" smtClean="0"/>
              <a:t>Многие туристические компании предлагают в качестве особой услуги путешествие на машине по Африке. </a:t>
            </a:r>
            <a:r>
              <a:rPr lang="ru-RU" dirty="0"/>
              <a:t>Самой подходящей для этого машиной является </a:t>
            </a:r>
            <a:r>
              <a:rPr lang="ru-RU" dirty="0" smtClean="0"/>
              <a:t>внедорожник</a:t>
            </a:r>
          </a:p>
          <a:p>
            <a:r>
              <a:rPr lang="ru-RU" dirty="0"/>
              <a:t>Среди Сафари наиболее популярными во всем мире являются поездки в восточную и южную </a:t>
            </a:r>
            <a:r>
              <a:rPr lang="ru-RU" dirty="0" smtClean="0"/>
              <a:t>Африку</a:t>
            </a:r>
          </a:p>
          <a:p>
            <a:r>
              <a:rPr lang="ru-RU" dirty="0"/>
              <a:t>Сафари в Африке проводятся в национальных </a:t>
            </a:r>
            <a:r>
              <a:rPr lang="ru-RU" dirty="0" smtClean="0"/>
              <a:t>парках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8086180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Автотуризм в Украине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2282"/>
            <a:ext cx="5639500" cy="3804830"/>
          </a:xfrm>
        </p:spPr>
      </p:pic>
      <p:sp>
        <p:nvSpPr>
          <p:cNvPr id="5" name="TextBox 4"/>
          <p:cNvSpPr txBox="1"/>
          <p:nvPr/>
        </p:nvSpPr>
        <p:spPr>
          <a:xfrm>
            <a:off x="827584" y="109062"/>
            <a:ext cx="8168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арта </a:t>
            </a:r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состояния автомобильных дорог Украины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581128"/>
            <a:ext cx="3240360" cy="21602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B050"/>
                </a:solidFill>
              </a:rPr>
              <a:t>Зелёный цвет</a:t>
            </a:r>
            <a:r>
              <a:rPr lang="ru-RU" sz="1600" b="1" dirty="0"/>
              <a:t> </a:t>
            </a:r>
            <a:r>
              <a:rPr lang="ru-RU" sz="1600" dirty="0"/>
              <a:t>— состояние дорожного покрытия хорошее или отменное, ям нет, средняя скорость движения без угрозы отправить машину сразу по приезду на СТО или прямиком на свалку — более 100 км/ч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4581128"/>
            <a:ext cx="3456384" cy="21602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C000"/>
                </a:solidFill>
              </a:rPr>
              <a:t>Жёлтый цвет</a:t>
            </a:r>
            <a:r>
              <a:rPr lang="ru-RU" sz="1600" b="1" dirty="0"/>
              <a:t> </a:t>
            </a:r>
            <a:r>
              <a:rPr lang="ru-RU" sz="1600" dirty="0"/>
              <a:t>— состояние дорожного покрытия удовлетворительное, ям и выбоин немного, однако от водителя требуется определённая концентрация внимания, чтобы уберечь машину, средняя скорость комфортного перемещения — менее 100 км/ч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1124744"/>
            <a:ext cx="2880320" cy="23762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Красный цвет</a:t>
            </a:r>
            <a:r>
              <a:rPr lang="ru-RU" sz="1600" b="1" dirty="0"/>
              <a:t> </a:t>
            </a:r>
            <a:r>
              <a:rPr lang="ru-RU" sz="1600" dirty="0"/>
              <a:t>— состояние дорожного покрытия находится где-то между плохим и ужасным, ямы и выбоины на асфальте несут угрозу не только для подвески автомобиля, но и для психики пассажиров</a:t>
            </a:r>
          </a:p>
        </p:txBody>
      </p:sp>
    </p:spTree>
    <p:extLst>
      <p:ext uri="{BB962C8B-B14F-4D97-AF65-F5344CB8AC3E}">
        <p14:creationId xmlns:p14="http://schemas.microsoft.com/office/powerpoint/2010/main" val="68945627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 Интересные автомобильные туры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по Украине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Украина — большая страна, и выбрать самые интересные для посещения места бывает нелегко: список слишком велик. Мы отобрали некоторые автомобильные маршруты, которые позволят увидеть разнообразные чудеса</a:t>
            </a:r>
          </a:p>
        </p:txBody>
      </p:sp>
    </p:spTree>
    <p:extLst>
      <p:ext uri="{BB962C8B-B14F-4D97-AF65-F5344CB8AC3E}">
        <p14:creationId xmlns:p14="http://schemas.microsoft.com/office/powerpoint/2010/main" val="4030420906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202</TotalTime>
  <Words>441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Презентация на тему: Автотуризм.</vt:lpstr>
      <vt:lpstr>Понятие автотуризм:</vt:lpstr>
      <vt:lpstr>История автомобильного туризма  </vt:lpstr>
      <vt:lpstr>Исторические факты:</vt:lpstr>
      <vt:lpstr>Сафари по Африке</vt:lpstr>
      <vt:lpstr>Презентация PowerPoint</vt:lpstr>
      <vt:lpstr>Автотуризм в Украине</vt:lpstr>
      <vt:lpstr>Презентация PowerPoint</vt:lpstr>
      <vt:lpstr> Интересные автомобильные туры по Украине </vt:lpstr>
      <vt:lpstr>Презентация PowerPoint</vt:lpstr>
      <vt:lpstr>Презентация PowerPoint</vt:lpstr>
      <vt:lpstr>Презентация PowerPoint</vt:lpstr>
      <vt:lpstr>Презентация PowerPoint</vt:lpstr>
      <vt:lpstr>Караванинг </vt:lpstr>
      <vt:lpstr>Кемпинг</vt:lpstr>
      <vt:lpstr>Презентация PowerPoint</vt:lpstr>
      <vt:lpstr>Советы автотуристу: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Автотуризм.</dc:title>
  <dc:creator>Roman</dc:creator>
  <cp:lastModifiedBy>Павел</cp:lastModifiedBy>
  <cp:revision>19</cp:revision>
  <dcterms:created xsi:type="dcterms:W3CDTF">2011-10-04T14:34:13Z</dcterms:created>
  <dcterms:modified xsi:type="dcterms:W3CDTF">2018-09-26T09:32:02Z</dcterms:modified>
</cp:coreProperties>
</file>