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DCB2AB-BB9C-4941-91F3-8928A401601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6971A76B-FEC5-421A-92A4-433F88008B6E}">
      <dgm:prSet phldrT="[Текст]"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Статус </a:t>
          </a:r>
          <a:r>
            <a:rPr lang="ru-RU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gm:t>
    </dgm:pt>
    <dgm:pt modelId="{DD75D8FA-C1B2-4707-8528-2451EC12D03D}" type="parTrans" cxnId="{EAB0CCC3-780F-4DA1-B781-2A1621AC8379}">
      <dgm:prSet/>
      <dgm:spPr/>
      <dgm:t>
        <a:bodyPr/>
        <a:lstStyle/>
        <a:p>
          <a:endParaRPr lang="ru-RU"/>
        </a:p>
      </dgm:t>
    </dgm:pt>
    <dgm:pt modelId="{1B6090DF-29A9-4F0E-B157-9DB9DDE9F246}" type="sibTrans" cxnId="{EAB0CCC3-780F-4DA1-B781-2A1621AC8379}">
      <dgm:prSet/>
      <dgm:spPr/>
      <dgm:t>
        <a:bodyPr/>
        <a:lstStyle/>
        <a:p>
          <a:endParaRPr lang="ru-RU"/>
        </a:p>
      </dgm:t>
    </dgm:pt>
    <dgm:pt modelId="{4EE95F2F-6BEF-466F-8A57-015B660F47C0}">
      <dgm:prSet phldrT="[Текст]" custT="1"/>
      <dgm:spPr/>
      <dgm:t>
        <a:bodyPr/>
        <a:lstStyle/>
        <a:p>
          <a:pPr algn="ctr"/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Підконтрольне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відповідальне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ред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ВРУ</a:t>
          </a:r>
        </a:p>
      </dgm:t>
    </dgm:pt>
    <dgm:pt modelId="{332B411B-0082-4F63-B3D3-A98153D92AFD}" type="parTrans" cxnId="{4D2EA23F-FC5C-467F-8057-F7C336483748}">
      <dgm:prSet/>
      <dgm:spPr/>
      <dgm:t>
        <a:bodyPr/>
        <a:lstStyle/>
        <a:p>
          <a:endParaRPr lang="ru-RU"/>
        </a:p>
      </dgm:t>
    </dgm:pt>
    <dgm:pt modelId="{73CBB738-9782-4B6D-8CFE-566E67B78736}" type="sibTrans" cxnId="{4D2EA23F-FC5C-467F-8057-F7C336483748}">
      <dgm:prSet/>
      <dgm:spPr/>
      <dgm:t>
        <a:bodyPr/>
        <a:lstStyle/>
        <a:p>
          <a:endParaRPr lang="ru-RU"/>
        </a:p>
      </dgm:t>
    </dgm:pt>
    <dgm:pt modelId="{2762EA78-4360-4736-B2A5-2240F99B6550}">
      <dgm:prSet phldrT="[Текст]" custT="1"/>
      <dgm:spPr/>
      <dgm:t>
        <a:bodyPr/>
        <a:lstStyle/>
        <a:p>
          <a:pPr algn="ctr"/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Підзвітне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КМУ</a:t>
          </a:r>
        </a:p>
      </dgm:t>
    </dgm:pt>
    <dgm:pt modelId="{2E4DAB6C-01B1-4B70-912D-C8458B8A4DED}" type="parTrans" cxnId="{AAAC9809-BC87-4D75-9127-142702A4583B}">
      <dgm:prSet/>
      <dgm:spPr/>
      <dgm:t>
        <a:bodyPr/>
        <a:lstStyle/>
        <a:p>
          <a:endParaRPr lang="ru-RU"/>
        </a:p>
      </dgm:t>
    </dgm:pt>
    <dgm:pt modelId="{697AA450-FA29-4463-ACCA-E9666910A00C}" type="sibTrans" cxnId="{AAAC9809-BC87-4D75-9127-142702A4583B}">
      <dgm:prSet/>
      <dgm:spPr/>
      <dgm:t>
        <a:bodyPr/>
        <a:lstStyle/>
        <a:p>
          <a:endParaRPr lang="ru-RU"/>
        </a:p>
      </dgm:t>
    </dgm:pt>
    <dgm:pt modelId="{16645F7F-4FB5-4F24-8900-2AD251911786}">
      <dgm:prSet phldrT="[Текст]" custT="1"/>
      <dgm:spPr/>
      <dgm:t>
        <a:bodyPr/>
        <a:lstStyle/>
        <a:p>
          <a:pPr algn="ctr"/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Утворюється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Кабінетом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Міністрів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35A284-1F91-4324-A91E-FF81DFC41814}" type="parTrans" cxnId="{FE9C693F-4B79-4012-A2DC-CEC6C42FCDB8}">
      <dgm:prSet/>
      <dgm:spPr/>
      <dgm:t>
        <a:bodyPr/>
        <a:lstStyle/>
        <a:p>
          <a:endParaRPr lang="ru-RU"/>
        </a:p>
      </dgm:t>
    </dgm:pt>
    <dgm:pt modelId="{F5B604E0-5705-47D8-B6F2-D8463240CF2A}" type="sibTrans" cxnId="{FE9C693F-4B79-4012-A2DC-CEC6C42FCDB8}">
      <dgm:prSet/>
      <dgm:spPr/>
      <dgm:t>
        <a:bodyPr/>
        <a:lstStyle/>
        <a:p>
          <a:endParaRPr lang="ru-RU"/>
        </a:p>
      </dgm:t>
    </dgm:pt>
    <dgm:pt modelId="{862F84EA-B421-462D-8535-15E56480F9BF}">
      <dgm:prSet phldrT="[Текст]" custT="1"/>
      <dgm:spPr/>
      <dgm:t>
        <a:bodyPr/>
        <a:lstStyle/>
        <a:p>
          <a:pPr algn="ctr"/>
          <a:r>
            <a:rPr lang="ru-RU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Правова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основа: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Конституція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міжнародні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договори, ЗУ «Про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», ЗУ "Про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центральні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органи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виконавчої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влади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«, ЗУ "Про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державну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службу»,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інші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НПА.</a:t>
          </a:r>
        </a:p>
      </dgm:t>
    </dgm:pt>
    <dgm:pt modelId="{7F355709-C47F-427A-BF93-09772C38F2E4}" type="parTrans" cxnId="{D419FEF9-A99D-4C91-8913-6376FC015513}">
      <dgm:prSet/>
      <dgm:spPr/>
      <dgm:t>
        <a:bodyPr/>
        <a:lstStyle/>
        <a:p>
          <a:endParaRPr lang="ru-RU"/>
        </a:p>
      </dgm:t>
    </dgm:pt>
    <dgm:pt modelId="{7C39BE8A-13D2-4C89-B75D-0CAED5EFDA7A}" type="sibTrans" cxnId="{D419FEF9-A99D-4C91-8913-6376FC015513}">
      <dgm:prSet/>
      <dgm:spPr/>
      <dgm:t>
        <a:bodyPr/>
        <a:lstStyle/>
        <a:p>
          <a:endParaRPr lang="ru-RU"/>
        </a:p>
      </dgm:t>
    </dgm:pt>
    <dgm:pt modelId="{94EFF7A7-5B8C-400E-AE10-9FB5108B0D14}" type="pres">
      <dgm:prSet presAssocID="{23DCB2AB-BB9C-4941-91F3-8928A401601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2EB0BB1-719C-4B4E-AA94-8679E74A4F02}" type="pres">
      <dgm:prSet presAssocID="{6971A76B-FEC5-421A-92A4-433F88008B6E}" presName="root1" presStyleCnt="0"/>
      <dgm:spPr/>
    </dgm:pt>
    <dgm:pt modelId="{4A0DB756-2EFD-4B76-8CF0-C5905522F53E}" type="pres">
      <dgm:prSet presAssocID="{6971A76B-FEC5-421A-92A4-433F88008B6E}" presName="LevelOneTextNode" presStyleLbl="node0" presStyleIdx="0" presStyleCnt="1">
        <dgm:presLayoutVars>
          <dgm:chPref val="3"/>
        </dgm:presLayoutVars>
      </dgm:prSet>
      <dgm:spPr/>
    </dgm:pt>
    <dgm:pt modelId="{A8939C46-EAA4-470F-AB66-9A4CBB8AAB22}" type="pres">
      <dgm:prSet presAssocID="{6971A76B-FEC5-421A-92A4-433F88008B6E}" presName="level2hierChild" presStyleCnt="0"/>
      <dgm:spPr/>
    </dgm:pt>
    <dgm:pt modelId="{62287D76-5C38-41A7-B961-41A26034AFF5}" type="pres">
      <dgm:prSet presAssocID="{332B411B-0082-4F63-B3D3-A98153D92AFD}" presName="conn2-1" presStyleLbl="parChTrans1D2" presStyleIdx="0" presStyleCnt="4"/>
      <dgm:spPr/>
    </dgm:pt>
    <dgm:pt modelId="{58C615BF-A804-4FFB-82F3-4413BE517A50}" type="pres">
      <dgm:prSet presAssocID="{332B411B-0082-4F63-B3D3-A98153D92AFD}" presName="connTx" presStyleLbl="parChTrans1D2" presStyleIdx="0" presStyleCnt="4"/>
      <dgm:spPr/>
    </dgm:pt>
    <dgm:pt modelId="{8F973E61-E759-47AF-8AFF-CC8E10F89E9F}" type="pres">
      <dgm:prSet presAssocID="{4EE95F2F-6BEF-466F-8A57-015B660F47C0}" presName="root2" presStyleCnt="0"/>
      <dgm:spPr/>
    </dgm:pt>
    <dgm:pt modelId="{DD23CF7F-88BF-4DD6-9F2F-95ECA1C5BC64}" type="pres">
      <dgm:prSet presAssocID="{4EE95F2F-6BEF-466F-8A57-015B660F47C0}" presName="LevelTwoTextNode" presStyleLbl="node2" presStyleIdx="0" presStyleCnt="4">
        <dgm:presLayoutVars>
          <dgm:chPref val="3"/>
        </dgm:presLayoutVars>
      </dgm:prSet>
      <dgm:spPr/>
    </dgm:pt>
    <dgm:pt modelId="{9F05B528-83B5-4EC6-92CA-D91B366E2ECC}" type="pres">
      <dgm:prSet presAssocID="{4EE95F2F-6BEF-466F-8A57-015B660F47C0}" presName="level3hierChild" presStyleCnt="0"/>
      <dgm:spPr/>
    </dgm:pt>
    <dgm:pt modelId="{25E0AB32-C5C3-4638-80B5-EF1EAE75FB8A}" type="pres">
      <dgm:prSet presAssocID="{2E4DAB6C-01B1-4B70-912D-C8458B8A4DED}" presName="conn2-1" presStyleLbl="parChTrans1D2" presStyleIdx="1" presStyleCnt="4"/>
      <dgm:spPr/>
    </dgm:pt>
    <dgm:pt modelId="{9644E52B-A4FA-4E06-B44A-6AC530518CD5}" type="pres">
      <dgm:prSet presAssocID="{2E4DAB6C-01B1-4B70-912D-C8458B8A4DED}" presName="connTx" presStyleLbl="parChTrans1D2" presStyleIdx="1" presStyleCnt="4"/>
      <dgm:spPr/>
    </dgm:pt>
    <dgm:pt modelId="{D1CB625E-4DE3-475B-90CA-6EC5A015EA86}" type="pres">
      <dgm:prSet presAssocID="{2762EA78-4360-4736-B2A5-2240F99B6550}" presName="root2" presStyleCnt="0"/>
      <dgm:spPr/>
    </dgm:pt>
    <dgm:pt modelId="{FEC7E687-52DB-4BCA-A27D-663103B29F3F}" type="pres">
      <dgm:prSet presAssocID="{2762EA78-4360-4736-B2A5-2240F99B6550}" presName="LevelTwoTextNode" presStyleLbl="node2" presStyleIdx="1" presStyleCnt="4">
        <dgm:presLayoutVars>
          <dgm:chPref val="3"/>
        </dgm:presLayoutVars>
      </dgm:prSet>
      <dgm:spPr/>
    </dgm:pt>
    <dgm:pt modelId="{C188EA1B-BCC9-4A39-BCBD-26261431884F}" type="pres">
      <dgm:prSet presAssocID="{2762EA78-4360-4736-B2A5-2240F99B6550}" presName="level3hierChild" presStyleCnt="0"/>
      <dgm:spPr/>
    </dgm:pt>
    <dgm:pt modelId="{714F2F61-8F33-4066-B35F-8A886B75F5C7}" type="pres">
      <dgm:prSet presAssocID="{3D35A284-1F91-4324-A91E-FF81DFC41814}" presName="conn2-1" presStyleLbl="parChTrans1D2" presStyleIdx="2" presStyleCnt="4"/>
      <dgm:spPr/>
    </dgm:pt>
    <dgm:pt modelId="{A3548E38-A46B-4B85-B9B0-D0B39E683FA8}" type="pres">
      <dgm:prSet presAssocID="{3D35A284-1F91-4324-A91E-FF81DFC41814}" presName="connTx" presStyleLbl="parChTrans1D2" presStyleIdx="2" presStyleCnt="4"/>
      <dgm:spPr/>
    </dgm:pt>
    <dgm:pt modelId="{957FD521-9CC1-4234-BAE5-53F9E0C2FE40}" type="pres">
      <dgm:prSet presAssocID="{16645F7F-4FB5-4F24-8900-2AD251911786}" presName="root2" presStyleCnt="0"/>
      <dgm:spPr/>
    </dgm:pt>
    <dgm:pt modelId="{A232F0EA-415A-4B86-BB51-0C9C6A8D2422}" type="pres">
      <dgm:prSet presAssocID="{16645F7F-4FB5-4F24-8900-2AD251911786}" presName="LevelTwoTextNode" presStyleLbl="node2" presStyleIdx="2" presStyleCnt="4">
        <dgm:presLayoutVars>
          <dgm:chPref val="3"/>
        </dgm:presLayoutVars>
      </dgm:prSet>
      <dgm:spPr/>
    </dgm:pt>
    <dgm:pt modelId="{098D4E17-630B-4D04-A05F-88B1EAABC3C2}" type="pres">
      <dgm:prSet presAssocID="{16645F7F-4FB5-4F24-8900-2AD251911786}" presName="level3hierChild" presStyleCnt="0"/>
      <dgm:spPr/>
    </dgm:pt>
    <dgm:pt modelId="{22C22B59-AFD4-4094-8238-99A519891FB2}" type="pres">
      <dgm:prSet presAssocID="{7F355709-C47F-427A-BF93-09772C38F2E4}" presName="conn2-1" presStyleLbl="parChTrans1D2" presStyleIdx="3" presStyleCnt="4"/>
      <dgm:spPr/>
    </dgm:pt>
    <dgm:pt modelId="{D04CF202-5AF0-4CE2-B887-96CC7555D07F}" type="pres">
      <dgm:prSet presAssocID="{7F355709-C47F-427A-BF93-09772C38F2E4}" presName="connTx" presStyleLbl="parChTrans1D2" presStyleIdx="3" presStyleCnt="4"/>
      <dgm:spPr/>
    </dgm:pt>
    <dgm:pt modelId="{D0E58C56-1A3C-4E1A-8C7C-7044405D5D39}" type="pres">
      <dgm:prSet presAssocID="{862F84EA-B421-462D-8535-15E56480F9BF}" presName="root2" presStyleCnt="0"/>
      <dgm:spPr/>
    </dgm:pt>
    <dgm:pt modelId="{9D12E0DF-7E06-40D3-B40F-BEAE772F9365}" type="pres">
      <dgm:prSet presAssocID="{862F84EA-B421-462D-8535-15E56480F9BF}" presName="LevelTwoTextNode" presStyleLbl="node2" presStyleIdx="3" presStyleCnt="4" custScaleX="211292">
        <dgm:presLayoutVars>
          <dgm:chPref val="3"/>
        </dgm:presLayoutVars>
      </dgm:prSet>
      <dgm:spPr/>
    </dgm:pt>
    <dgm:pt modelId="{0E69BE2A-55EE-49BE-BF53-979C6F58ACE3}" type="pres">
      <dgm:prSet presAssocID="{862F84EA-B421-462D-8535-15E56480F9BF}" presName="level3hierChild" presStyleCnt="0"/>
      <dgm:spPr/>
    </dgm:pt>
  </dgm:ptLst>
  <dgm:cxnLst>
    <dgm:cxn modelId="{AAAC9809-BC87-4D75-9127-142702A4583B}" srcId="{6971A76B-FEC5-421A-92A4-433F88008B6E}" destId="{2762EA78-4360-4736-B2A5-2240F99B6550}" srcOrd="1" destOrd="0" parTransId="{2E4DAB6C-01B1-4B70-912D-C8458B8A4DED}" sibTransId="{697AA450-FA29-4463-ACCA-E9666910A00C}"/>
    <dgm:cxn modelId="{72B4E50D-D1FA-463B-BB85-605C1BDC7487}" type="presOf" srcId="{7F355709-C47F-427A-BF93-09772C38F2E4}" destId="{22C22B59-AFD4-4094-8238-99A519891FB2}" srcOrd="0" destOrd="0" presId="urn:microsoft.com/office/officeart/2008/layout/HorizontalMultiLevelHierarchy"/>
    <dgm:cxn modelId="{3B9A071E-E8CD-42F7-971B-2176653B59AD}" type="presOf" srcId="{6971A76B-FEC5-421A-92A4-433F88008B6E}" destId="{4A0DB756-2EFD-4B76-8CF0-C5905522F53E}" srcOrd="0" destOrd="0" presId="urn:microsoft.com/office/officeart/2008/layout/HorizontalMultiLevelHierarchy"/>
    <dgm:cxn modelId="{94DB9F2C-C2F7-4265-8B6C-FB0D9B259DCB}" type="presOf" srcId="{3D35A284-1F91-4324-A91E-FF81DFC41814}" destId="{714F2F61-8F33-4066-B35F-8A886B75F5C7}" srcOrd="0" destOrd="0" presId="urn:microsoft.com/office/officeart/2008/layout/HorizontalMultiLevelHierarchy"/>
    <dgm:cxn modelId="{3E84F63A-1D3B-4CB1-92A5-B3C19426A63E}" type="presOf" srcId="{2E4DAB6C-01B1-4B70-912D-C8458B8A4DED}" destId="{25E0AB32-C5C3-4638-80B5-EF1EAE75FB8A}" srcOrd="0" destOrd="0" presId="urn:microsoft.com/office/officeart/2008/layout/HorizontalMultiLevelHierarchy"/>
    <dgm:cxn modelId="{92479F3D-CB1E-4D43-971C-E4D0E063D4A0}" type="presOf" srcId="{332B411B-0082-4F63-B3D3-A98153D92AFD}" destId="{58C615BF-A804-4FFB-82F3-4413BE517A50}" srcOrd="1" destOrd="0" presId="urn:microsoft.com/office/officeart/2008/layout/HorizontalMultiLevelHierarchy"/>
    <dgm:cxn modelId="{FE9C693F-4B79-4012-A2DC-CEC6C42FCDB8}" srcId="{6971A76B-FEC5-421A-92A4-433F88008B6E}" destId="{16645F7F-4FB5-4F24-8900-2AD251911786}" srcOrd="2" destOrd="0" parTransId="{3D35A284-1F91-4324-A91E-FF81DFC41814}" sibTransId="{F5B604E0-5705-47D8-B6F2-D8463240CF2A}"/>
    <dgm:cxn modelId="{4D2EA23F-FC5C-467F-8057-F7C336483748}" srcId="{6971A76B-FEC5-421A-92A4-433F88008B6E}" destId="{4EE95F2F-6BEF-466F-8A57-015B660F47C0}" srcOrd="0" destOrd="0" parTransId="{332B411B-0082-4F63-B3D3-A98153D92AFD}" sibTransId="{73CBB738-9782-4B6D-8CFE-566E67B78736}"/>
    <dgm:cxn modelId="{EFA7B945-8DD9-41F0-BB06-67D022BB355A}" type="presOf" srcId="{862F84EA-B421-462D-8535-15E56480F9BF}" destId="{9D12E0DF-7E06-40D3-B40F-BEAE772F9365}" srcOrd="0" destOrd="0" presId="urn:microsoft.com/office/officeart/2008/layout/HorizontalMultiLevelHierarchy"/>
    <dgm:cxn modelId="{8AEE3648-E843-4819-B0F5-CB47C7E46C06}" type="presOf" srcId="{4EE95F2F-6BEF-466F-8A57-015B660F47C0}" destId="{DD23CF7F-88BF-4DD6-9F2F-95ECA1C5BC64}" srcOrd="0" destOrd="0" presId="urn:microsoft.com/office/officeart/2008/layout/HorizontalMultiLevelHierarchy"/>
    <dgm:cxn modelId="{D151AC4E-FA8F-4C24-B2D4-8BCE4E650D51}" type="presOf" srcId="{332B411B-0082-4F63-B3D3-A98153D92AFD}" destId="{62287D76-5C38-41A7-B961-41A26034AFF5}" srcOrd="0" destOrd="0" presId="urn:microsoft.com/office/officeart/2008/layout/HorizontalMultiLevelHierarchy"/>
    <dgm:cxn modelId="{97709380-B863-4CCB-A676-6E211FBE0795}" type="presOf" srcId="{7F355709-C47F-427A-BF93-09772C38F2E4}" destId="{D04CF202-5AF0-4CE2-B887-96CC7555D07F}" srcOrd="1" destOrd="0" presId="urn:microsoft.com/office/officeart/2008/layout/HorizontalMultiLevelHierarchy"/>
    <dgm:cxn modelId="{E6FCBBA8-6FCE-4638-B66C-4F82DF130A01}" type="presOf" srcId="{3D35A284-1F91-4324-A91E-FF81DFC41814}" destId="{A3548E38-A46B-4B85-B9B0-D0B39E683FA8}" srcOrd="1" destOrd="0" presId="urn:microsoft.com/office/officeart/2008/layout/HorizontalMultiLevelHierarchy"/>
    <dgm:cxn modelId="{FA1D4EAE-32ED-47D2-98D8-52BBBACDB77C}" type="presOf" srcId="{2762EA78-4360-4736-B2A5-2240F99B6550}" destId="{FEC7E687-52DB-4BCA-A27D-663103B29F3F}" srcOrd="0" destOrd="0" presId="urn:microsoft.com/office/officeart/2008/layout/HorizontalMultiLevelHierarchy"/>
    <dgm:cxn modelId="{FF95E5C1-418D-4340-B283-05C2F51B06C3}" type="presOf" srcId="{23DCB2AB-BB9C-4941-91F3-8928A4016017}" destId="{94EFF7A7-5B8C-400E-AE10-9FB5108B0D14}" srcOrd="0" destOrd="0" presId="urn:microsoft.com/office/officeart/2008/layout/HorizontalMultiLevelHierarchy"/>
    <dgm:cxn modelId="{EAB0CCC3-780F-4DA1-B781-2A1621AC8379}" srcId="{23DCB2AB-BB9C-4941-91F3-8928A4016017}" destId="{6971A76B-FEC5-421A-92A4-433F88008B6E}" srcOrd="0" destOrd="0" parTransId="{DD75D8FA-C1B2-4707-8528-2451EC12D03D}" sibTransId="{1B6090DF-29A9-4F0E-B157-9DB9DDE9F246}"/>
    <dgm:cxn modelId="{0CADF8EE-37A3-4E8B-B686-7A347E7BB68D}" type="presOf" srcId="{16645F7F-4FB5-4F24-8900-2AD251911786}" destId="{A232F0EA-415A-4B86-BB51-0C9C6A8D2422}" srcOrd="0" destOrd="0" presId="urn:microsoft.com/office/officeart/2008/layout/HorizontalMultiLevelHierarchy"/>
    <dgm:cxn modelId="{8D7411F5-E7D7-4C17-B57F-B90DAF3E92EA}" type="presOf" srcId="{2E4DAB6C-01B1-4B70-912D-C8458B8A4DED}" destId="{9644E52B-A4FA-4E06-B44A-6AC530518CD5}" srcOrd="1" destOrd="0" presId="urn:microsoft.com/office/officeart/2008/layout/HorizontalMultiLevelHierarchy"/>
    <dgm:cxn modelId="{D419FEF9-A99D-4C91-8913-6376FC015513}" srcId="{6971A76B-FEC5-421A-92A4-433F88008B6E}" destId="{862F84EA-B421-462D-8535-15E56480F9BF}" srcOrd="3" destOrd="0" parTransId="{7F355709-C47F-427A-BF93-09772C38F2E4}" sibTransId="{7C39BE8A-13D2-4C89-B75D-0CAED5EFDA7A}"/>
    <dgm:cxn modelId="{68EE7107-6776-4DE3-B364-B050F3860021}" type="presParOf" srcId="{94EFF7A7-5B8C-400E-AE10-9FB5108B0D14}" destId="{A2EB0BB1-719C-4B4E-AA94-8679E74A4F02}" srcOrd="0" destOrd="0" presId="urn:microsoft.com/office/officeart/2008/layout/HorizontalMultiLevelHierarchy"/>
    <dgm:cxn modelId="{0C71C555-E69C-465E-ADDA-251412E4F123}" type="presParOf" srcId="{A2EB0BB1-719C-4B4E-AA94-8679E74A4F02}" destId="{4A0DB756-2EFD-4B76-8CF0-C5905522F53E}" srcOrd="0" destOrd="0" presId="urn:microsoft.com/office/officeart/2008/layout/HorizontalMultiLevelHierarchy"/>
    <dgm:cxn modelId="{2114D5F4-AB39-4FE7-87DD-EC9B17466825}" type="presParOf" srcId="{A2EB0BB1-719C-4B4E-AA94-8679E74A4F02}" destId="{A8939C46-EAA4-470F-AB66-9A4CBB8AAB22}" srcOrd="1" destOrd="0" presId="urn:microsoft.com/office/officeart/2008/layout/HorizontalMultiLevelHierarchy"/>
    <dgm:cxn modelId="{00B48B1B-67EF-43EF-B8CE-F374364337FC}" type="presParOf" srcId="{A8939C46-EAA4-470F-AB66-9A4CBB8AAB22}" destId="{62287D76-5C38-41A7-B961-41A26034AFF5}" srcOrd="0" destOrd="0" presId="urn:microsoft.com/office/officeart/2008/layout/HorizontalMultiLevelHierarchy"/>
    <dgm:cxn modelId="{887D7911-9A0E-4D68-81BF-34F2295E7A8D}" type="presParOf" srcId="{62287D76-5C38-41A7-B961-41A26034AFF5}" destId="{58C615BF-A804-4FFB-82F3-4413BE517A50}" srcOrd="0" destOrd="0" presId="urn:microsoft.com/office/officeart/2008/layout/HorizontalMultiLevelHierarchy"/>
    <dgm:cxn modelId="{2EAC4351-0395-4583-99B9-47B4AE5F5BE5}" type="presParOf" srcId="{A8939C46-EAA4-470F-AB66-9A4CBB8AAB22}" destId="{8F973E61-E759-47AF-8AFF-CC8E10F89E9F}" srcOrd="1" destOrd="0" presId="urn:microsoft.com/office/officeart/2008/layout/HorizontalMultiLevelHierarchy"/>
    <dgm:cxn modelId="{2124C933-18DE-4646-9AC8-039F276D8E91}" type="presParOf" srcId="{8F973E61-E759-47AF-8AFF-CC8E10F89E9F}" destId="{DD23CF7F-88BF-4DD6-9F2F-95ECA1C5BC64}" srcOrd="0" destOrd="0" presId="urn:microsoft.com/office/officeart/2008/layout/HorizontalMultiLevelHierarchy"/>
    <dgm:cxn modelId="{33FDB94A-C39F-437A-9030-6239887082B8}" type="presParOf" srcId="{8F973E61-E759-47AF-8AFF-CC8E10F89E9F}" destId="{9F05B528-83B5-4EC6-92CA-D91B366E2ECC}" srcOrd="1" destOrd="0" presId="urn:microsoft.com/office/officeart/2008/layout/HorizontalMultiLevelHierarchy"/>
    <dgm:cxn modelId="{4CD90D2B-AC08-4CBE-8EA4-8DCC1AF65654}" type="presParOf" srcId="{A8939C46-EAA4-470F-AB66-9A4CBB8AAB22}" destId="{25E0AB32-C5C3-4638-80B5-EF1EAE75FB8A}" srcOrd="2" destOrd="0" presId="urn:microsoft.com/office/officeart/2008/layout/HorizontalMultiLevelHierarchy"/>
    <dgm:cxn modelId="{41C0EBD7-301F-4937-B378-0346D64933EB}" type="presParOf" srcId="{25E0AB32-C5C3-4638-80B5-EF1EAE75FB8A}" destId="{9644E52B-A4FA-4E06-B44A-6AC530518CD5}" srcOrd="0" destOrd="0" presId="urn:microsoft.com/office/officeart/2008/layout/HorizontalMultiLevelHierarchy"/>
    <dgm:cxn modelId="{578884D8-ED86-4D21-8ABA-DB47AE37DC1A}" type="presParOf" srcId="{A8939C46-EAA4-470F-AB66-9A4CBB8AAB22}" destId="{D1CB625E-4DE3-475B-90CA-6EC5A015EA86}" srcOrd="3" destOrd="0" presId="urn:microsoft.com/office/officeart/2008/layout/HorizontalMultiLevelHierarchy"/>
    <dgm:cxn modelId="{943CF9B2-A5B6-4705-9E4A-728E58D8C0CA}" type="presParOf" srcId="{D1CB625E-4DE3-475B-90CA-6EC5A015EA86}" destId="{FEC7E687-52DB-4BCA-A27D-663103B29F3F}" srcOrd="0" destOrd="0" presId="urn:microsoft.com/office/officeart/2008/layout/HorizontalMultiLevelHierarchy"/>
    <dgm:cxn modelId="{B3154058-9359-4E05-8CDE-3138E21E6832}" type="presParOf" srcId="{D1CB625E-4DE3-475B-90CA-6EC5A015EA86}" destId="{C188EA1B-BCC9-4A39-BCBD-26261431884F}" srcOrd="1" destOrd="0" presId="urn:microsoft.com/office/officeart/2008/layout/HorizontalMultiLevelHierarchy"/>
    <dgm:cxn modelId="{A791777E-517D-4D54-957A-702BDE56210F}" type="presParOf" srcId="{A8939C46-EAA4-470F-AB66-9A4CBB8AAB22}" destId="{714F2F61-8F33-4066-B35F-8A886B75F5C7}" srcOrd="4" destOrd="0" presId="urn:microsoft.com/office/officeart/2008/layout/HorizontalMultiLevelHierarchy"/>
    <dgm:cxn modelId="{2E8E719A-6596-4901-B61D-75E2ABFA6729}" type="presParOf" srcId="{714F2F61-8F33-4066-B35F-8A886B75F5C7}" destId="{A3548E38-A46B-4B85-B9B0-D0B39E683FA8}" srcOrd="0" destOrd="0" presId="urn:microsoft.com/office/officeart/2008/layout/HorizontalMultiLevelHierarchy"/>
    <dgm:cxn modelId="{E7307AF7-71BA-4F7C-9774-729B902D2FEA}" type="presParOf" srcId="{A8939C46-EAA4-470F-AB66-9A4CBB8AAB22}" destId="{957FD521-9CC1-4234-BAE5-53F9E0C2FE40}" srcOrd="5" destOrd="0" presId="urn:microsoft.com/office/officeart/2008/layout/HorizontalMultiLevelHierarchy"/>
    <dgm:cxn modelId="{6A0F1619-CED4-4CC3-AB79-0895068E985A}" type="presParOf" srcId="{957FD521-9CC1-4234-BAE5-53F9E0C2FE40}" destId="{A232F0EA-415A-4B86-BB51-0C9C6A8D2422}" srcOrd="0" destOrd="0" presId="urn:microsoft.com/office/officeart/2008/layout/HorizontalMultiLevelHierarchy"/>
    <dgm:cxn modelId="{D89A3EF2-899F-40F6-803D-CD89F7A9B633}" type="presParOf" srcId="{957FD521-9CC1-4234-BAE5-53F9E0C2FE40}" destId="{098D4E17-630B-4D04-A05F-88B1EAABC3C2}" srcOrd="1" destOrd="0" presId="urn:microsoft.com/office/officeart/2008/layout/HorizontalMultiLevelHierarchy"/>
    <dgm:cxn modelId="{1563E2BD-F88C-4215-B209-3008623FF6E3}" type="presParOf" srcId="{A8939C46-EAA4-470F-AB66-9A4CBB8AAB22}" destId="{22C22B59-AFD4-4094-8238-99A519891FB2}" srcOrd="6" destOrd="0" presId="urn:microsoft.com/office/officeart/2008/layout/HorizontalMultiLevelHierarchy"/>
    <dgm:cxn modelId="{450F2F9F-C989-4CD3-BBD1-EDE849122DDD}" type="presParOf" srcId="{22C22B59-AFD4-4094-8238-99A519891FB2}" destId="{D04CF202-5AF0-4CE2-B887-96CC7555D07F}" srcOrd="0" destOrd="0" presId="urn:microsoft.com/office/officeart/2008/layout/HorizontalMultiLevelHierarchy"/>
    <dgm:cxn modelId="{87DD4FA8-A040-419A-8645-640FA72DFC15}" type="presParOf" srcId="{A8939C46-EAA4-470F-AB66-9A4CBB8AAB22}" destId="{D0E58C56-1A3C-4E1A-8C7C-7044405D5D39}" srcOrd="7" destOrd="0" presId="urn:microsoft.com/office/officeart/2008/layout/HorizontalMultiLevelHierarchy"/>
    <dgm:cxn modelId="{B7960A76-5520-413B-B414-74E3011A519A}" type="presParOf" srcId="{D0E58C56-1A3C-4E1A-8C7C-7044405D5D39}" destId="{9D12E0DF-7E06-40D3-B40F-BEAE772F9365}" srcOrd="0" destOrd="0" presId="urn:microsoft.com/office/officeart/2008/layout/HorizontalMultiLevelHierarchy"/>
    <dgm:cxn modelId="{DAE6C7D7-5705-4749-A49B-C5ED84194DB5}" type="presParOf" srcId="{D0E58C56-1A3C-4E1A-8C7C-7044405D5D39}" destId="{0E69BE2A-55EE-49BE-BF53-979C6F58ACE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B3BE3A4-45B3-4F68-A5D2-09676C9FC182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F0D72171-B255-41CF-9972-59ED4B0BA3E0}">
      <dgm:prSet phldrT="[Текст]"/>
      <dgm:spPr/>
      <dgm:t>
        <a:bodyPr/>
        <a:lstStyle/>
        <a:p>
          <a:pPr algn="ctr"/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створювати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комісії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робочі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групи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організовувати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конференції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семінари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наради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37BE9E3A-943E-47DA-867D-36E57A788237}" type="parTrans" cxnId="{ECD2229B-1806-4CAB-A58A-A6357B5DE7E0}">
      <dgm:prSet/>
      <dgm:spPr/>
      <dgm:t>
        <a:bodyPr/>
        <a:lstStyle/>
        <a:p>
          <a:endParaRPr lang="ru-RU"/>
        </a:p>
      </dgm:t>
    </dgm:pt>
    <dgm:pt modelId="{CC760CFF-0FC8-4E67-91DB-B5E22E448BDF}" type="sibTrans" cxnId="{ECD2229B-1806-4CAB-A58A-A6357B5DE7E0}">
      <dgm:prSet/>
      <dgm:spPr/>
      <dgm:t>
        <a:bodyPr/>
        <a:lstStyle/>
        <a:p>
          <a:endParaRPr lang="ru-RU"/>
        </a:p>
      </dgm:t>
    </dgm:pt>
    <dgm:pt modelId="{BEA60C71-B81D-454B-BB30-CB14C74EED0A}">
      <dgm:prSet phldrT="[Текст]"/>
      <dgm:spPr/>
      <dgm:t>
        <a:bodyPr/>
        <a:lstStyle/>
        <a:p>
          <a:pPr algn="ctr"/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одержувати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письмовими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запитами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місцевого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самоврядування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суб’єктів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господарювання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громадян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об’єднань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інформацію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необхідну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покладених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нього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завдань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212A777B-CD37-444E-BA73-4C6200B601C2}" type="parTrans" cxnId="{0B597616-EFD2-4F9E-B43D-C4A952FB25F7}">
      <dgm:prSet/>
      <dgm:spPr/>
      <dgm:t>
        <a:bodyPr/>
        <a:lstStyle/>
        <a:p>
          <a:endParaRPr lang="ru-RU"/>
        </a:p>
      </dgm:t>
    </dgm:pt>
    <dgm:pt modelId="{C82B4EBE-89F5-43D0-919F-6CA985F69F55}" type="sibTrans" cxnId="{0B597616-EFD2-4F9E-B43D-C4A952FB25F7}">
      <dgm:prSet/>
      <dgm:spPr/>
      <dgm:t>
        <a:bodyPr/>
        <a:lstStyle/>
        <a:p>
          <a:endParaRPr lang="ru-RU"/>
        </a:p>
      </dgm:t>
    </dgm:pt>
    <dgm:pt modelId="{579A4231-7341-4823-9785-C0AEAF056075}">
      <dgm:prSet phldrT="[Текст]"/>
      <dgm:spPr/>
      <dgm:t>
        <a:bodyPr/>
        <a:lstStyle/>
        <a:p>
          <a:pPr algn="ctr"/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приймати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належать до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компетенції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обов’язкові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нормативно-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правові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акти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CE02528B-F833-4C0C-B7A4-C55475212BE9}" type="parTrans" cxnId="{44F48104-717B-43C7-BC17-9F3B3861E494}">
      <dgm:prSet/>
      <dgm:spPr/>
      <dgm:t>
        <a:bodyPr/>
        <a:lstStyle/>
        <a:p>
          <a:endParaRPr lang="ru-RU"/>
        </a:p>
      </dgm:t>
    </dgm:pt>
    <dgm:pt modelId="{048EFDD7-D381-4385-A8B0-58C66F8BB515}" type="sibTrans" cxnId="{44F48104-717B-43C7-BC17-9F3B3861E494}">
      <dgm:prSet/>
      <dgm:spPr/>
      <dgm:t>
        <a:bodyPr/>
        <a:lstStyle/>
        <a:p>
          <a:endParaRPr lang="ru-RU"/>
        </a:p>
      </dgm:t>
    </dgm:pt>
    <dgm:pt modelId="{6555A93C-4735-4F01-B8D5-1963D4F526A0}">
      <dgm:prSet phldrT="[Текст]"/>
      <dgm:spPr/>
      <dgm:t>
        <a:bodyPr/>
        <a:lstStyle/>
        <a:p>
          <a:pPr algn="ctr"/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отримувати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заяви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фізичних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юридичних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осіб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порушення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вимог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ЗУ «Про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»,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проводити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власною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ініціативою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перевірку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можливих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фактів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порушення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вимог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цього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Закону;</a:t>
          </a:r>
        </a:p>
      </dgm:t>
    </dgm:pt>
    <dgm:pt modelId="{684E34F9-25CC-4364-BA24-77DAECE51D5B}" type="parTrans" cxnId="{C133D12F-6542-4EBA-ACBC-B51C5668C3F9}">
      <dgm:prSet/>
      <dgm:spPr/>
      <dgm:t>
        <a:bodyPr/>
        <a:lstStyle/>
        <a:p>
          <a:endParaRPr lang="ru-RU"/>
        </a:p>
      </dgm:t>
    </dgm:pt>
    <dgm:pt modelId="{693DA8D3-7F8E-4EB1-8C1B-9E28114960BB}" type="sibTrans" cxnId="{C133D12F-6542-4EBA-ACBC-B51C5668C3F9}">
      <dgm:prSet/>
      <dgm:spPr/>
      <dgm:t>
        <a:bodyPr/>
        <a:lstStyle/>
        <a:p>
          <a:endParaRPr lang="ru-RU"/>
        </a:p>
      </dgm:t>
    </dgm:pt>
    <dgm:pt modelId="{8E575C96-D064-43A0-B2CC-21EA85BBC811}">
      <dgm:prSet phldrT="[Текст]"/>
      <dgm:spPr/>
      <dgm:t>
        <a:bodyPr/>
        <a:lstStyle/>
        <a:p>
          <a:pPr algn="ctr"/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залучати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встановленому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порядку до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окремих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робіт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участі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вивченні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окремих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науковців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у тому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числі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договірній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основі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влади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Автономної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Республіки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Крим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місцевого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самоврядування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3AB47E2E-8BAC-427E-8A67-935D042B8A6D}" type="parTrans" cxnId="{A405E68F-AFA6-4063-9B70-76106418FA1A}">
      <dgm:prSet/>
      <dgm:spPr/>
      <dgm:t>
        <a:bodyPr/>
        <a:lstStyle/>
        <a:p>
          <a:endParaRPr lang="ru-RU"/>
        </a:p>
      </dgm:t>
    </dgm:pt>
    <dgm:pt modelId="{209306F8-2C04-4D1D-91B3-E5956F37E500}" type="sibTrans" cxnId="{A405E68F-AFA6-4063-9B70-76106418FA1A}">
      <dgm:prSet/>
      <dgm:spPr/>
      <dgm:t>
        <a:bodyPr/>
        <a:lstStyle/>
        <a:p>
          <a:endParaRPr lang="ru-RU"/>
        </a:p>
      </dgm:t>
    </dgm:pt>
    <dgm:pt modelId="{E09CB7F6-7B18-4F5A-84BC-E0CB6733F3F7}" type="pres">
      <dgm:prSet presAssocID="{DB3BE3A4-45B3-4F68-A5D2-09676C9FC182}" presName="diagram" presStyleCnt="0">
        <dgm:presLayoutVars>
          <dgm:dir/>
          <dgm:resizeHandles val="exact"/>
        </dgm:presLayoutVars>
      </dgm:prSet>
      <dgm:spPr/>
    </dgm:pt>
    <dgm:pt modelId="{EC95F296-42E4-4EFF-B17E-9AC611373C3E}" type="pres">
      <dgm:prSet presAssocID="{F0D72171-B255-41CF-9972-59ED4B0BA3E0}" presName="node" presStyleLbl="node1" presStyleIdx="0" presStyleCnt="5">
        <dgm:presLayoutVars>
          <dgm:bulletEnabled val="1"/>
        </dgm:presLayoutVars>
      </dgm:prSet>
      <dgm:spPr/>
    </dgm:pt>
    <dgm:pt modelId="{72C8C298-DDE4-4388-AEF6-1B50848BA9A5}" type="pres">
      <dgm:prSet presAssocID="{CC760CFF-0FC8-4E67-91DB-B5E22E448BDF}" presName="sibTrans" presStyleCnt="0"/>
      <dgm:spPr/>
    </dgm:pt>
    <dgm:pt modelId="{E99139E9-FCAD-40C3-B370-4E686F5C9332}" type="pres">
      <dgm:prSet presAssocID="{BEA60C71-B81D-454B-BB30-CB14C74EED0A}" presName="node" presStyleLbl="node1" presStyleIdx="1" presStyleCnt="5">
        <dgm:presLayoutVars>
          <dgm:bulletEnabled val="1"/>
        </dgm:presLayoutVars>
      </dgm:prSet>
      <dgm:spPr/>
    </dgm:pt>
    <dgm:pt modelId="{EDABCBB1-3525-428C-BF59-5F96DBF6923A}" type="pres">
      <dgm:prSet presAssocID="{C82B4EBE-89F5-43D0-919F-6CA985F69F55}" presName="sibTrans" presStyleCnt="0"/>
      <dgm:spPr/>
    </dgm:pt>
    <dgm:pt modelId="{71239E1C-0633-45B8-9A24-66F7DEE9D223}" type="pres">
      <dgm:prSet presAssocID="{579A4231-7341-4823-9785-C0AEAF056075}" presName="node" presStyleLbl="node1" presStyleIdx="2" presStyleCnt="5">
        <dgm:presLayoutVars>
          <dgm:bulletEnabled val="1"/>
        </dgm:presLayoutVars>
      </dgm:prSet>
      <dgm:spPr/>
    </dgm:pt>
    <dgm:pt modelId="{7C3E2091-BC67-4987-880D-53847E2E2B98}" type="pres">
      <dgm:prSet presAssocID="{048EFDD7-D381-4385-A8B0-58C66F8BB515}" presName="sibTrans" presStyleCnt="0"/>
      <dgm:spPr/>
    </dgm:pt>
    <dgm:pt modelId="{A4815668-6A28-492F-BB8E-EBFF0C4ACEA2}" type="pres">
      <dgm:prSet presAssocID="{6555A93C-4735-4F01-B8D5-1963D4F526A0}" presName="node" presStyleLbl="node1" presStyleIdx="3" presStyleCnt="5">
        <dgm:presLayoutVars>
          <dgm:bulletEnabled val="1"/>
        </dgm:presLayoutVars>
      </dgm:prSet>
      <dgm:spPr/>
    </dgm:pt>
    <dgm:pt modelId="{8C653CAB-DB00-47C9-AD43-009B5197225E}" type="pres">
      <dgm:prSet presAssocID="{693DA8D3-7F8E-4EB1-8C1B-9E28114960BB}" presName="sibTrans" presStyleCnt="0"/>
      <dgm:spPr/>
    </dgm:pt>
    <dgm:pt modelId="{C8D6B19D-1661-4500-B71C-0C986537D32D}" type="pres">
      <dgm:prSet presAssocID="{8E575C96-D064-43A0-B2CC-21EA85BBC811}" presName="node" presStyleLbl="node1" presStyleIdx="4" presStyleCnt="5">
        <dgm:presLayoutVars>
          <dgm:bulletEnabled val="1"/>
        </dgm:presLayoutVars>
      </dgm:prSet>
      <dgm:spPr/>
    </dgm:pt>
  </dgm:ptLst>
  <dgm:cxnLst>
    <dgm:cxn modelId="{44F48104-717B-43C7-BC17-9F3B3861E494}" srcId="{DB3BE3A4-45B3-4F68-A5D2-09676C9FC182}" destId="{579A4231-7341-4823-9785-C0AEAF056075}" srcOrd="2" destOrd="0" parTransId="{CE02528B-F833-4C0C-B7A4-C55475212BE9}" sibTransId="{048EFDD7-D381-4385-A8B0-58C66F8BB515}"/>
    <dgm:cxn modelId="{0B597616-EFD2-4F9E-B43D-C4A952FB25F7}" srcId="{DB3BE3A4-45B3-4F68-A5D2-09676C9FC182}" destId="{BEA60C71-B81D-454B-BB30-CB14C74EED0A}" srcOrd="1" destOrd="0" parTransId="{212A777B-CD37-444E-BA73-4C6200B601C2}" sibTransId="{C82B4EBE-89F5-43D0-919F-6CA985F69F55}"/>
    <dgm:cxn modelId="{C133D12F-6542-4EBA-ACBC-B51C5668C3F9}" srcId="{DB3BE3A4-45B3-4F68-A5D2-09676C9FC182}" destId="{6555A93C-4735-4F01-B8D5-1963D4F526A0}" srcOrd="3" destOrd="0" parTransId="{684E34F9-25CC-4364-BA24-77DAECE51D5B}" sibTransId="{693DA8D3-7F8E-4EB1-8C1B-9E28114960BB}"/>
    <dgm:cxn modelId="{D26EEF3A-A71E-42D4-AD2B-598FFE7A82CA}" type="presOf" srcId="{579A4231-7341-4823-9785-C0AEAF056075}" destId="{71239E1C-0633-45B8-9A24-66F7DEE9D223}" srcOrd="0" destOrd="0" presId="urn:microsoft.com/office/officeart/2005/8/layout/default"/>
    <dgm:cxn modelId="{0DE7A85C-0629-40E4-A58E-C50EDE460AB9}" type="presOf" srcId="{8E575C96-D064-43A0-B2CC-21EA85BBC811}" destId="{C8D6B19D-1661-4500-B71C-0C986537D32D}" srcOrd="0" destOrd="0" presId="urn:microsoft.com/office/officeart/2005/8/layout/default"/>
    <dgm:cxn modelId="{D4BB7B72-1FEE-46B4-9394-1CDE7E8D2B7C}" type="presOf" srcId="{BEA60C71-B81D-454B-BB30-CB14C74EED0A}" destId="{E99139E9-FCAD-40C3-B370-4E686F5C9332}" srcOrd="0" destOrd="0" presId="urn:microsoft.com/office/officeart/2005/8/layout/default"/>
    <dgm:cxn modelId="{3D11B175-2123-4AD8-BDC9-8AACD5A7374A}" type="presOf" srcId="{DB3BE3A4-45B3-4F68-A5D2-09676C9FC182}" destId="{E09CB7F6-7B18-4F5A-84BC-E0CB6733F3F7}" srcOrd="0" destOrd="0" presId="urn:microsoft.com/office/officeart/2005/8/layout/default"/>
    <dgm:cxn modelId="{A405E68F-AFA6-4063-9B70-76106418FA1A}" srcId="{DB3BE3A4-45B3-4F68-A5D2-09676C9FC182}" destId="{8E575C96-D064-43A0-B2CC-21EA85BBC811}" srcOrd="4" destOrd="0" parTransId="{3AB47E2E-8BAC-427E-8A67-935D042B8A6D}" sibTransId="{209306F8-2C04-4D1D-91B3-E5956F37E500}"/>
    <dgm:cxn modelId="{ECD2229B-1806-4CAB-A58A-A6357B5DE7E0}" srcId="{DB3BE3A4-45B3-4F68-A5D2-09676C9FC182}" destId="{F0D72171-B255-41CF-9972-59ED4B0BA3E0}" srcOrd="0" destOrd="0" parTransId="{37BE9E3A-943E-47DA-867D-36E57A788237}" sibTransId="{CC760CFF-0FC8-4E67-91DB-B5E22E448BDF}"/>
    <dgm:cxn modelId="{4E3989A4-8C31-45E3-842D-C0E29678A863}" type="presOf" srcId="{6555A93C-4735-4F01-B8D5-1963D4F526A0}" destId="{A4815668-6A28-492F-BB8E-EBFF0C4ACEA2}" srcOrd="0" destOrd="0" presId="urn:microsoft.com/office/officeart/2005/8/layout/default"/>
    <dgm:cxn modelId="{1C598DD0-D2E6-4953-8154-09A3E9C8B548}" type="presOf" srcId="{F0D72171-B255-41CF-9972-59ED4B0BA3E0}" destId="{EC95F296-42E4-4EFF-B17E-9AC611373C3E}" srcOrd="0" destOrd="0" presId="urn:microsoft.com/office/officeart/2005/8/layout/default"/>
    <dgm:cxn modelId="{F97CD34E-9DD4-4D8C-8364-024CD22D2528}" type="presParOf" srcId="{E09CB7F6-7B18-4F5A-84BC-E0CB6733F3F7}" destId="{EC95F296-42E4-4EFF-B17E-9AC611373C3E}" srcOrd="0" destOrd="0" presId="urn:microsoft.com/office/officeart/2005/8/layout/default"/>
    <dgm:cxn modelId="{8E9CA8C9-B1B4-42C7-A2CD-BF85DBF1125F}" type="presParOf" srcId="{E09CB7F6-7B18-4F5A-84BC-E0CB6733F3F7}" destId="{72C8C298-DDE4-4388-AEF6-1B50848BA9A5}" srcOrd="1" destOrd="0" presId="urn:microsoft.com/office/officeart/2005/8/layout/default"/>
    <dgm:cxn modelId="{C7ABCB45-5DD6-408B-ABFD-C9488B22D7BB}" type="presParOf" srcId="{E09CB7F6-7B18-4F5A-84BC-E0CB6733F3F7}" destId="{E99139E9-FCAD-40C3-B370-4E686F5C9332}" srcOrd="2" destOrd="0" presId="urn:microsoft.com/office/officeart/2005/8/layout/default"/>
    <dgm:cxn modelId="{9E02854A-C42B-4698-9C05-C12F4EA040EE}" type="presParOf" srcId="{E09CB7F6-7B18-4F5A-84BC-E0CB6733F3F7}" destId="{EDABCBB1-3525-428C-BF59-5F96DBF6923A}" srcOrd="3" destOrd="0" presId="urn:microsoft.com/office/officeart/2005/8/layout/default"/>
    <dgm:cxn modelId="{03EF8CE2-9CC8-42A4-B174-3866F80DBB9A}" type="presParOf" srcId="{E09CB7F6-7B18-4F5A-84BC-E0CB6733F3F7}" destId="{71239E1C-0633-45B8-9A24-66F7DEE9D223}" srcOrd="4" destOrd="0" presId="urn:microsoft.com/office/officeart/2005/8/layout/default"/>
    <dgm:cxn modelId="{97D75990-C483-459C-A3A0-408B54FD415F}" type="presParOf" srcId="{E09CB7F6-7B18-4F5A-84BC-E0CB6733F3F7}" destId="{7C3E2091-BC67-4987-880D-53847E2E2B98}" srcOrd="5" destOrd="0" presId="urn:microsoft.com/office/officeart/2005/8/layout/default"/>
    <dgm:cxn modelId="{1E11FDA0-C438-404D-8BCE-BC11AFE31D66}" type="presParOf" srcId="{E09CB7F6-7B18-4F5A-84BC-E0CB6733F3F7}" destId="{A4815668-6A28-492F-BB8E-EBFF0C4ACEA2}" srcOrd="6" destOrd="0" presId="urn:microsoft.com/office/officeart/2005/8/layout/default"/>
    <dgm:cxn modelId="{820FD083-2C46-4E5B-878F-BAC97EF77EA1}" type="presParOf" srcId="{E09CB7F6-7B18-4F5A-84BC-E0CB6733F3F7}" destId="{8C653CAB-DB00-47C9-AD43-009B5197225E}" srcOrd="7" destOrd="0" presId="urn:microsoft.com/office/officeart/2005/8/layout/default"/>
    <dgm:cxn modelId="{B4BD40D6-93DD-4BD3-9502-AB01F0DE81E2}" type="presParOf" srcId="{E09CB7F6-7B18-4F5A-84BC-E0CB6733F3F7}" destId="{C8D6B19D-1661-4500-B71C-0C986537D32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5C52B61-EB52-4154-A911-91D21B6B4386}" type="doc">
      <dgm:prSet loTypeId="urn:microsoft.com/office/officeart/2005/8/layout/process1" loCatId="process" qsTypeId="urn:microsoft.com/office/officeart/2005/8/quickstyle/simple1" qsCatId="simple" csTypeId="urn:microsoft.com/office/officeart/2005/8/colors/accent3_1" csCatId="accent3" phldr="1"/>
      <dgm:spPr/>
    </dgm:pt>
    <dgm:pt modelId="{3A2F71D9-050E-446E-80E9-C8346953F772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Контроль за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витрачанням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Національним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агентством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коштів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2B8CCA-DECB-402F-A350-BC080BA654FD}" type="parTrans" cxnId="{83E1452D-F68E-4162-B61B-CE3669F745F2}">
      <dgm:prSet/>
      <dgm:spPr/>
      <dgm:t>
        <a:bodyPr/>
        <a:lstStyle/>
        <a:p>
          <a:endParaRPr lang="ru-RU"/>
        </a:p>
      </dgm:t>
    </dgm:pt>
    <dgm:pt modelId="{257D3E50-CBD3-4232-8B9B-F86741E5F8BA}" type="sibTrans" cxnId="{83E1452D-F68E-4162-B61B-CE3669F745F2}">
      <dgm:prSet/>
      <dgm:spPr/>
      <dgm:t>
        <a:bodyPr/>
        <a:lstStyle/>
        <a:p>
          <a:endParaRPr lang="ru-RU"/>
        </a:p>
      </dgm:t>
    </dgm:pt>
    <dgm:pt modelId="{6F4CE5D2-8A68-48B1-9285-448D33818D49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здійснюється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Рахунковою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палатою 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шляхом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аудиту один раз на два роки</a:t>
          </a:r>
        </a:p>
      </dgm:t>
    </dgm:pt>
    <dgm:pt modelId="{37001F0B-44AE-41D2-853A-3BD65B5789C2}" type="parTrans" cxnId="{B44ABB51-7D15-4801-9035-B1D326618443}">
      <dgm:prSet/>
      <dgm:spPr/>
      <dgm:t>
        <a:bodyPr/>
        <a:lstStyle/>
        <a:p>
          <a:endParaRPr lang="ru-RU"/>
        </a:p>
      </dgm:t>
    </dgm:pt>
    <dgm:pt modelId="{BA0600F6-4587-4732-A1BA-C525CA2D56A9}" type="sibTrans" cxnId="{B44ABB51-7D15-4801-9035-B1D326618443}">
      <dgm:prSet/>
      <dgm:spPr/>
      <dgm:t>
        <a:bodyPr/>
        <a:lstStyle/>
        <a:p>
          <a:endParaRPr lang="ru-RU"/>
        </a:p>
      </dgm:t>
    </dgm:pt>
    <dgm:pt modelId="{199FAFA5-AA8B-41B1-8E43-696F73E41ED6}" type="pres">
      <dgm:prSet presAssocID="{C5C52B61-EB52-4154-A911-91D21B6B4386}" presName="Name0" presStyleCnt="0">
        <dgm:presLayoutVars>
          <dgm:dir/>
          <dgm:resizeHandles val="exact"/>
        </dgm:presLayoutVars>
      </dgm:prSet>
      <dgm:spPr/>
    </dgm:pt>
    <dgm:pt modelId="{214BAE6E-7224-4A01-AFC5-989624DE69F9}" type="pres">
      <dgm:prSet presAssocID="{3A2F71D9-050E-446E-80E9-C8346953F772}" presName="node" presStyleLbl="node1" presStyleIdx="0" presStyleCnt="2" custScaleY="29191">
        <dgm:presLayoutVars>
          <dgm:bulletEnabled val="1"/>
        </dgm:presLayoutVars>
      </dgm:prSet>
      <dgm:spPr/>
    </dgm:pt>
    <dgm:pt modelId="{1FCAFDA9-0586-48AD-8421-5CBC0A75830C}" type="pres">
      <dgm:prSet presAssocID="{257D3E50-CBD3-4232-8B9B-F86741E5F8BA}" presName="sibTrans" presStyleLbl="sibTrans2D1" presStyleIdx="0" presStyleCnt="1"/>
      <dgm:spPr/>
    </dgm:pt>
    <dgm:pt modelId="{308A3DBB-6074-4395-916E-AE3EC2157BE9}" type="pres">
      <dgm:prSet presAssocID="{257D3E50-CBD3-4232-8B9B-F86741E5F8BA}" presName="connectorText" presStyleLbl="sibTrans2D1" presStyleIdx="0" presStyleCnt="1"/>
      <dgm:spPr/>
    </dgm:pt>
    <dgm:pt modelId="{2C39A76E-EEDC-4D58-B4A5-27FA02B8465B}" type="pres">
      <dgm:prSet presAssocID="{6F4CE5D2-8A68-48B1-9285-448D33818D49}" presName="node" presStyleLbl="node1" presStyleIdx="1" presStyleCnt="2" custScaleY="30467">
        <dgm:presLayoutVars>
          <dgm:bulletEnabled val="1"/>
        </dgm:presLayoutVars>
      </dgm:prSet>
      <dgm:spPr/>
    </dgm:pt>
  </dgm:ptLst>
  <dgm:cxnLst>
    <dgm:cxn modelId="{02D9F70A-AFBD-4630-90B6-17381D2B9C7B}" type="presOf" srcId="{257D3E50-CBD3-4232-8B9B-F86741E5F8BA}" destId="{1FCAFDA9-0586-48AD-8421-5CBC0A75830C}" srcOrd="0" destOrd="0" presId="urn:microsoft.com/office/officeart/2005/8/layout/process1"/>
    <dgm:cxn modelId="{E96BC20C-42F3-4FE6-9175-0068FF07AB09}" type="presOf" srcId="{C5C52B61-EB52-4154-A911-91D21B6B4386}" destId="{199FAFA5-AA8B-41B1-8E43-696F73E41ED6}" srcOrd="0" destOrd="0" presId="urn:microsoft.com/office/officeart/2005/8/layout/process1"/>
    <dgm:cxn modelId="{83E1452D-F68E-4162-B61B-CE3669F745F2}" srcId="{C5C52B61-EB52-4154-A911-91D21B6B4386}" destId="{3A2F71D9-050E-446E-80E9-C8346953F772}" srcOrd="0" destOrd="0" parTransId="{4D2B8CCA-DECB-402F-A350-BC080BA654FD}" sibTransId="{257D3E50-CBD3-4232-8B9B-F86741E5F8BA}"/>
    <dgm:cxn modelId="{B44ABB51-7D15-4801-9035-B1D326618443}" srcId="{C5C52B61-EB52-4154-A911-91D21B6B4386}" destId="{6F4CE5D2-8A68-48B1-9285-448D33818D49}" srcOrd="1" destOrd="0" parTransId="{37001F0B-44AE-41D2-853A-3BD65B5789C2}" sibTransId="{BA0600F6-4587-4732-A1BA-C525CA2D56A9}"/>
    <dgm:cxn modelId="{852F94B0-4FE5-471F-AB7C-F41B9212CBDF}" type="presOf" srcId="{257D3E50-CBD3-4232-8B9B-F86741E5F8BA}" destId="{308A3DBB-6074-4395-916E-AE3EC2157BE9}" srcOrd="1" destOrd="0" presId="urn:microsoft.com/office/officeart/2005/8/layout/process1"/>
    <dgm:cxn modelId="{F895BDC5-D56D-4C9D-A4FC-407C97E7ABAD}" type="presOf" srcId="{6F4CE5D2-8A68-48B1-9285-448D33818D49}" destId="{2C39A76E-EEDC-4D58-B4A5-27FA02B8465B}" srcOrd="0" destOrd="0" presId="urn:microsoft.com/office/officeart/2005/8/layout/process1"/>
    <dgm:cxn modelId="{2ADA40C9-B57B-4CFA-8B99-896B3CFD00EA}" type="presOf" srcId="{3A2F71D9-050E-446E-80E9-C8346953F772}" destId="{214BAE6E-7224-4A01-AFC5-989624DE69F9}" srcOrd="0" destOrd="0" presId="urn:microsoft.com/office/officeart/2005/8/layout/process1"/>
    <dgm:cxn modelId="{9752A997-7E57-468E-B988-CFF3B625FEB9}" type="presParOf" srcId="{199FAFA5-AA8B-41B1-8E43-696F73E41ED6}" destId="{214BAE6E-7224-4A01-AFC5-989624DE69F9}" srcOrd="0" destOrd="0" presId="urn:microsoft.com/office/officeart/2005/8/layout/process1"/>
    <dgm:cxn modelId="{A991C254-19CA-4B5A-AB63-8621AF97519B}" type="presParOf" srcId="{199FAFA5-AA8B-41B1-8E43-696F73E41ED6}" destId="{1FCAFDA9-0586-48AD-8421-5CBC0A75830C}" srcOrd="1" destOrd="0" presId="urn:microsoft.com/office/officeart/2005/8/layout/process1"/>
    <dgm:cxn modelId="{E1252C78-C142-4176-B4F9-3815E482DF40}" type="presParOf" srcId="{1FCAFDA9-0586-48AD-8421-5CBC0A75830C}" destId="{308A3DBB-6074-4395-916E-AE3EC2157BE9}" srcOrd="0" destOrd="0" presId="urn:microsoft.com/office/officeart/2005/8/layout/process1"/>
    <dgm:cxn modelId="{6EEDE473-DA92-4923-9DA5-39575E330C16}" type="presParOf" srcId="{199FAFA5-AA8B-41B1-8E43-696F73E41ED6}" destId="{2C39A76E-EEDC-4D58-B4A5-27FA02B846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B4312C2-47C9-4EC4-B149-769CF6057F0F}" type="doc">
      <dgm:prSet loTypeId="urn:microsoft.com/office/officeart/2005/8/layout/process1" loCatId="process" qsTypeId="urn:microsoft.com/office/officeart/2005/8/quickstyle/simple1" qsCatId="simple" csTypeId="urn:microsoft.com/office/officeart/2005/8/colors/accent3_1" csCatId="accent3" phldr="1"/>
      <dgm:spPr/>
    </dgm:pt>
    <dgm:pt modelId="{B3BAF28E-D1AD-4164-8B94-479D7FEA0EE4}">
      <dgm:prSet phldrT="[Текст]" custT="1"/>
      <dgm:spPr/>
      <dgm:t>
        <a:bodyPr/>
        <a:lstStyle/>
        <a:p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Громадський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контроль за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діяльністю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gm:t>
    </dgm:pt>
    <dgm:pt modelId="{5F5AA93F-B2C2-4094-9886-17A69D3BF7F0}" type="parTrans" cxnId="{0ED59D22-E019-4257-8AFA-C1E5BA483DA9}">
      <dgm:prSet/>
      <dgm:spPr/>
      <dgm:t>
        <a:bodyPr/>
        <a:lstStyle/>
        <a:p>
          <a:endParaRPr lang="ru-RU"/>
        </a:p>
      </dgm:t>
    </dgm:pt>
    <dgm:pt modelId="{4E453047-3AD0-4736-BD3F-5BA0904FD5FB}" type="sibTrans" cxnId="{0ED59D22-E019-4257-8AFA-C1E5BA483DA9}">
      <dgm:prSet/>
      <dgm:spPr/>
      <dgm:t>
        <a:bodyPr/>
        <a:lstStyle/>
        <a:p>
          <a:endParaRPr lang="ru-RU"/>
        </a:p>
      </dgm:t>
    </dgm:pt>
    <dgm:pt modelId="{831E1C55-F929-4844-BB5C-215489E30AE3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забезпечується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через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Громадську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раду при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Національному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агентстві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яка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складається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з 15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осіб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формується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відповідно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результатів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відкритого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прозорого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конкурсу.</a:t>
          </a:r>
        </a:p>
      </dgm:t>
    </dgm:pt>
    <dgm:pt modelId="{3D088420-16D9-4DC9-9415-2CC481FACADA}" type="parTrans" cxnId="{9D809D38-0A99-44EA-A125-67DAAE55C71D}">
      <dgm:prSet/>
      <dgm:spPr/>
      <dgm:t>
        <a:bodyPr/>
        <a:lstStyle/>
        <a:p>
          <a:endParaRPr lang="ru-RU"/>
        </a:p>
      </dgm:t>
    </dgm:pt>
    <dgm:pt modelId="{D15732B8-F744-4FE6-BCAB-ACD287F675D5}" type="sibTrans" cxnId="{9D809D38-0A99-44EA-A125-67DAAE55C71D}">
      <dgm:prSet/>
      <dgm:spPr/>
      <dgm:t>
        <a:bodyPr/>
        <a:lstStyle/>
        <a:p>
          <a:endParaRPr lang="ru-RU"/>
        </a:p>
      </dgm:t>
    </dgm:pt>
    <dgm:pt modelId="{62D3CFB9-B5B0-40D3-A235-620A955DB330}" type="pres">
      <dgm:prSet presAssocID="{FB4312C2-47C9-4EC4-B149-769CF6057F0F}" presName="Name0" presStyleCnt="0">
        <dgm:presLayoutVars>
          <dgm:dir/>
          <dgm:resizeHandles val="exact"/>
        </dgm:presLayoutVars>
      </dgm:prSet>
      <dgm:spPr/>
    </dgm:pt>
    <dgm:pt modelId="{E999484C-BD75-4A65-9F82-4F528ECF351C}" type="pres">
      <dgm:prSet presAssocID="{B3BAF28E-D1AD-4164-8B94-479D7FEA0EE4}" presName="node" presStyleLbl="node1" presStyleIdx="0" presStyleCnt="2" custScaleY="29553">
        <dgm:presLayoutVars>
          <dgm:bulletEnabled val="1"/>
        </dgm:presLayoutVars>
      </dgm:prSet>
      <dgm:spPr/>
    </dgm:pt>
    <dgm:pt modelId="{A4525FE7-92BD-48D8-BE1D-F92B02C0663E}" type="pres">
      <dgm:prSet presAssocID="{4E453047-3AD0-4736-BD3F-5BA0904FD5FB}" presName="sibTrans" presStyleLbl="sibTrans2D1" presStyleIdx="0" presStyleCnt="1" custLinFactNeighborX="-11255" custLinFactNeighborY="4181"/>
      <dgm:spPr/>
    </dgm:pt>
    <dgm:pt modelId="{745CCF84-CBE6-40F3-AC84-B9F088CCF02A}" type="pres">
      <dgm:prSet presAssocID="{4E453047-3AD0-4736-BD3F-5BA0904FD5FB}" presName="connectorText" presStyleLbl="sibTrans2D1" presStyleIdx="0" presStyleCnt="1"/>
      <dgm:spPr/>
    </dgm:pt>
    <dgm:pt modelId="{52E44872-E4A9-4454-A5A2-5C43B1AB37A9}" type="pres">
      <dgm:prSet presAssocID="{831E1C55-F929-4844-BB5C-215489E30AE3}" presName="node" presStyleLbl="node1" presStyleIdx="1" presStyleCnt="2" custScaleX="93972" custScaleY="52965" custLinFactNeighborX="106" custLinFactNeighborY="-4578">
        <dgm:presLayoutVars>
          <dgm:bulletEnabled val="1"/>
        </dgm:presLayoutVars>
      </dgm:prSet>
      <dgm:spPr/>
    </dgm:pt>
  </dgm:ptLst>
  <dgm:cxnLst>
    <dgm:cxn modelId="{4DE13A1B-D856-44E2-BBFA-869F24499954}" type="presOf" srcId="{B3BAF28E-D1AD-4164-8B94-479D7FEA0EE4}" destId="{E999484C-BD75-4A65-9F82-4F528ECF351C}" srcOrd="0" destOrd="0" presId="urn:microsoft.com/office/officeart/2005/8/layout/process1"/>
    <dgm:cxn modelId="{0ED59D22-E019-4257-8AFA-C1E5BA483DA9}" srcId="{FB4312C2-47C9-4EC4-B149-769CF6057F0F}" destId="{B3BAF28E-D1AD-4164-8B94-479D7FEA0EE4}" srcOrd="0" destOrd="0" parTransId="{5F5AA93F-B2C2-4094-9886-17A69D3BF7F0}" sibTransId="{4E453047-3AD0-4736-BD3F-5BA0904FD5FB}"/>
    <dgm:cxn modelId="{68059B34-EF17-4D69-8A4A-46ABAA71B4B8}" type="presOf" srcId="{4E453047-3AD0-4736-BD3F-5BA0904FD5FB}" destId="{745CCF84-CBE6-40F3-AC84-B9F088CCF02A}" srcOrd="1" destOrd="0" presId="urn:microsoft.com/office/officeart/2005/8/layout/process1"/>
    <dgm:cxn modelId="{9D809D38-0A99-44EA-A125-67DAAE55C71D}" srcId="{FB4312C2-47C9-4EC4-B149-769CF6057F0F}" destId="{831E1C55-F929-4844-BB5C-215489E30AE3}" srcOrd="1" destOrd="0" parTransId="{3D088420-16D9-4DC9-9415-2CC481FACADA}" sibTransId="{D15732B8-F744-4FE6-BCAB-ACD287F675D5}"/>
    <dgm:cxn modelId="{854EA43C-978F-4A37-8524-2299A6B68628}" type="presOf" srcId="{4E453047-3AD0-4736-BD3F-5BA0904FD5FB}" destId="{A4525FE7-92BD-48D8-BE1D-F92B02C0663E}" srcOrd="0" destOrd="0" presId="urn:microsoft.com/office/officeart/2005/8/layout/process1"/>
    <dgm:cxn modelId="{DDDF58C4-0FF6-42EF-99ED-814A191EE540}" type="presOf" srcId="{831E1C55-F929-4844-BB5C-215489E30AE3}" destId="{52E44872-E4A9-4454-A5A2-5C43B1AB37A9}" srcOrd="0" destOrd="0" presId="urn:microsoft.com/office/officeart/2005/8/layout/process1"/>
    <dgm:cxn modelId="{727846CC-657B-463A-92EC-3CFC78E5948E}" type="presOf" srcId="{FB4312C2-47C9-4EC4-B149-769CF6057F0F}" destId="{62D3CFB9-B5B0-40D3-A235-620A955DB330}" srcOrd="0" destOrd="0" presId="urn:microsoft.com/office/officeart/2005/8/layout/process1"/>
    <dgm:cxn modelId="{F53DE6A5-A70D-41D9-951B-71F600AC827E}" type="presParOf" srcId="{62D3CFB9-B5B0-40D3-A235-620A955DB330}" destId="{E999484C-BD75-4A65-9F82-4F528ECF351C}" srcOrd="0" destOrd="0" presId="urn:microsoft.com/office/officeart/2005/8/layout/process1"/>
    <dgm:cxn modelId="{B321EEE3-3BBE-4AB4-87CE-F62EE96EDC0B}" type="presParOf" srcId="{62D3CFB9-B5B0-40D3-A235-620A955DB330}" destId="{A4525FE7-92BD-48D8-BE1D-F92B02C0663E}" srcOrd="1" destOrd="0" presId="urn:microsoft.com/office/officeart/2005/8/layout/process1"/>
    <dgm:cxn modelId="{D1CD8526-16F0-476A-99EA-FB8C9AB8CE35}" type="presParOf" srcId="{A4525FE7-92BD-48D8-BE1D-F92B02C0663E}" destId="{745CCF84-CBE6-40F3-AC84-B9F088CCF02A}" srcOrd="0" destOrd="0" presId="urn:microsoft.com/office/officeart/2005/8/layout/process1"/>
    <dgm:cxn modelId="{91A800A6-91EC-48F3-A520-D16682EEB3C6}" type="presParOf" srcId="{62D3CFB9-B5B0-40D3-A235-620A955DB330}" destId="{52E44872-E4A9-4454-A5A2-5C43B1AB37A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2020053-B491-4430-9DF9-02E79698C542}" type="doc">
      <dgm:prSet loTypeId="urn:microsoft.com/office/officeart/2005/8/layout/process1" loCatId="process" qsTypeId="urn:microsoft.com/office/officeart/2005/8/quickstyle/simple1" qsCatId="simple" csTypeId="urn:microsoft.com/office/officeart/2005/8/colors/accent3_1" csCatId="accent3" phldr="1"/>
      <dgm:spPr/>
    </dgm:pt>
    <dgm:pt modelId="{A1170684-E98B-4ECB-96FF-65C828176ED8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Зовнішня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незалежна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оцінка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ефективності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gm:t>
    </dgm:pt>
    <dgm:pt modelId="{A189B598-00B8-4B84-92B5-0AD64CE3A64F}" type="parTrans" cxnId="{C270D1FC-1508-4DB3-84CE-FF5E6CD4F25E}">
      <dgm:prSet/>
      <dgm:spPr/>
      <dgm:t>
        <a:bodyPr/>
        <a:lstStyle/>
        <a:p>
          <a:endParaRPr lang="ru-RU"/>
        </a:p>
      </dgm:t>
    </dgm:pt>
    <dgm:pt modelId="{210C6F63-CF23-466A-8CA1-ADC189F0F2E1}" type="sibTrans" cxnId="{C270D1FC-1508-4DB3-84CE-FF5E6CD4F25E}">
      <dgm:prSet/>
      <dgm:spPr/>
      <dgm:t>
        <a:bodyPr/>
        <a:lstStyle/>
        <a:p>
          <a:endParaRPr lang="ru-RU"/>
        </a:p>
      </dgm:t>
    </dgm:pt>
    <dgm:pt modelId="{D56C85C9-3866-48F5-927F-32CC47EA55D0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Проводиться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кожні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два роки;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проводить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Комісія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незалежної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ефективності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у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складі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трьох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осіб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призначаються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КМУ на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підставі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пропозицій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донорів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протягом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останніх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двох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надавали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міжнародну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технічну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допомогу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сфері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97C6E125-0240-41D5-92ED-F40B0800953A}" type="parTrans" cxnId="{60E7A472-CFB2-4E15-BC21-1B13183A878A}">
      <dgm:prSet/>
      <dgm:spPr/>
      <dgm:t>
        <a:bodyPr/>
        <a:lstStyle/>
        <a:p>
          <a:endParaRPr lang="ru-RU"/>
        </a:p>
      </dgm:t>
    </dgm:pt>
    <dgm:pt modelId="{E6ED6A8B-FA7C-48F8-A588-DF3794BB9BCC}" type="sibTrans" cxnId="{60E7A472-CFB2-4E15-BC21-1B13183A878A}">
      <dgm:prSet/>
      <dgm:spPr/>
      <dgm:t>
        <a:bodyPr/>
        <a:lstStyle/>
        <a:p>
          <a:endParaRPr lang="ru-RU"/>
        </a:p>
      </dgm:t>
    </dgm:pt>
    <dgm:pt modelId="{C5C9F76F-2228-45CE-8B36-EFEA12E16F78}" type="pres">
      <dgm:prSet presAssocID="{E2020053-B491-4430-9DF9-02E79698C542}" presName="Name0" presStyleCnt="0">
        <dgm:presLayoutVars>
          <dgm:dir/>
          <dgm:resizeHandles val="exact"/>
        </dgm:presLayoutVars>
      </dgm:prSet>
      <dgm:spPr/>
    </dgm:pt>
    <dgm:pt modelId="{59ED3E2F-CD53-48AF-A45B-668E9761654F}" type="pres">
      <dgm:prSet presAssocID="{A1170684-E98B-4ECB-96FF-65C828176ED8}" presName="node" presStyleLbl="node1" presStyleIdx="0" presStyleCnt="2" custScaleY="47418">
        <dgm:presLayoutVars>
          <dgm:bulletEnabled val="1"/>
        </dgm:presLayoutVars>
      </dgm:prSet>
      <dgm:spPr/>
    </dgm:pt>
    <dgm:pt modelId="{5A97F9DC-9B9A-4803-9CF2-60B4EAAE5929}" type="pres">
      <dgm:prSet presAssocID="{210C6F63-CF23-466A-8CA1-ADC189F0F2E1}" presName="sibTrans" presStyleLbl="sibTrans2D1" presStyleIdx="0" presStyleCnt="1" custLinFactNeighborX="-3058" custLinFactNeighborY="-20594"/>
      <dgm:spPr/>
    </dgm:pt>
    <dgm:pt modelId="{258AA25A-D433-47EC-B48F-61DA8B35E654}" type="pres">
      <dgm:prSet presAssocID="{210C6F63-CF23-466A-8CA1-ADC189F0F2E1}" presName="connectorText" presStyleLbl="sibTrans2D1" presStyleIdx="0" presStyleCnt="1"/>
      <dgm:spPr/>
    </dgm:pt>
    <dgm:pt modelId="{E827D921-02D9-4DE6-88BD-802CDB094307}" type="pres">
      <dgm:prSet presAssocID="{D56C85C9-3866-48F5-927F-32CC47EA55D0}" presName="node" presStyleLbl="node1" presStyleIdx="1" presStyleCnt="2" custScaleY="76914" custLinFactNeighborX="-11916" custLinFactNeighborY="-3673">
        <dgm:presLayoutVars>
          <dgm:bulletEnabled val="1"/>
        </dgm:presLayoutVars>
      </dgm:prSet>
      <dgm:spPr/>
    </dgm:pt>
  </dgm:ptLst>
  <dgm:cxnLst>
    <dgm:cxn modelId="{0EED2C32-7B89-4FA8-9878-BFEE1CB227A0}" type="presOf" srcId="{D56C85C9-3866-48F5-927F-32CC47EA55D0}" destId="{E827D921-02D9-4DE6-88BD-802CDB094307}" srcOrd="0" destOrd="0" presId="urn:microsoft.com/office/officeart/2005/8/layout/process1"/>
    <dgm:cxn modelId="{418D885C-0C94-441B-9DF2-FDA321414D59}" type="presOf" srcId="{210C6F63-CF23-466A-8CA1-ADC189F0F2E1}" destId="{258AA25A-D433-47EC-B48F-61DA8B35E654}" srcOrd="1" destOrd="0" presId="urn:microsoft.com/office/officeart/2005/8/layout/process1"/>
    <dgm:cxn modelId="{60E7A472-CFB2-4E15-BC21-1B13183A878A}" srcId="{E2020053-B491-4430-9DF9-02E79698C542}" destId="{D56C85C9-3866-48F5-927F-32CC47EA55D0}" srcOrd="1" destOrd="0" parTransId="{97C6E125-0240-41D5-92ED-F40B0800953A}" sibTransId="{E6ED6A8B-FA7C-48F8-A588-DF3794BB9BCC}"/>
    <dgm:cxn modelId="{34744F59-1A96-40A9-8668-D9AB8E135438}" type="presOf" srcId="{E2020053-B491-4430-9DF9-02E79698C542}" destId="{C5C9F76F-2228-45CE-8B36-EFEA12E16F78}" srcOrd="0" destOrd="0" presId="urn:microsoft.com/office/officeart/2005/8/layout/process1"/>
    <dgm:cxn modelId="{C0E757A9-445D-4B56-88F1-5251901CC65A}" type="presOf" srcId="{A1170684-E98B-4ECB-96FF-65C828176ED8}" destId="{59ED3E2F-CD53-48AF-A45B-668E9761654F}" srcOrd="0" destOrd="0" presId="urn:microsoft.com/office/officeart/2005/8/layout/process1"/>
    <dgm:cxn modelId="{5CBEDDB2-4601-4736-8DF1-D491A8DBC862}" type="presOf" srcId="{210C6F63-CF23-466A-8CA1-ADC189F0F2E1}" destId="{5A97F9DC-9B9A-4803-9CF2-60B4EAAE5929}" srcOrd="0" destOrd="0" presId="urn:microsoft.com/office/officeart/2005/8/layout/process1"/>
    <dgm:cxn modelId="{C270D1FC-1508-4DB3-84CE-FF5E6CD4F25E}" srcId="{E2020053-B491-4430-9DF9-02E79698C542}" destId="{A1170684-E98B-4ECB-96FF-65C828176ED8}" srcOrd="0" destOrd="0" parTransId="{A189B598-00B8-4B84-92B5-0AD64CE3A64F}" sibTransId="{210C6F63-CF23-466A-8CA1-ADC189F0F2E1}"/>
    <dgm:cxn modelId="{FEF9AB7B-CA29-4241-9E2A-0DC1BBBAC635}" type="presParOf" srcId="{C5C9F76F-2228-45CE-8B36-EFEA12E16F78}" destId="{59ED3E2F-CD53-48AF-A45B-668E9761654F}" srcOrd="0" destOrd="0" presId="urn:microsoft.com/office/officeart/2005/8/layout/process1"/>
    <dgm:cxn modelId="{A232E9BA-D57C-4B09-9C76-09DCE15668E5}" type="presParOf" srcId="{C5C9F76F-2228-45CE-8B36-EFEA12E16F78}" destId="{5A97F9DC-9B9A-4803-9CF2-60B4EAAE5929}" srcOrd="1" destOrd="0" presId="urn:microsoft.com/office/officeart/2005/8/layout/process1"/>
    <dgm:cxn modelId="{BA7888DC-3458-4285-953C-B9A8C658EFF2}" type="presParOf" srcId="{5A97F9DC-9B9A-4803-9CF2-60B4EAAE5929}" destId="{258AA25A-D433-47EC-B48F-61DA8B35E654}" srcOrd="0" destOrd="0" presId="urn:microsoft.com/office/officeart/2005/8/layout/process1"/>
    <dgm:cxn modelId="{6EE915B8-5C74-48DF-A7A3-0C9DE76485C1}" type="presParOf" srcId="{C5C9F76F-2228-45CE-8B36-EFEA12E16F78}" destId="{E827D921-02D9-4DE6-88BD-802CDB09430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C312630-A0C8-47BB-BC52-30D32100BBF5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09A62F8-30FA-4016-B12A-C19311085A91}">
      <dgm:prSet phldrT="[Текст]" custT="1"/>
      <dgm:spPr/>
      <dgm:t>
        <a:bodyPr/>
        <a:lstStyle/>
        <a:p>
          <a:pPr algn="ctr"/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Фінансове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здійснюється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за </a:t>
          </a:r>
          <a:r>
            <a:rPr lang="ru-RU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рахунок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коштів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Державного бюджету </a:t>
          </a:r>
          <a:r>
            <a:rPr lang="ru-RU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7CF5DB37-AF96-4575-B02F-F8C9EF43036D}" type="parTrans" cxnId="{B9DFE3A6-A3AA-46E9-BD37-2E29A9210750}">
      <dgm:prSet/>
      <dgm:spPr/>
      <dgm:t>
        <a:bodyPr/>
        <a:lstStyle/>
        <a:p>
          <a:endParaRPr lang="ru-RU"/>
        </a:p>
      </dgm:t>
    </dgm:pt>
    <dgm:pt modelId="{786CAC7C-1C03-4287-AB0A-5A0B018365CA}" type="sibTrans" cxnId="{B9DFE3A6-A3AA-46E9-BD37-2E29A9210750}">
      <dgm:prSet/>
      <dgm:spPr/>
      <dgm:t>
        <a:bodyPr/>
        <a:lstStyle/>
        <a:p>
          <a:endParaRPr lang="ru-RU"/>
        </a:p>
      </dgm:t>
    </dgm:pt>
    <dgm:pt modelId="{79A9F0F4-41BB-4035-91F0-4E796FD66C26}">
      <dgm:prSet phldrT="[Текст]" custT="1"/>
      <dgm:spPr/>
      <dgm:t>
        <a:bodyPr/>
        <a:lstStyle/>
        <a:p>
          <a:pPr algn="ctr"/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за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рахунок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будь-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яких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інших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джерел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забороняється</a:t>
          </a:r>
          <a:r>
            <a: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крім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випадків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передбачених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міжнародними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договорами,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згоду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обов’язковість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яких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надано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Верховною Радою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проектами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міжнародної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технічної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допомоги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F5A490F0-F10E-4EE6-A82E-BC20C363982C}" type="parTrans" cxnId="{DB06FF1B-CB94-4F89-A760-F1CAC4CD4393}">
      <dgm:prSet/>
      <dgm:spPr/>
      <dgm:t>
        <a:bodyPr/>
        <a:lstStyle/>
        <a:p>
          <a:endParaRPr lang="ru-RU"/>
        </a:p>
      </dgm:t>
    </dgm:pt>
    <dgm:pt modelId="{0916BB0F-76C8-4336-B8A4-19461A2348D1}" type="sibTrans" cxnId="{DB06FF1B-CB94-4F89-A760-F1CAC4CD4393}">
      <dgm:prSet/>
      <dgm:spPr/>
      <dgm:t>
        <a:bodyPr/>
        <a:lstStyle/>
        <a:p>
          <a:endParaRPr lang="ru-RU"/>
        </a:p>
      </dgm:t>
    </dgm:pt>
    <dgm:pt modelId="{152308D3-998F-494E-950E-6E1C3AE0B5EB}">
      <dgm:prSet phldrT="[Текст]"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Голова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представляє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позицію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з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засіданнях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Кабінету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Міністрів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комітетів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пленарних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засіданнях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Верховної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Ради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427A1E0D-658F-4819-9ACC-EA589B253C04}" type="parTrans" cxnId="{AFA72CA7-4543-467F-B701-D31F3FE8FE1B}">
      <dgm:prSet/>
      <dgm:spPr/>
      <dgm:t>
        <a:bodyPr/>
        <a:lstStyle/>
        <a:p>
          <a:endParaRPr lang="ru-RU"/>
        </a:p>
      </dgm:t>
    </dgm:pt>
    <dgm:pt modelId="{A8768622-2D0B-45B7-BEAB-8DA5BAC16CF8}" type="sibTrans" cxnId="{AFA72CA7-4543-467F-B701-D31F3FE8FE1B}">
      <dgm:prSet/>
      <dgm:spPr/>
      <dgm:t>
        <a:bodyPr/>
        <a:lstStyle/>
        <a:p>
          <a:endParaRPr lang="ru-RU"/>
        </a:p>
      </dgm:t>
    </dgm:pt>
    <dgm:pt modelId="{34FB4C98-DD11-4466-B6CF-F3E380B3F6B4}">
      <dgm:prSet phldrT="[Текст]" custT="1"/>
      <dgm:spPr/>
      <dgm:t>
        <a:bodyPr/>
        <a:lstStyle/>
        <a:p>
          <a:pPr algn="just"/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Національне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агентство є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головним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розпорядником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коштів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Державного бюджету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виділяються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F8B20FC0-065E-4885-BCE1-47CFA50AD4F3}" type="parTrans" cxnId="{879DFE46-FD90-482D-AA11-2369552B1947}">
      <dgm:prSet/>
      <dgm:spPr/>
      <dgm:t>
        <a:bodyPr/>
        <a:lstStyle/>
        <a:p>
          <a:endParaRPr lang="ru-RU"/>
        </a:p>
      </dgm:t>
    </dgm:pt>
    <dgm:pt modelId="{11A2F5D3-29B4-4C7E-A2E4-87A7F5C331C2}" type="sibTrans" cxnId="{879DFE46-FD90-482D-AA11-2369552B1947}">
      <dgm:prSet/>
      <dgm:spPr/>
      <dgm:t>
        <a:bodyPr/>
        <a:lstStyle/>
        <a:p>
          <a:endParaRPr lang="ru-RU"/>
        </a:p>
      </dgm:t>
    </dgm:pt>
    <dgm:pt modelId="{A4C1C5B3-07A0-4EAE-B431-023C175CD42C}">
      <dgm:prSet phldrT="[Текст]" custT="1"/>
      <dgm:spPr/>
      <dgm:t>
        <a:bodyPr/>
        <a:lstStyle/>
        <a:p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Видатки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діяльність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передбачають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досліджень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вивчення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інформаційних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кампаній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навчання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4EE30602-3824-42D0-AD77-CE0A4EF40C16}" type="parTrans" cxnId="{3DDF7FD1-2445-423A-8E7D-89331108E32E}">
      <dgm:prSet/>
      <dgm:spPr/>
      <dgm:t>
        <a:bodyPr/>
        <a:lstStyle/>
        <a:p>
          <a:endParaRPr lang="ru-RU"/>
        </a:p>
      </dgm:t>
    </dgm:pt>
    <dgm:pt modelId="{237A8603-3D49-480E-A975-13F58FB1382C}" type="sibTrans" cxnId="{3DDF7FD1-2445-423A-8E7D-89331108E32E}">
      <dgm:prSet/>
      <dgm:spPr/>
      <dgm:t>
        <a:bodyPr/>
        <a:lstStyle/>
        <a:p>
          <a:endParaRPr lang="ru-RU"/>
        </a:p>
      </dgm:t>
    </dgm:pt>
    <dgm:pt modelId="{03676197-342C-455A-8C15-E5092EE7FCC2}" type="pres">
      <dgm:prSet presAssocID="{0C312630-A0C8-47BB-BC52-30D32100BBF5}" presName="linear" presStyleCnt="0">
        <dgm:presLayoutVars>
          <dgm:dir/>
          <dgm:animLvl val="lvl"/>
          <dgm:resizeHandles val="exact"/>
        </dgm:presLayoutVars>
      </dgm:prSet>
      <dgm:spPr/>
    </dgm:pt>
    <dgm:pt modelId="{7C42D332-0C8E-4B9E-9CFB-5FCB724E556B}" type="pres">
      <dgm:prSet presAssocID="{B09A62F8-30FA-4016-B12A-C19311085A91}" presName="parentLin" presStyleCnt="0"/>
      <dgm:spPr/>
    </dgm:pt>
    <dgm:pt modelId="{CBBA8DA4-EC44-483B-9478-AEDE9C45D339}" type="pres">
      <dgm:prSet presAssocID="{B09A62F8-30FA-4016-B12A-C19311085A91}" presName="parentLeftMargin" presStyleLbl="node1" presStyleIdx="0" presStyleCnt="5"/>
      <dgm:spPr/>
    </dgm:pt>
    <dgm:pt modelId="{FAF6F68C-138A-4C1E-9A60-FE175C949B10}" type="pres">
      <dgm:prSet presAssocID="{B09A62F8-30FA-4016-B12A-C19311085A91}" presName="parentText" presStyleLbl="node1" presStyleIdx="0" presStyleCnt="5" custScaleX="122559" custScaleY="88573">
        <dgm:presLayoutVars>
          <dgm:chMax val="0"/>
          <dgm:bulletEnabled val="1"/>
        </dgm:presLayoutVars>
      </dgm:prSet>
      <dgm:spPr/>
    </dgm:pt>
    <dgm:pt modelId="{47220191-A4E3-45D7-858A-9A21A9518559}" type="pres">
      <dgm:prSet presAssocID="{B09A62F8-30FA-4016-B12A-C19311085A91}" presName="negativeSpace" presStyleCnt="0"/>
      <dgm:spPr/>
    </dgm:pt>
    <dgm:pt modelId="{E08E518C-B73F-4850-BAEE-66EE0552D680}" type="pres">
      <dgm:prSet presAssocID="{B09A62F8-30FA-4016-B12A-C19311085A91}" presName="childText" presStyleLbl="conFgAcc1" presStyleIdx="0" presStyleCnt="5">
        <dgm:presLayoutVars>
          <dgm:bulletEnabled val="1"/>
        </dgm:presLayoutVars>
      </dgm:prSet>
      <dgm:spPr/>
    </dgm:pt>
    <dgm:pt modelId="{D18372C3-D22E-4A56-BF49-C9C66514BE41}" type="pres">
      <dgm:prSet presAssocID="{786CAC7C-1C03-4287-AB0A-5A0B018365CA}" presName="spaceBetweenRectangles" presStyleCnt="0"/>
      <dgm:spPr/>
    </dgm:pt>
    <dgm:pt modelId="{AA8D519F-DD0D-421C-95A7-88A3C57B2E2B}" type="pres">
      <dgm:prSet presAssocID="{79A9F0F4-41BB-4035-91F0-4E796FD66C26}" presName="parentLin" presStyleCnt="0"/>
      <dgm:spPr/>
    </dgm:pt>
    <dgm:pt modelId="{677E50BB-8A60-403E-8604-4C026FAEA8D5}" type="pres">
      <dgm:prSet presAssocID="{79A9F0F4-41BB-4035-91F0-4E796FD66C26}" presName="parentLeftMargin" presStyleLbl="node1" presStyleIdx="0" presStyleCnt="5"/>
      <dgm:spPr/>
    </dgm:pt>
    <dgm:pt modelId="{046AE748-076C-4C82-9DAB-347FBCC3BACA}" type="pres">
      <dgm:prSet presAssocID="{79A9F0F4-41BB-4035-91F0-4E796FD66C26}" presName="parentText" presStyleLbl="node1" presStyleIdx="1" presStyleCnt="5" custScaleX="122559" custScaleY="122794">
        <dgm:presLayoutVars>
          <dgm:chMax val="0"/>
          <dgm:bulletEnabled val="1"/>
        </dgm:presLayoutVars>
      </dgm:prSet>
      <dgm:spPr/>
    </dgm:pt>
    <dgm:pt modelId="{5D8B5499-7FFD-46CE-923E-EB09E6699910}" type="pres">
      <dgm:prSet presAssocID="{79A9F0F4-41BB-4035-91F0-4E796FD66C26}" presName="negativeSpace" presStyleCnt="0"/>
      <dgm:spPr/>
    </dgm:pt>
    <dgm:pt modelId="{6D8A8F1D-FB10-40AB-8FBB-9679E8F63EF5}" type="pres">
      <dgm:prSet presAssocID="{79A9F0F4-41BB-4035-91F0-4E796FD66C26}" presName="childText" presStyleLbl="conFgAcc1" presStyleIdx="1" presStyleCnt="5">
        <dgm:presLayoutVars>
          <dgm:bulletEnabled val="1"/>
        </dgm:presLayoutVars>
      </dgm:prSet>
      <dgm:spPr/>
    </dgm:pt>
    <dgm:pt modelId="{FED00648-D474-48B6-B528-9C6B759730BF}" type="pres">
      <dgm:prSet presAssocID="{0916BB0F-76C8-4336-B8A4-19461A2348D1}" presName="spaceBetweenRectangles" presStyleCnt="0"/>
      <dgm:spPr/>
    </dgm:pt>
    <dgm:pt modelId="{AAC87F5D-15E1-48EF-ACB1-CF3A526B8350}" type="pres">
      <dgm:prSet presAssocID="{152308D3-998F-494E-950E-6E1C3AE0B5EB}" presName="parentLin" presStyleCnt="0"/>
      <dgm:spPr/>
    </dgm:pt>
    <dgm:pt modelId="{27DA7AF6-55D0-43EE-B6F4-9C96B254F5B6}" type="pres">
      <dgm:prSet presAssocID="{152308D3-998F-494E-950E-6E1C3AE0B5EB}" presName="parentLeftMargin" presStyleLbl="node1" presStyleIdx="1" presStyleCnt="5"/>
      <dgm:spPr/>
    </dgm:pt>
    <dgm:pt modelId="{DB9480A0-C583-4765-BEB4-7BBDD41827DB}" type="pres">
      <dgm:prSet presAssocID="{152308D3-998F-494E-950E-6E1C3AE0B5EB}" presName="parentText" presStyleLbl="node1" presStyleIdx="2" presStyleCnt="5" custScaleX="122559" custScaleY="123074">
        <dgm:presLayoutVars>
          <dgm:chMax val="0"/>
          <dgm:bulletEnabled val="1"/>
        </dgm:presLayoutVars>
      </dgm:prSet>
      <dgm:spPr/>
    </dgm:pt>
    <dgm:pt modelId="{5591AD23-D2FB-47F2-9345-FF4C3D4829CE}" type="pres">
      <dgm:prSet presAssocID="{152308D3-998F-494E-950E-6E1C3AE0B5EB}" presName="negativeSpace" presStyleCnt="0"/>
      <dgm:spPr/>
    </dgm:pt>
    <dgm:pt modelId="{BE2ABC96-19B8-4AC3-8A01-755EEDFD2D26}" type="pres">
      <dgm:prSet presAssocID="{152308D3-998F-494E-950E-6E1C3AE0B5EB}" presName="childText" presStyleLbl="conFgAcc1" presStyleIdx="2" presStyleCnt="5">
        <dgm:presLayoutVars>
          <dgm:bulletEnabled val="1"/>
        </dgm:presLayoutVars>
      </dgm:prSet>
      <dgm:spPr/>
    </dgm:pt>
    <dgm:pt modelId="{95D74265-6FD0-4788-A934-5ABC259075E9}" type="pres">
      <dgm:prSet presAssocID="{A8768622-2D0B-45B7-BEAB-8DA5BAC16CF8}" presName="spaceBetweenRectangles" presStyleCnt="0"/>
      <dgm:spPr/>
    </dgm:pt>
    <dgm:pt modelId="{F31E397B-4917-47A9-8311-09FEFFDB34FA}" type="pres">
      <dgm:prSet presAssocID="{34FB4C98-DD11-4466-B6CF-F3E380B3F6B4}" presName="parentLin" presStyleCnt="0"/>
      <dgm:spPr/>
    </dgm:pt>
    <dgm:pt modelId="{A03E0FDA-8534-4960-A527-9D34D59E0698}" type="pres">
      <dgm:prSet presAssocID="{34FB4C98-DD11-4466-B6CF-F3E380B3F6B4}" presName="parentLeftMargin" presStyleLbl="node1" presStyleIdx="2" presStyleCnt="5"/>
      <dgm:spPr/>
    </dgm:pt>
    <dgm:pt modelId="{C6961313-329C-4435-990B-182A4DDB9E99}" type="pres">
      <dgm:prSet presAssocID="{34FB4C98-DD11-4466-B6CF-F3E380B3F6B4}" presName="parentText" presStyleLbl="node1" presStyleIdx="3" presStyleCnt="5" custScaleX="122559" custScaleY="123074">
        <dgm:presLayoutVars>
          <dgm:chMax val="0"/>
          <dgm:bulletEnabled val="1"/>
        </dgm:presLayoutVars>
      </dgm:prSet>
      <dgm:spPr/>
    </dgm:pt>
    <dgm:pt modelId="{B9996270-D1F4-427E-9D01-2380397F5B6D}" type="pres">
      <dgm:prSet presAssocID="{34FB4C98-DD11-4466-B6CF-F3E380B3F6B4}" presName="negativeSpace" presStyleCnt="0"/>
      <dgm:spPr/>
    </dgm:pt>
    <dgm:pt modelId="{7C59B2E3-8580-47D7-A99B-1DECD42F6EE9}" type="pres">
      <dgm:prSet presAssocID="{34FB4C98-DD11-4466-B6CF-F3E380B3F6B4}" presName="childText" presStyleLbl="conFgAcc1" presStyleIdx="3" presStyleCnt="5">
        <dgm:presLayoutVars>
          <dgm:bulletEnabled val="1"/>
        </dgm:presLayoutVars>
      </dgm:prSet>
      <dgm:spPr/>
    </dgm:pt>
    <dgm:pt modelId="{6B16E923-ED19-4EEC-BA5F-0338DF44AB66}" type="pres">
      <dgm:prSet presAssocID="{11A2F5D3-29B4-4C7E-A2E4-87A7F5C331C2}" presName="spaceBetweenRectangles" presStyleCnt="0"/>
      <dgm:spPr/>
    </dgm:pt>
    <dgm:pt modelId="{A7138CA3-6F0B-4BCF-8821-E32E7F3B7865}" type="pres">
      <dgm:prSet presAssocID="{A4C1C5B3-07A0-4EAE-B431-023C175CD42C}" presName="parentLin" presStyleCnt="0"/>
      <dgm:spPr/>
    </dgm:pt>
    <dgm:pt modelId="{7F3463B2-1857-4F1C-96E9-CEDEC55FCD45}" type="pres">
      <dgm:prSet presAssocID="{A4C1C5B3-07A0-4EAE-B431-023C175CD42C}" presName="parentLeftMargin" presStyleLbl="node1" presStyleIdx="3" presStyleCnt="5"/>
      <dgm:spPr/>
    </dgm:pt>
    <dgm:pt modelId="{424EDFFE-3088-4676-B5E6-A722AC121830}" type="pres">
      <dgm:prSet presAssocID="{A4C1C5B3-07A0-4EAE-B431-023C175CD42C}" presName="parentText" presStyleLbl="node1" presStyleIdx="4" presStyleCnt="5" custScaleX="122559" custScaleY="123074">
        <dgm:presLayoutVars>
          <dgm:chMax val="0"/>
          <dgm:bulletEnabled val="1"/>
        </dgm:presLayoutVars>
      </dgm:prSet>
      <dgm:spPr/>
    </dgm:pt>
    <dgm:pt modelId="{1CA7DF5C-264F-489B-97C7-B5D5D74B418C}" type="pres">
      <dgm:prSet presAssocID="{A4C1C5B3-07A0-4EAE-B431-023C175CD42C}" presName="negativeSpace" presStyleCnt="0"/>
      <dgm:spPr/>
    </dgm:pt>
    <dgm:pt modelId="{B012424B-4DFC-4837-A740-BCF07B42CFEC}" type="pres">
      <dgm:prSet presAssocID="{A4C1C5B3-07A0-4EAE-B431-023C175CD42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8ED8912-3DB6-45E5-985A-BBB0126713AD}" type="presOf" srcId="{79A9F0F4-41BB-4035-91F0-4E796FD66C26}" destId="{046AE748-076C-4C82-9DAB-347FBCC3BACA}" srcOrd="1" destOrd="0" presId="urn:microsoft.com/office/officeart/2005/8/layout/list1"/>
    <dgm:cxn modelId="{DB06FF1B-CB94-4F89-A760-F1CAC4CD4393}" srcId="{0C312630-A0C8-47BB-BC52-30D32100BBF5}" destId="{79A9F0F4-41BB-4035-91F0-4E796FD66C26}" srcOrd="1" destOrd="0" parTransId="{F5A490F0-F10E-4EE6-A82E-BC20C363982C}" sibTransId="{0916BB0F-76C8-4336-B8A4-19461A2348D1}"/>
    <dgm:cxn modelId="{4A53B536-2C5E-49CE-9268-0C9011B20DA1}" type="presOf" srcId="{A4C1C5B3-07A0-4EAE-B431-023C175CD42C}" destId="{424EDFFE-3088-4676-B5E6-A722AC121830}" srcOrd="1" destOrd="0" presId="urn:microsoft.com/office/officeart/2005/8/layout/list1"/>
    <dgm:cxn modelId="{17D49D3B-392A-4981-93B9-0F2350513B20}" type="presOf" srcId="{79A9F0F4-41BB-4035-91F0-4E796FD66C26}" destId="{677E50BB-8A60-403E-8604-4C026FAEA8D5}" srcOrd="0" destOrd="0" presId="urn:microsoft.com/office/officeart/2005/8/layout/list1"/>
    <dgm:cxn modelId="{88E69F5E-7F42-4412-AF11-24339D38EDF0}" type="presOf" srcId="{34FB4C98-DD11-4466-B6CF-F3E380B3F6B4}" destId="{A03E0FDA-8534-4960-A527-9D34D59E0698}" srcOrd="0" destOrd="0" presId="urn:microsoft.com/office/officeart/2005/8/layout/list1"/>
    <dgm:cxn modelId="{4DB38045-470E-445C-AD66-AC904963F6EB}" type="presOf" srcId="{A4C1C5B3-07A0-4EAE-B431-023C175CD42C}" destId="{7F3463B2-1857-4F1C-96E9-CEDEC55FCD45}" srcOrd="0" destOrd="0" presId="urn:microsoft.com/office/officeart/2005/8/layout/list1"/>
    <dgm:cxn modelId="{879DFE46-FD90-482D-AA11-2369552B1947}" srcId="{0C312630-A0C8-47BB-BC52-30D32100BBF5}" destId="{34FB4C98-DD11-4466-B6CF-F3E380B3F6B4}" srcOrd="3" destOrd="0" parTransId="{F8B20FC0-065E-4885-BCE1-47CFA50AD4F3}" sibTransId="{11A2F5D3-29B4-4C7E-A2E4-87A7F5C331C2}"/>
    <dgm:cxn modelId="{FDFC6E77-F298-4138-AE07-2323437DA479}" type="presOf" srcId="{B09A62F8-30FA-4016-B12A-C19311085A91}" destId="{CBBA8DA4-EC44-483B-9478-AEDE9C45D339}" srcOrd="0" destOrd="0" presId="urn:microsoft.com/office/officeart/2005/8/layout/list1"/>
    <dgm:cxn modelId="{2A6BBA78-1681-4598-B853-F425B6249FC4}" type="presOf" srcId="{0C312630-A0C8-47BB-BC52-30D32100BBF5}" destId="{03676197-342C-455A-8C15-E5092EE7FCC2}" srcOrd="0" destOrd="0" presId="urn:microsoft.com/office/officeart/2005/8/layout/list1"/>
    <dgm:cxn modelId="{B9DFE3A6-A3AA-46E9-BD37-2E29A9210750}" srcId="{0C312630-A0C8-47BB-BC52-30D32100BBF5}" destId="{B09A62F8-30FA-4016-B12A-C19311085A91}" srcOrd="0" destOrd="0" parTransId="{7CF5DB37-AF96-4575-B02F-F8C9EF43036D}" sibTransId="{786CAC7C-1C03-4287-AB0A-5A0B018365CA}"/>
    <dgm:cxn modelId="{AFA72CA7-4543-467F-B701-D31F3FE8FE1B}" srcId="{0C312630-A0C8-47BB-BC52-30D32100BBF5}" destId="{152308D3-998F-494E-950E-6E1C3AE0B5EB}" srcOrd="2" destOrd="0" parTransId="{427A1E0D-658F-4819-9ACC-EA589B253C04}" sibTransId="{A8768622-2D0B-45B7-BEAB-8DA5BAC16CF8}"/>
    <dgm:cxn modelId="{780F4AAC-9FC5-4923-B038-4343FC9B628A}" type="presOf" srcId="{152308D3-998F-494E-950E-6E1C3AE0B5EB}" destId="{DB9480A0-C583-4765-BEB4-7BBDD41827DB}" srcOrd="1" destOrd="0" presId="urn:microsoft.com/office/officeart/2005/8/layout/list1"/>
    <dgm:cxn modelId="{82D19EC3-198B-4C3F-B575-93D222FF5DFE}" type="presOf" srcId="{152308D3-998F-494E-950E-6E1C3AE0B5EB}" destId="{27DA7AF6-55D0-43EE-B6F4-9C96B254F5B6}" srcOrd="0" destOrd="0" presId="urn:microsoft.com/office/officeart/2005/8/layout/list1"/>
    <dgm:cxn modelId="{3DDF7FD1-2445-423A-8E7D-89331108E32E}" srcId="{0C312630-A0C8-47BB-BC52-30D32100BBF5}" destId="{A4C1C5B3-07A0-4EAE-B431-023C175CD42C}" srcOrd="4" destOrd="0" parTransId="{4EE30602-3824-42D0-AD77-CE0A4EF40C16}" sibTransId="{237A8603-3D49-480E-A975-13F58FB1382C}"/>
    <dgm:cxn modelId="{93C81EEE-EDD5-458E-988B-EE16FCB0737F}" type="presOf" srcId="{B09A62F8-30FA-4016-B12A-C19311085A91}" destId="{FAF6F68C-138A-4C1E-9A60-FE175C949B10}" srcOrd="1" destOrd="0" presId="urn:microsoft.com/office/officeart/2005/8/layout/list1"/>
    <dgm:cxn modelId="{A06F25FD-FB7F-4794-9323-9890DFD7D10F}" type="presOf" srcId="{34FB4C98-DD11-4466-B6CF-F3E380B3F6B4}" destId="{C6961313-329C-4435-990B-182A4DDB9E99}" srcOrd="1" destOrd="0" presId="urn:microsoft.com/office/officeart/2005/8/layout/list1"/>
    <dgm:cxn modelId="{8E04C942-A742-413B-9C12-FDAD79067263}" type="presParOf" srcId="{03676197-342C-455A-8C15-E5092EE7FCC2}" destId="{7C42D332-0C8E-4B9E-9CFB-5FCB724E556B}" srcOrd="0" destOrd="0" presId="urn:microsoft.com/office/officeart/2005/8/layout/list1"/>
    <dgm:cxn modelId="{47C59714-A136-4B02-B81E-0D21C47134A6}" type="presParOf" srcId="{7C42D332-0C8E-4B9E-9CFB-5FCB724E556B}" destId="{CBBA8DA4-EC44-483B-9478-AEDE9C45D339}" srcOrd="0" destOrd="0" presId="urn:microsoft.com/office/officeart/2005/8/layout/list1"/>
    <dgm:cxn modelId="{9C09451F-0756-49B2-84F8-73FC3A3CE760}" type="presParOf" srcId="{7C42D332-0C8E-4B9E-9CFB-5FCB724E556B}" destId="{FAF6F68C-138A-4C1E-9A60-FE175C949B10}" srcOrd="1" destOrd="0" presId="urn:microsoft.com/office/officeart/2005/8/layout/list1"/>
    <dgm:cxn modelId="{F972E47C-1DD1-45CD-A582-EF91C80794FE}" type="presParOf" srcId="{03676197-342C-455A-8C15-E5092EE7FCC2}" destId="{47220191-A4E3-45D7-858A-9A21A9518559}" srcOrd="1" destOrd="0" presId="urn:microsoft.com/office/officeart/2005/8/layout/list1"/>
    <dgm:cxn modelId="{EBC88759-6B18-43C3-90AF-1ABFBD42B872}" type="presParOf" srcId="{03676197-342C-455A-8C15-E5092EE7FCC2}" destId="{E08E518C-B73F-4850-BAEE-66EE0552D680}" srcOrd="2" destOrd="0" presId="urn:microsoft.com/office/officeart/2005/8/layout/list1"/>
    <dgm:cxn modelId="{4CB64614-2061-4B42-9EAF-636EAC7D08ED}" type="presParOf" srcId="{03676197-342C-455A-8C15-E5092EE7FCC2}" destId="{D18372C3-D22E-4A56-BF49-C9C66514BE41}" srcOrd="3" destOrd="0" presId="urn:microsoft.com/office/officeart/2005/8/layout/list1"/>
    <dgm:cxn modelId="{B880BC89-9926-4002-A0EB-535CA567AAAD}" type="presParOf" srcId="{03676197-342C-455A-8C15-E5092EE7FCC2}" destId="{AA8D519F-DD0D-421C-95A7-88A3C57B2E2B}" srcOrd="4" destOrd="0" presId="urn:microsoft.com/office/officeart/2005/8/layout/list1"/>
    <dgm:cxn modelId="{69AF7548-E850-470F-A8D3-A37D08667E97}" type="presParOf" srcId="{AA8D519F-DD0D-421C-95A7-88A3C57B2E2B}" destId="{677E50BB-8A60-403E-8604-4C026FAEA8D5}" srcOrd="0" destOrd="0" presId="urn:microsoft.com/office/officeart/2005/8/layout/list1"/>
    <dgm:cxn modelId="{2AD7A219-5273-42A8-9BB2-8CB655B87509}" type="presParOf" srcId="{AA8D519F-DD0D-421C-95A7-88A3C57B2E2B}" destId="{046AE748-076C-4C82-9DAB-347FBCC3BACA}" srcOrd="1" destOrd="0" presId="urn:microsoft.com/office/officeart/2005/8/layout/list1"/>
    <dgm:cxn modelId="{77AF8A06-D1F4-4681-A439-874AC35B2A32}" type="presParOf" srcId="{03676197-342C-455A-8C15-E5092EE7FCC2}" destId="{5D8B5499-7FFD-46CE-923E-EB09E6699910}" srcOrd="5" destOrd="0" presId="urn:microsoft.com/office/officeart/2005/8/layout/list1"/>
    <dgm:cxn modelId="{5743B9DE-3986-45D3-8317-3BE6936A7741}" type="presParOf" srcId="{03676197-342C-455A-8C15-E5092EE7FCC2}" destId="{6D8A8F1D-FB10-40AB-8FBB-9679E8F63EF5}" srcOrd="6" destOrd="0" presId="urn:microsoft.com/office/officeart/2005/8/layout/list1"/>
    <dgm:cxn modelId="{7FA3552A-914A-4B4F-8F51-3E4B5AF7FBAB}" type="presParOf" srcId="{03676197-342C-455A-8C15-E5092EE7FCC2}" destId="{FED00648-D474-48B6-B528-9C6B759730BF}" srcOrd="7" destOrd="0" presId="urn:microsoft.com/office/officeart/2005/8/layout/list1"/>
    <dgm:cxn modelId="{8168436B-2528-418C-BE9C-1FDAB8E96855}" type="presParOf" srcId="{03676197-342C-455A-8C15-E5092EE7FCC2}" destId="{AAC87F5D-15E1-48EF-ACB1-CF3A526B8350}" srcOrd="8" destOrd="0" presId="urn:microsoft.com/office/officeart/2005/8/layout/list1"/>
    <dgm:cxn modelId="{31A12EB9-F71F-4A0A-96E4-72757D016A0B}" type="presParOf" srcId="{AAC87F5D-15E1-48EF-ACB1-CF3A526B8350}" destId="{27DA7AF6-55D0-43EE-B6F4-9C96B254F5B6}" srcOrd="0" destOrd="0" presId="urn:microsoft.com/office/officeart/2005/8/layout/list1"/>
    <dgm:cxn modelId="{73DDE903-7812-4027-A25D-C5AFD31273DC}" type="presParOf" srcId="{AAC87F5D-15E1-48EF-ACB1-CF3A526B8350}" destId="{DB9480A0-C583-4765-BEB4-7BBDD41827DB}" srcOrd="1" destOrd="0" presId="urn:microsoft.com/office/officeart/2005/8/layout/list1"/>
    <dgm:cxn modelId="{D9D0E036-4296-4E3B-AF29-D890EBEAB3E4}" type="presParOf" srcId="{03676197-342C-455A-8C15-E5092EE7FCC2}" destId="{5591AD23-D2FB-47F2-9345-FF4C3D4829CE}" srcOrd="9" destOrd="0" presId="urn:microsoft.com/office/officeart/2005/8/layout/list1"/>
    <dgm:cxn modelId="{54D4C7A1-56F4-4714-9319-C7DBA9A20FD1}" type="presParOf" srcId="{03676197-342C-455A-8C15-E5092EE7FCC2}" destId="{BE2ABC96-19B8-4AC3-8A01-755EEDFD2D26}" srcOrd="10" destOrd="0" presId="urn:microsoft.com/office/officeart/2005/8/layout/list1"/>
    <dgm:cxn modelId="{A258704E-B534-48D5-9FD0-F20027DD0BC4}" type="presParOf" srcId="{03676197-342C-455A-8C15-E5092EE7FCC2}" destId="{95D74265-6FD0-4788-A934-5ABC259075E9}" srcOrd="11" destOrd="0" presId="urn:microsoft.com/office/officeart/2005/8/layout/list1"/>
    <dgm:cxn modelId="{2B0E941B-C007-4E8F-A5D4-C887C3D43C30}" type="presParOf" srcId="{03676197-342C-455A-8C15-E5092EE7FCC2}" destId="{F31E397B-4917-47A9-8311-09FEFFDB34FA}" srcOrd="12" destOrd="0" presId="urn:microsoft.com/office/officeart/2005/8/layout/list1"/>
    <dgm:cxn modelId="{0AECC109-9103-439B-A7ED-CCE7D6B07682}" type="presParOf" srcId="{F31E397B-4917-47A9-8311-09FEFFDB34FA}" destId="{A03E0FDA-8534-4960-A527-9D34D59E0698}" srcOrd="0" destOrd="0" presId="urn:microsoft.com/office/officeart/2005/8/layout/list1"/>
    <dgm:cxn modelId="{D3CA1A89-E04E-4EC2-82B7-8F83121EAAE5}" type="presParOf" srcId="{F31E397B-4917-47A9-8311-09FEFFDB34FA}" destId="{C6961313-329C-4435-990B-182A4DDB9E99}" srcOrd="1" destOrd="0" presId="urn:microsoft.com/office/officeart/2005/8/layout/list1"/>
    <dgm:cxn modelId="{9029952F-77DE-4D3E-8E14-57C692EF085A}" type="presParOf" srcId="{03676197-342C-455A-8C15-E5092EE7FCC2}" destId="{B9996270-D1F4-427E-9D01-2380397F5B6D}" srcOrd="13" destOrd="0" presId="urn:microsoft.com/office/officeart/2005/8/layout/list1"/>
    <dgm:cxn modelId="{50D35D2D-DB65-428F-A34A-6D6D1AF48468}" type="presParOf" srcId="{03676197-342C-455A-8C15-E5092EE7FCC2}" destId="{7C59B2E3-8580-47D7-A99B-1DECD42F6EE9}" srcOrd="14" destOrd="0" presId="urn:microsoft.com/office/officeart/2005/8/layout/list1"/>
    <dgm:cxn modelId="{AA7CB4F1-D9C8-480B-844C-E1AC5362B2F2}" type="presParOf" srcId="{03676197-342C-455A-8C15-E5092EE7FCC2}" destId="{6B16E923-ED19-4EEC-BA5F-0338DF44AB66}" srcOrd="15" destOrd="0" presId="urn:microsoft.com/office/officeart/2005/8/layout/list1"/>
    <dgm:cxn modelId="{6D9923B2-2E30-4709-B75D-E29B9F5BAC4A}" type="presParOf" srcId="{03676197-342C-455A-8C15-E5092EE7FCC2}" destId="{A7138CA3-6F0B-4BCF-8821-E32E7F3B7865}" srcOrd="16" destOrd="0" presId="urn:microsoft.com/office/officeart/2005/8/layout/list1"/>
    <dgm:cxn modelId="{8E8C2CF9-1165-4F1F-8B43-E1CD6A1BC072}" type="presParOf" srcId="{A7138CA3-6F0B-4BCF-8821-E32E7F3B7865}" destId="{7F3463B2-1857-4F1C-96E9-CEDEC55FCD45}" srcOrd="0" destOrd="0" presId="urn:microsoft.com/office/officeart/2005/8/layout/list1"/>
    <dgm:cxn modelId="{EB298650-A215-421A-9420-7129345A5436}" type="presParOf" srcId="{A7138CA3-6F0B-4BCF-8821-E32E7F3B7865}" destId="{424EDFFE-3088-4676-B5E6-A722AC121830}" srcOrd="1" destOrd="0" presId="urn:microsoft.com/office/officeart/2005/8/layout/list1"/>
    <dgm:cxn modelId="{FB1A0ECA-5BDE-4457-97BF-28C46FEB5769}" type="presParOf" srcId="{03676197-342C-455A-8C15-E5092EE7FCC2}" destId="{1CA7DF5C-264F-489B-97C7-B5D5D74B418C}" srcOrd="17" destOrd="0" presId="urn:microsoft.com/office/officeart/2005/8/layout/list1"/>
    <dgm:cxn modelId="{23CE5E97-C81F-4FFE-96A1-51DB8F829A82}" type="presParOf" srcId="{03676197-342C-455A-8C15-E5092EE7FCC2}" destId="{B012424B-4DFC-4837-A740-BCF07B42CFE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6A97D3-34F7-451A-9794-F51FAB9F16FD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</dgm:pt>
    <dgm:pt modelId="{7E81A992-93D0-433F-ABFF-C7AC23ECB82F}">
      <dgm:prSet phldrT="[Текст]"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Голова </a:t>
          </a:r>
        </a:p>
      </dgm:t>
    </dgm:pt>
    <dgm:pt modelId="{CDDC5249-7C4D-4A5D-832D-6FE97D871085}" type="parTrans" cxnId="{FE6A5D77-3C66-4485-A2D7-8C641422037C}">
      <dgm:prSet/>
      <dgm:spPr/>
      <dgm:t>
        <a:bodyPr/>
        <a:lstStyle/>
        <a:p>
          <a:endParaRPr lang="ru-RU"/>
        </a:p>
      </dgm:t>
    </dgm:pt>
    <dgm:pt modelId="{6305394D-2F50-42FC-9468-683EEC314F1A}" type="sibTrans" cxnId="{FE6A5D77-3C66-4485-A2D7-8C641422037C}">
      <dgm:prSet/>
      <dgm:spPr/>
      <dgm:t>
        <a:bodyPr/>
        <a:lstStyle/>
        <a:p>
          <a:endParaRPr lang="ru-RU"/>
        </a:p>
      </dgm:t>
    </dgm:pt>
    <dgm:pt modelId="{D9A20EC8-E121-4DEC-8F4C-632C08A4EA7F}">
      <dgm:prSet phldrT="[Текст]"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Здійснює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керівництво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діяльністю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  <a:p>
          <a:pPr algn="just"/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Призначається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на посаду (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строком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чотири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роки)  та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звільняється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з посади КМУ;</a:t>
          </a:r>
        </a:p>
        <a:p>
          <a:pPr algn="just"/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може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бути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громадянин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не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молодший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тридцяти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п’яти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який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має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вищу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освіту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володіє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державною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мовою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є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доброчесним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компетентним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здатний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своїми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діловими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моральними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якостями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освітнім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професійним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рівнем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станом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здоров’я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виконувати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відповідні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службові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обов’язки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CA06F58E-9E4B-4789-9C15-4B50F7887E9C}" type="parTrans" cxnId="{30342DA0-4090-47C2-A746-3FB912FF1B05}">
      <dgm:prSet/>
      <dgm:spPr/>
      <dgm:t>
        <a:bodyPr/>
        <a:lstStyle/>
        <a:p>
          <a:endParaRPr lang="ru-RU"/>
        </a:p>
      </dgm:t>
    </dgm:pt>
    <dgm:pt modelId="{E18421E3-BB3A-44AA-948E-B361DE4DF497}" type="sibTrans" cxnId="{30342DA0-4090-47C2-A746-3FB912FF1B05}">
      <dgm:prSet/>
      <dgm:spPr/>
      <dgm:t>
        <a:bodyPr/>
        <a:lstStyle/>
        <a:p>
          <a:endParaRPr lang="ru-RU"/>
        </a:p>
      </dgm:t>
    </dgm:pt>
    <dgm:pt modelId="{A8BA769C-D5C5-4D5D-8852-6C78A351B7D8}" type="pres">
      <dgm:prSet presAssocID="{F96A97D3-34F7-451A-9794-F51FAB9F16FD}" presName="Name0" presStyleCnt="0">
        <dgm:presLayoutVars>
          <dgm:dir/>
          <dgm:resizeHandles val="exact"/>
        </dgm:presLayoutVars>
      </dgm:prSet>
      <dgm:spPr/>
    </dgm:pt>
    <dgm:pt modelId="{ED30BC28-304A-4DDE-9346-5BE854D298F3}" type="pres">
      <dgm:prSet presAssocID="{7E81A992-93D0-433F-ABFF-C7AC23ECB82F}" presName="node" presStyleLbl="node1" presStyleIdx="0" presStyleCnt="2" custScaleX="26622" custScaleY="29017">
        <dgm:presLayoutVars>
          <dgm:bulletEnabled val="1"/>
        </dgm:presLayoutVars>
      </dgm:prSet>
      <dgm:spPr/>
    </dgm:pt>
    <dgm:pt modelId="{DC8F9CCC-5172-4FED-8A28-72A892F0EC10}" type="pres">
      <dgm:prSet presAssocID="{6305394D-2F50-42FC-9468-683EEC314F1A}" presName="sibTrans" presStyleLbl="sibTrans2D1" presStyleIdx="0" presStyleCnt="1"/>
      <dgm:spPr/>
    </dgm:pt>
    <dgm:pt modelId="{2FC6AEDC-3CB1-46F2-8CDD-6B00DF9F1ADE}" type="pres">
      <dgm:prSet presAssocID="{6305394D-2F50-42FC-9468-683EEC314F1A}" presName="connectorText" presStyleLbl="sibTrans2D1" presStyleIdx="0" presStyleCnt="1"/>
      <dgm:spPr/>
    </dgm:pt>
    <dgm:pt modelId="{4A810D9B-3418-4C7F-B79F-E3C1AF312DB7}" type="pres">
      <dgm:prSet presAssocID="{D9A20EC8-E121-4DEC-8F4C-632C08A4EA7F}" presName="node" presStyleLbl="node1" presStyleIdx="1" presStyleCnt="2" custScaleX="59198" custScaleY="53542" custLinFactNeighborX="395" custLinFactNeighborY="1071">
        <dgm:presLayoutVars>
          <dgm:bulletEnabled val="1"/>
        </dgm:presLayoutVars>
      </dgm:prSet>
      <dgm:spPr/>
    </dgm:pt>
  </dgm:ptLst>
  <dgm:cxnLst>
    <dgm:cxn modelId="{FE6A5D77-3C66-4485-A2D7-8C641422037C}" srcId="{F96A97D3-34F7-451A-9794-F51FAB9F16FD}" destId="{7E81A992-93D0-433F-ABFF-C7AC23ECB82F}" srcOrd="0" destOrd="0" parTransId="{CDDC5249-7C4D-4A5D-832D-6FE97D871085}" sibTransId="{6305394D-2F50-42FC-9468-683EEC314F1A}"/>
    <dgm:cxn modelId="{1CA64880-D4D5-4CC5-BB99-DC63167A6BFC}" type="presOf" srcId="{D9A20EC8-E121-4DEC-8F4C-632C08A4EA7F}" destId="{4A810D9B-3418-4C7F-B79F-E3C1AF312DB7}" srcOrd="0" destOrd="0" presId="urn:microsoft.com/office/officeart/2005/8/layout/process1"/>
    <dgm:cxn modelId="{30342DA0-4090-47C2-A746-3FB912FF1B05}" srcId="{F96A97D3-34F7-451A-9794-F51FAB9F16FD}" destId="{D9A20EC8-E121-4DEC-8F4C-632C08A4EA7F}" srcOrd="1" destOrd="0" parTransId="{CA06F58E-9E4B-4789-9C15-4B50F7887E9C}" sibTransId="{E18421E3-BB3A-44AA-948E-B361DE4DF497}"/>
    <dgm:cxn modelId="{B18F7CC3-CC7B-4BAA-B153-9675E61B029C}" type="presOf" srcId="{7E81A992-93D0-433F-ABFF-C7AC23ECB82F}" destId="{ED30BC28-304A-4DDE-9346-5BE854D298F3}" srcOrd="0" destOrd="0" presId="urn:microsoft.com/office/officeart/2005/8/layout/process1"/>
    <dgm:cxn modelId="{D575DCDF-6479-4ABF-AA22-2BFE0DE8A50A}" type="presOf" srcId="{F96A97D3-34F7-451A-9794-F51FAB9F16FD}" destId="{A8BA769C-D5C5-4D5D-8852-6C78A351B7D8}" srcOrd="0" destOrd="0" presId="urn:microsoft.com/office/officeart/2005/8/layout/process1"/>
    <dgm:cxn modelId="{CC38B2EE-BC08-4B83-AA5F-A61AC66DDC30}" type="presOf" srcId="{6305394D-2F50-42FC-9468-683EEC314F1A}" destId="{2FC6AEDC-3CB1-46F2-8CDD-6B00DF9F1ADE}" srcOrd="1" destOrd="0" presId="urn:microsoft.com/office/officeart/2005/8/layout/process1"/>
    <dgm:cxn modelId="{1912CCF7-DE11-4809-8A88-8FA411E4F67E}" type="presOf" srcId="{6305394D-2F50-42FC-9468-683EEC314F1A}" destId="{DC8F9CCC-5172-4FED-8A28-72A892F0EC10}" srcOrd="0" destOrd="0" presId="urn:microsoft.com/office/officeart/2005/8/layout/process1"/>
    <dgm:cxn modelId="{DA7BEC99-AE43-4E53-8FDE-B9AFAC3991F4}" type="presParOf" srcId="{A8BA769C-D5C5-4D5D-8852-6C78A351B7D8}" destId="{ED30BC28-304A-4DDE-9346-5BE854D298F3}" srcOrd="0" destOrd="0" presId="urn:microsoft.com/office/officeart/2005/8/layout/process1"/>
    <dgm:cxn modelId="{2FA9DADD-EB8A-4266-9838-E9189E44B555}" type="presParOf" srcId="{A8BA769C-D5C5-4D5D-8852-6C78A351B7D8}" destId="{DC8F9CCC-5172-4FED-8A28-72A892F0EC10}" srcOrd="1" destOrd="0" presId="urn:microsoft.com/office/officeart/2005/8/layout/process1"/>
    <dgm:cxn modelId="{473886E0-2773-47DC-A94E-005467761B09}" type="presParOf" srcId="{DC8F9CCC-5172-4FED-8A28-72A892F0EC10}" destId="{2FC6AEDC-3CB1-46F2-8CDD-6B00DF9F1ADE}" srcOrd="0" destOrd="0" presId="urn:microsoft.com/office/officeart/2005/8/layout/process1"/>
    <dgm:cxn modelId="{A5A734C9-7FB0-4DC9-B32E-8EBFAFDF9024}" type="presParOf" srcId="{A8BA769C-D5C5-4D5D-8852-6C78A351B7D8}" destId="{4A810D9B-3418-4C7F-B79F-E3C1AF312DB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37276E-651D-406F-A255-F21C4C208C82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D95EF60-CD99-48DD-94FC-EEA464A1E3CD}">
      <dgm:prSet phldrT="[Текст]" custT="1"/>
      <dgm:spPr/>
      <dgm:t>
        <a:bodyPr/>
        <a:lstStyle/>
        <a:p>
          <a:pPr algn="just"/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 рішенням суду </a:t>
          </a:r>
          <a:r>
            <a:rPr lang="uk-UA" sz="1600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визнана недієздатною </a:t>
          </a:r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або дієздатність якої обмежена;</a:t>
          </a:r>
        </a:p>
      </dgm:t>
    </dgm:pt>
    <dgm:pt modelId="{D90D0B28-8D74-4D26-A081-19560A9B2A5E}" type="parTrans" cxnId="{C3F41577-3A1C-46EC-9EF5-6210E464328A}">
      <dgm:prSet/>
      <dgm:spPr/>
      <dgm:t>
        <a:bodyPr/>
        <a:lstStyle/>
        <a:p>
          <a:endParaRPr lang="ru-RU"/>
        </a:p>
      </dgm:t>
    </dgm:pt>
    <dgm:pt modelId="{FFFAA890-9918-475F-848E-DD9BD56A6096}" type="sibTrans" cxnId="{C3F41577-3A1C-46EC-9EF5-6210E464328A}">
      <dgm:prSet/>
      <dgm:spPr/>
      <dgm:t>
        <a:bodyPr/>
        <a:lstStyle/>
        <a:p>
          <a:endParaRPr lang="ru-RU"/>
        </a:p>
      </dgm:t>
    </dgm:pt>
    <dgm:pt modelId="{1B308A04-A305-4BDF-9C9D-46FA6022AFB2}">
      <dgm:prSet phldrT="[Текст]" custT="1"/>
      <dgm:spPr/>
      <dgm:t>
        <a:bodyPr/>
        <a:lstStyle/>
        <a:p>
          <a:pPr algn="just"/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має </a:t>
          </a:r>
          <a:r>
            <a:rPr lang="uk-UA" sz="1600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судимість </a:t>
          </a:r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 вчинення кримінального правопорушення (судимість не погашена або не знята в установленому законом порядку)</a:t>
          </a:r>
        </a:p>
      </dgm:t>
    </dgm:pt>
    <dgm:pt modelId="{4E5999AF-55BC-4272-8A45-69A3EA93C620}" type="parTrans" cxnId="{B6B8BB5E-E970-455F-A3E8-16A8DCF7FBCB}">
      <dgm:prSet/>
      <dgm:spPr/>
      <dgm:t>
        <a:bodyPr/>
        <a:lstStyle/>
        <a:p>
          <a:endParaRPr lang="ru-RU"/>
        </a:p>
      </dgm:t>
    </dgm:pt>
    <dgm:pt modelId="{708F8FEF-3D4D-40D0-A4B7-6A7B0B5DBC12}" type="sibTrans" cxnId="{B6B8BB5E-E970-455F-A3E8-16A8DCF7FBCB}">
      <dgm:prSet/>
      <dgm:spPr/>
      <dgm:t>
        <a:bodyPr/>
        <a:lstStyle/>
        <a:p>
          <a:endParaRPr lang="ru-RU"/>
        </a:p>
      </dgm:t>
    </dgm:pt>
    <dgm:pt modelId="{4B78DEAA-B887-44CC-99C6-271AD2A00D51}">
      <dgm:prSet phldrT="[Текст]" custT="1"/>
      <dgm:spPr/>
      <dgm:t>
        <a:bodyPr/>
        <a:lstStyle/>
        <a:p>
          <a:pPr algn="just"/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притягалася на підставі обвинувального </a:t>
          </a:r>
          <a:r>
            <a:rPr lang="uk-UA" sz="1600" noProof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вироку</a:t>
          </a:r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, який набрав законної сили, до кримінальної відповідальності </a:t>
          </a:r>
          <a:r>
            <a:rPr lang="uk-UA" sz="1600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 вчинення корупційного злочину</a:t>
          </a:r>
        </a:p>
      </dgm:t>
    </dgm:pt>
    <dgm:pt modelId="{0670C175-DD71-4422-8164-291BF6C818F4}" type="parTrans" cxnId="{9B5284B5-91DC-478A-86BB-8C36535046F9}">
      <dgm:prSet/>
      <dgm:spPr/>
      <dgm:t>
        <a:bodyPr/>
        <a:lstStyle/>
        <a:p>
          <a:endParaRPr lang="ru-RU"/>
        </a:p>
      </dgm:t>
    </dgm:pt>
    <dgm:pt modelId="{78A79945-49FD-4868-8F8D-0F6324C5CAE1}" type="sibTrans" cxnId="{9B5284B5-91DC-478A-86BB-8C36535046F9}">
      <dgm:prSet/>
      <dgm:spPr/>
      <dgm:t>
        <a:bodyPr/>
        <a:lstStyle/>
        <a:p>
          <a:endParaRPr lang="ru-RU"/>
        </a:p>
      </dgm:t>
    </dgm:pt>
    <dgm:pt modelId="{33BDA807-487B-49A0-8BB7-009088CE5F1E}">
      <dgm:prSet phldrT="[Текст]" custT="1"/>
      <dgm:spPr/>
      <dgm:t>
        <a:bodyPr/>
        <a:lstStyle/>
        <a:p>
          <a:pPr algn="just"/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позбавлена права займатися діяльністю, пов’язаною з виконанням функцій держави, або обіймати певні посади;</a:t>
          </a:r>
        </a:p>
      </dgm:t>
    </dgm:pt>
    <dgm:pt modelId="{B68C21F3-A873-4786-A2D8-CF86B617E2DE}" type="parTrans" cxnId="{A505CE0D-B77D-4968-B8F3-E8E6815A8566}">
      <dgm:prSet/>
      <dgm:spPr/>
      <dgm:t>
        <a:bodyPr/>
        <a:lstStyle/>
        <a:p>
          <a:endParaRPr lang="ru-RU"/>
        </a:p>
      </dgm:t>
    </dgm:pt>
    <dgm:pt modelId="{1C3A399A-49DA-4322-9650-C323864ADF8B}" type="sibTrans" cxnId="{A505CE0D-B77D-4968-B8F3-E8E6815A8566}">
      <dgm:prSet/>
      <dgm:spPr/>
      <dgm:t>
        <a:bodyPr/>
        <a:lstStyle/>
        <a:p>
          <a:endParaRPr lang="ru-RU"/>
        </a:p>
      </dgm:t>
    </dgm:pt>
    <dgm:pt modelId="{AD739E1D-D0E6-44AE-9EA1-9B9468403A20}">
      <dgm:prSet phldrT="[Текст]" custT="1"/>
      <dgm:spPr/>
      <dgm:t>
        <a:bodyPr/>
        <a:lstStyle/>
        <a:p>
          <a:pPr algn="just"/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протягом двох років до подання заяви на участь у конкурсі на зайняття цієї посади </a:t>
          </a:r>
          <a:r>
            <a:rPr lang="uk-UA" sz="1600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входила до складу керівних органів політичної партії </a:t>
          </a:r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або перебувала у трудових чи інших договірних відносинах з політичною партією;</a:t>
          </a:r>
        </a:p>
      </dgm:t>
    </dgm:pt>
    <dgm:pt modelId="{E7D3732E-1965-4C2C-9866-B711F8D8CBFE}" type="parTrans" cxnId="{27E379C3-AA45-4D1B-966A-294D1466232C}">
      <dgm:prSet/>
      <dgm:spPr/>
      <dgm:t>
        <a:bodyPr/>
        <a:lstStyle/>
        <a:p>
          <a:endParaRPr lang="ru-RU"/>
        </a:p>
      </dgm:t>
    </dgm:pt>
    <dgm:pt modelId="{CDFD5BBE-695E-472B-9984-5187EE789C2A}" type="sibTrans" cxnId="{27E379C3-AA45-4D1B-966A-294D1466232C}">
      <dgm:prSet/>
      <dgm:spPr/>
      <dgm:t>
        <a:bodyPr/>
        <a:lstStyle/>
        <a:p>
          <a:endParaRPr lang="ru-RU"/>
        </a:p>
      </dgm:t>
    </dgm:pt>
    <dgm:pt modelId="{807212CA-17AE-425C-8262-4AFA19446CE2}">
      <dgm:prSet phldrT="[Текст]" custT="1"/>
      <dgm:spPr/>
      <dgm:t>
        <a:bodyPr/>
        <a:lstStyle/>
        <a:p>
          <a:pPr algn="just"/>
          <a:r>
            <a:rPr lang="uk-UA" sz="1600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не подала декларацію </a:t>
          </a:r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особи, уповноваженої на виконання функцій держави або місцевого самоврядування, за минулий рік;</a:t>
          </a:r>
        </a:p>
      </dgm:t>
    </dgm:pt>
    <dgm:pt modelId="{6B255E3F-EA1B-4FDD-83B1-B0923A3B2055}" type="parTrans" cxnId="{EBC1E257-EF6A-45B6-8E61-10C719F74405}">
      <dgm:prSet/>
      <dgm:spPr/>
      <dgm:t>
        <a:bodyPr/>
        <a:lstStyle/>
        <a:p>
          <a:endParaRPr lang="ru-RU"/>
        </a:p>
      </dgm:t>
    </dgm:pt>
    <dgm:pt modelId="{8C401DBE-A842-4C5A-B91B-4411091C3160}" type="sibTrans" cxnId="{EBC1E257-EF6A-45B6-8E61-10C719F74405}">
      <dgm:prSet/>
      <dgm:spPr/>
      <dgm:t>
        <a:bodyPr/>
        <a:lstStyle/>
        <a:p>
          <a:endParaRPr lang="ru-RU"/>
        </a:p>
      </dgm:t>
    </dgm:pt>
    <dgm:pt modelId="{3EA0BA5C-38C8-4B59-8C82-50D3FD4F1055}">
      <dgm:prSet phldrT="[Текст]" custT="1"/>
      <dgm:spPr/>
      <dgm:t>
        <a:bodyPr/>
        <a:lstStyle/>
        <a:p>
          <a:pPr algn="just"/>
          <a:r>
            <a:rPr lang="uk-UA" sz="1600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не пройшла спеціальну перевірку </a:t>
          </a:r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або не надала згоди на її проведення.</a:t>
          </a:r>
        </a:p>
      </dgm:t>
    </dgm:pt>
    <dgm:pt modelId="{98797C97-1457-446F-B6DB-95F374A127EE}" type="parTrans" cxnId="{C0A3BB1A-810C-46EB-B604-C3FBD6DA2538}">
      <dgm:prSet/>
      <dgm:spPr/>
      <dgm:t>
        <a:bodyPr/>
        <a:lstStyle/>
        <a:p>
          <a:endParaRPr lang="ru-RU"/>
        </a:p>
      </dgm:t>
    </dgm:pt>
    <dgm:pt modelId="{916BC0BC-6681-4E06-A88D-3AC69C07BCBE}" type="sibTrans" cxnId="{C0A3BB1A-810C-46EB-B604-C3FBD6DA2538}">
      <dgm:prSet/>
      <dgm:spPr/>
      <dgm:t>
        <a:bodyPr/>
        <a:lstStyle/>
        <a:p>
          <a:endParaRPr lang="ru-RU"/>
        </a:p>
      </dgm:t>
    </dgm:pt>
    <dgm:pt modelId="{2CAE4C4D-E65B-486F-BDEA-27234CD85CDA}" type="pres">
      <dgm:prSet presAssocID="{C437276E-651D-406F-A255-F21C4C208C82}" presName="linear" presStyleCnt="0">
        <dgm:presLayoutVars>
          <dgm:dir/>
          <dgm:animLvl val="lvl"/>
          <dgm:resizeHandles val="exact"/>
        </dgm:presLayoutVars>
      </dgm:prSet>
      <dgm:spPr/>
    </dgm:pt>
    <dgm:pt modelId="{F93BC554-EFED-4A4E-AC13-1C756ABBBA1D}" type="pres">
      <dgm:prSet presAssocID="{2D95EF60-CD99-48DD-94FC-EEA464A1E3CD}" presName="parentLin" presStyleCnt="0"/>
      <dgm:spPr/>
    </dgm:pt>
    <dgm:pt modelId="{F4220B34-E210-4DBB-A0DD-50EA6B6AF659}" type="pres">
      <dgm:prSet presAssocID="{2D95EF60-CD99-48DD-94FC-EEA464A1E3CD}" presName="parentLeftMargin" presStyleLbl="node1" presStyleIdx="0" presStyleCnt="7"/>
      <dgm:spPr/>
    </dgm:pt>
    <dgm:pt modelId="{5B44BF37-FCA6-4877-95CC-92DB886BA4F7}" type="pres">
      <dgm:prSet presAssocID="{2D95EF60-CD99-48DD-94FC-EEA464A1E3CD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FC0B2AF-5C5F-4A4F-AEDC-8CD976EB6F4C}" type="pres">
      <dgm:prSet presAssocID="{2D95EF60-CD99-48DD-94FC-EEA464A1E3CD}" presName="negativeSpace" presStyleCnt="0"/>
      <dgm:spPr/>
    </dgm:pt>
    <dgm:pt modelId="{D8B96A95-84FA-4658-9C51-B3105C5756A9}" type="pres">
      <dgm:prSet presAssocID="{2D95EF60-CD99-48DD-94FC-EEA464A1E3CD}" presName="childText" presStyleLbl="conFgAcc1" presStyleIdx="0" presStyleCnt="7">
        <dgm:presLayoutVars>
          <dgm:bulletEnabled val="1"/>
        </dgm:presLayoutVars>
      </dgm:prSet>
      <dgm:spPr/>
    </dgm:pt>
    <dgm:pt modelId="{CB1F70E0-756C-40FA-89A0-7AF4A1E6855B}" type="pres">
      <dgm:prSet presAssocID="{FFFAA890-9918-475F-848E-DD9BD56A6096}" presName="spaceBetweenRectangles" presStyleCnt="0"/>
      <dgm:spPr/>
    </dgm:pt>
    <dgm:pt modelId="{0CF0B155-C61E-47AD-901B-D6A21E7952B2}" type="pres">
      <dgm:prSet presAssocID="{1B308A04-A305-4BDF-9C9D-46FA6022AFB2}" presName="parentLin" presStyleCnt="0"/>
      <dgm:spPr/>
    </dgm:pt>
    <dgm:pt modelId="{FD491F72-5357-455E-B966-E2D596DC3619}" type="pres">
      <dgm:prSet presAssocID="{1B308A04-A305-4BDF-9C9D-46FA6022AFB2}" presName="parentLeftMargin" presStyleLbl="node1" presStyleIdx="0" presStyleCnt="7"/>
      <dgm:spPr/>
    </dgm:pt>
    <dgm:pt modelId="{3299EA54-F4DE-4D83-98A1-174CE4DD3E80}" type="pres">
      <dgm:prSet presAssocID="{1B308A04-A305-4BDF-9C9D-46FA6022AFB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27FEBBA-46A9-469A-A848-D2964DC7F2AA}" type="pres">
      <dgm:prSet presAssocID="{1B308A04-A305-4BDF-9C9D-46FA6022AFB2}" presName="negativeSpace" presStyleCnt="0"/>
      <dgm:spPr/>
    </dgm:pt>
    <dgm:pt modelId="{CBAA599A-CB6C-4D72-BBDD-DADB8D9093C2}" type="pres">
      <dgm:prSet presAssocID="{1B308A04-A305-4BDF-9C9D-46FA6022AFB2}" presName="childText" presStyleLbl="conFgAcc1" presStyleIdx="1" presStyleCnt="7">
        <dgm:presLayoutVars>
          <dgm:bulletEnabled val="1"/>
        </dgm:presLayoutVars>
      </dgm:prSet>
      <dgm:spPr/>
    </dgm:pt>
    <dgm:pt modelId="{397CA377-E6C2-46A6-8B4C-3BD0EA34E6A9}" type="pres">
      <dgm:prSet presAssocID="{708F8FEF-3D4D-40D0-A4B7-6A7B0B5DBC12}" presName="spaceBetweenRectangles" presStyleCnt="0"/>
      <dgm:spPr/>
    </dgm:pt>
    <dgm:pt modelId="{92FF2212-1AE7-44E9-B5D9-F487C131DC15}" type="pres">
      <dgm:prSet presAssocID="{4B78DEAA-B887-44CC-99C6-271AD2A00D51}" presName="parentLin" presStyleCnt="0"/>
      <dgm:spPr/>
    </dgm:pt>
    <dgm:pt modelId="{CB497E00-A5D9-40DD-84D2-01F76244A79B}" type="pres">
      <dgm:prSet presAssocID="{4B78DEAA-B887-44CC-99C6-271AD2A00D51}" presName="parentLeftMargin" presStyleLbl="node1" presStyleIdx="1" presStyleCnt="7"/>
      <dgm:spPr/>
    </dgm:pt>
    <dgm:pt modelId="{3E8961CD-240A-4C8B-9AE7-E58D453925AE}" type="pres">
      <dgm:prSet presAssocID="{4B78DEAA-B887-44CC-99C6-271AD2A00D5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677F9DB3-7493-482B-941E-C5873BB5CC51}" type="pres">
      <dgm:prSet presAssocID="{4B78DEAA-B887-44CC-99C6-271AD2A00D51}" presName="negativeSpace" presStyleCnt="0"/>
      <dgm:spPr/>
    </dgm:pt>
    <dgm:pt modelId="{0B4878CE-4ACE-4956-8BA5-2B3B353EF963}" type="pres">
      <dgm:prSet presAssocID="{4B78DEAA-B887-44CC-99C6-271AD2A00D51}" presName="childText" presStyleLbl="conFgAcc1" presStyleIdx="2" presStyleCnt="7">
        <dgm:presLayoutVars>
          <dgm:bulletEnabled val="1"/>
        </dgm:presLayoutVars>
      </dgm:prSet>
      <dgm:spPr/>
    </dgm:pt>
    <dgm:pt modelId="{0A953319-68C4-487A-8F2B-9B639B571BA5}" type="pres">
      <dgm:prSet presAssocID="{78A79945-49FD-4868-8F8D-0F6324C5CAE1}" presName="spaceBetweenRectangles" presStyleCnt="0"/>
      <dgm:spPr/>
    </dgm:pt>
    <dgm:pt modelId="{9B386761-C14B-4EDB-8C07-74AC96FF1B0D}" type="pres">
      <dgm:prSet presAssocID="{33BDA807-487B-49A0-8BB7-009088CE5F1E}" presName="parentLin" presStyleCnt="0"/>
      <dgm:spPr/>
    </dgm:pt>
    <dgm:pt modelId="{D822856E-EBDE-4410-886D-78DA3F43D6C2}" type="pres">
      <dgm:prSet presAssocID="{33BDA807-487B-49A0-8BB7-009088CE5F1E}" presName="parentLeftMargin" presStyleLbl="node1" presStyleIdx="2" presStyleCnt="7"/>
      <dgm:spPr/>
    </dgm:pt>
    <dgm:pt modelId="{5E7B0392-E3EB-4B78-9A4D-D9BEE4E56F78}" type="pres">
      <dgm:prSet presAssocID="{33BDA807-487B-49A0-8BB7-009088CE5F1E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D979FF3-00BB-4F6B-8CAB-8D4DF10A9BAB}" type="pres">
      <dgm:prSet presAssocID="{33BDA807-487B-49A0-8BB7-009088CE5F1E}" presName="negativeSpace" presStyleCnt="0"/>
      <dgm:spPr/>
    </dgm:pt>
    <dgm:pt modelId="{1CEF255E-9EF5-4DA2-9903-B174A87AAF09}" type="pres">
      <dgm:prSet presAssocID="{33BDA807-487B-49A0-8BB7-009088CE5F1E}" presName="childText" presStyleLbl="conFgAcc1" presStyleIdx="3" presStyleCnt="7">
        <dgm:presLayoutVars>
          <dgm:bulletEnabled val="1"/>
        </dgm:presLayoutVars>
      </dgm:prSet>
      <dgm:spPr/>
    </dgm:pt>
    <dgm:pt modelId="{F875FD58-9020-4E39-842D-D3ADF5B6F61C}" type="pres">
      <dgm:prSet presAssocID="{1C3A399A-49DA-4322-9650-C323864ADF8B}" presName="spaceBetweenRectangles" presStyleCnt="0"/>
      <dgm:spPr/>
    </dgm:pt>
    <dgm:pt modelId="{38415CB9-037F-4EF0-B62E-0E5C19431C23}" type="pres">
      <dgm:prSet presAssocID="{AD739E1D-D0E6-44AE-9EA1-9B9468403A20}" presName="parentLin" presStyleCnt="0"/>
      <dgm:spPr/>
    </dgm:pt>
    <dgm:pt modelId="{0920D56F-6FF7-4AE0-B4FF-1C05C98CF75E}" type="pres">
      <dgm:prSet presAssocID="{AD739E1D-D0E6-44AE-9EA1-9B9468403A20}" presName="parentLeftMargin" presStyleLbl="node1" presStyleIdx="3" presStyleCnt="7"/>
      <dgm:spPr/>
    </dgm:pt>
    <dgm:pt modelId="{459CA3CA-059D-455E-A2CB-406673ADA6B3}" type="pres">
      <dgm:prSet presAssocID="{AD739E1D-D0E6-44AE-9EA1-9B9468403A20}" presName="parentText" presStyleLbl="node1" presStyleIdx="4" presStyleCnt="7" custScaleY="166352">
        <dgm:presLayoutVars>
          <dgm:chMax val="0"/>
          <dgm:bulletEnabled val="1"/>
        </dgm:presLayoutVars>
      </dgm:prSet>
      <dgm:spPr/>
    </dgm:pt>
    <dgm:pt modelId="{0903FC5F-0EEA-4625-8283-FF173D1AC895}" type="pres">
      <dgm:prSet presAssocID="{AD739E1D-D0E6-44AE-9EA1-9B9468403A20}" presName="negativeSpace" presStyleCnt="0"/>
      <dgm:spPr/>
    </dgm:pt>
    <dgm:pt modelId="{2C643565-A57F-485B-9FF0-C8DBCFC68B6F}" type="pres">
      <dgm:prSet presAssocID="{AD739E1D-D0E6-44AE-9EA1-9B9468403A20}" presName="childText" presStyleLbl="conFgAcc1" presStyleIdx="4" presStyleCnt="7">
        <dgm:presLayoutVars>
          <dgm:bulletEnabled val="1"/>
        </dgm:presLayoutVars>
      </dgm:prSet>
      <dgm:spPr/>
    </dgm:pt>
    <dgm:pt modelId="{1AC794A9-AB77-45ED-A16C-A2683FFF2229}" type="pres">
      <dgm:prSet presAssocID="{CDFD5BBE-695E-472B-9984-5187EE789C2A}" presName="spaceBetweenRectangles" presStyleCnt="0"/>
      <dgm:spPr/>
    </dgm:pt>
    <dgm:pt modelId="{36F9A6E6-C216-4481-8A29-D1DC280EE847}" type="pres">
      <dgm:prSet presAssocID="{807212CA-17AE-425C-8262-4AFA19446CE2}" presName="parentLin" presStyleCnt="0"/>
      <dgm:spPr/>
    </dgm:pt>
    <dgm:pt modelId="{369812B1-1A4D-452A-94C8-923351014F38}" type="pres">
      <dgm:prSet presAssocID="{807212CA-17AE-425C-8262-4AFA19446CE2}" presName="parentLeftMargin" presStyleLbl="node1" presStyleIdx="4" presStyleCnt="7"/>
      <dgm:spPr/>
    </dgm:pt>
    <dgm:pt modelId="{70C89AFD-7125-4EDD-854A-F4C940747808}" type="pres">
      <dgm:prSet presAssocID="{807212CA-17AE-425C-8262-4AFA19446CE2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838F3187-EFFA-49F1-B8D1-3E70DDA1DD62}" type="pres">
      <dgm:prSet presAssocID="{807212CA-17AE-425C-8262-4AFA19446CE2}" presName="negativeSpace" presStyleCnt="0"/>
      <dgm:spPr/>
    </dgm:pt>
    <dgm:pt modelId="{84BF6C2B-D942-4C22-8E60-6722CB407D42}" type="pres">
      <dgm:prSet presAssocID="{807212CA-17AE-425C-8262-4AFA19446CE2}" presName="childText" presStyleLbl="conFgAcc1" presStyleIdx="5" presStyleCnt="7">
        <dgm:presLayoutVars>
          <dgm:bulletEnabled val="1"/>
        </dgm:presLayoutVars>
      </dgm:prSet>
      <dgm:spPr/>
    </dgm:pt>
    <dgm:pt modelId="{8332FB62-0CBA-498F-9A7F-314FDD9AA846}" type="pres">
      <dgm:prSet presAssocID="{8C401DBE-A842-4C5A-B91B-4411091C3160}" presName="spaceBetweenRectangles" presStyleCnt="0"/>
      <dgm:spPr/>
    </dgm:pt>
    <dgm:pt modelId="{36D627CC-E733-4B83-A5B0-F9DEA21E951D}" type="pres">
      <dgm:prSet presAssocID="{3EA0BA5C-38C8-4B59-8C82-50D3FD4F1055}" presName="parentLin" presStyleCnt="0"/>
      <dgm:spPr/>
    </dgm:pt>
    <dgm:pt modelId="{8B2B983C-7BD3-4F9B-A4D5-D38FC944DFED}" type="pres">
      <dgm:prSet presAssocID="{3EA0BA5C-38C8-4B59-8C82-50D3FD4F1055}" presName="parentLeftMargin" presStyleLbl="node1" presStyleIdx="5" presStyleCnt="7"/>
      <dgm:spPr/>
    </dgm:pt>
    <dgm:pt modelId="{76C7ED6A-281B-4A43-9043-FA8FA28CC142}" type="pres">
      <dgm:prSet presAssocID="{3EA0BA5C-38C8-4B59-8C82-50D3FD4F1055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B0EB44DB-540D-4A3C-BAFD-5A67FF2B61F0}" type="pres">
      <dgm:prSet presAssocID="{3EA0BA5C-38C8-4B59-8C82-50D3FD4F1055}" presName="negativeSpace" presStyleCnt="0"/>
      <dgm:spPr/>
    </dgm:pt>
    <dgm:pt modelId="{CCA2344D-00C9-4D9B-8617-6D242DDC9995}" type="pres">
      <dgm:prSet presAssocID="{3EA0BA5C-38C8-4B59-8C82-50D3FD4F1055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913A7701-740E-4C82-AD70-621062FAD2E3}" type="presOf" srcId="{AD739E1D-D0E6-44AE-9EA1-9B9468403A20}" destId="{0920D56F-6FF7-4AE0-B4FF-1C05C98CF75E}" srcOrd="0" destOrd="0" presId="urn:microsoft.com/office/officeart/2005/8/layout/list1"/>
    <dgm:cxn modelId="{A505CE0D-B77D-4968-B8F3-E8E6815A8566}" srcId="{C437276E-651D-406F-A255-F21C4C208C82}" destId="{33BDA807-487B-49A0-8BB7-009088CE5F1E}" srcOrd="3" destOrd="0" parTransId="{B68C21F3-A873-4786-A2D8-CF86B617E2DE}" sibTransId="{1C3A399A-49DA-4322-9650-C323864ADF8B}"/>
    <dgm:cxn modelId="{C0A3BB1A-810C-46EB-B604-C3FBD6DA2538}" srcId="{C437276E-651D-406F-A255-F21C4C208C82}" destId="{3EA0BA5C-38C8-4B59-8C82-50D3FD4F1055}" srcOrd="6" destOrd="0" parTransId="{98797C97-1457-446F-B6DB-95F374A127EE}" sibTransId="{916BC0BC-6681-4E06-A88D-3AC69C07BCBE}"/>
    <dgm:cxn modelId="{B6B8BB5E-E970-455F-A3E8-16A8DCF7FBCB}" srcId="{C437276E-651D-406F-A255-F21C4C208C82}" destId="{1B308A04-A305-4BDF-9C9D-46FA6022AFB2}" srcOrd="1" destOrd="0" parTransId="{4E5999AF-55BC-4272-8A45-69A3EA93C620}" sibTransId="{708F8FEF-3D4D-40D0-A4B7-6A7B0B5DBC12}"/>
    <dgm:cxn modelId="{FEE1C441-C8DC-4652-AF84-7E8461D3BBFA}" type="presOf" srcId="{33BDA807-487B-49A0-8BB7-009088CE5F1E}" destId="{5E7B0392-E3EB-4B78-9A4D-D9BEE4E56F78}" srcOrd="1" destOrd="0" presId="urn:microsoft.com/office/officeart/2005/8/layout/list1"/>
    <dgm:cxn modelId="{F2EB814B-C71D-4ED1-9AB3-778148D86D1D}" type="presOf" srcId="{807212CA-17AE-425C-8262-4AFA19446CE2}" destId="{369812B1-1A4D-452A-94C8-923351014F38}" srcOrd="0" destOrd="0" presId="urn:microsoft.com/office/officeart/2005/8/layout/list1"/>
    <dgm:cxn modelId="{C3F41577-3A1C-46EC-9EF5-6210E464328A}" srcId="{C437276E-651D-406F-A255-F21C4C208C82}" destId="{2D95EF60-CD99-48DD-94FC-EEA464A1E3CD}" srcOrd="0" destOrd="0" parTransId="{D90D0B28-8D74-4D26-A081-19560A9B2A5E}" sibTransId="{FFFAA890-9918-475F-848E-DD9BD56A6096}"/>
    <dgm:cxn modelId="{EBC1E257-EF6A-45B6-8E61-10C719F74405}" srcId="{C437276E-651D-406F-A255-F21C4C208C82}" destId="{807212CA-17AE-425C-8262-4AFA19446CE2}" srcOrd="5" destOrd="0" parTransId="{6B255E3F-EA1B-4FDD-83B1-B0923A3B2055}" sibTransId="{8C401DBE-A842-4C5A-B91B-4411091C3160}"/>
    <dgm:cxn modelId="{4EA49286-6745-4DBB-9A7F-DEDD3F164DE3}" type="presOf" srcId="{33BDA807-487B-49A0-8BB7-009088CE5F1E}" destId="{D822856E-EBDE-4410-886D-78DA3F43D6C2}" srcOrd="0" destOrd="0" presId="urn:microsoft.com/office/officeart/2005/8/layout/list1"/>
    <dgm:cxn modelId="{DAC5C789-C786-4264-BEF5-BE5A8133807F}" type="presOf" srcId="{C437276E-651D-406F-A255-F21C4C208C82}" destId="{2CAE4C4D-E65B-486F-BDEA-27234CD85CDA}" srcOrd="0" destOrd="0" presId="urn:microsoft.com/office/officeart/2005/8/layout/list1"/>
    <dgm:cxn modelId="{22549891-9630-4FF5-AEEC-EA12CDAC2A4E}" type="presOf" srcId="{1B308A04-A305-4BDF-9C9D-46FA6022AFB2}" destId="{FD491F72-5357-455E-B966-E2D596DC3619}" srcOrd="0" destOrd="0" presId="urn:microsoft.com/office/officeart/2005/8/layout/list1"/>
    <dgm:cxn modelId="{FDB9CF9C-AA0F-4BB6-B416-85056C0A5278}" type="presOf" srcId="{4B78DEAA-B887-44CC-99C6-271AD2A00D51}" destId="{3E8961CD-240A-4C8B-9AE7-E58D453925AE}" srcOrd="1" destOrd="0" presId="urn:microsoft.com/office/officeart/2005/8/layout/list1"/>
    <dgm:cxn modelId="{8B2A1E9E-610D-4899-B5C5-9C6A8F4E3B46}" type="presOf" srcId="{807212CA-17AE-425C-8262-4AFA19446CE2}" destId="{70C89AFD-7125-4EDD-854A-F4C940747808}" srcOrd="1" destOrd="0" presId="urn:microsoft.com/office/officeart/2005/8/layout/list1"/>
    <dgm:cxn modelId="{D63011AA-7DE5-4440-AFCD-38340BE2900D}" type="presOf" srcId="{3EA0BA5C-38C8-4B59-8C82-50D3FD4F1055}" destId="{8B2B983C-7BD3-4F9B-A4D5-D38FC944DFED}" srcOrd="0" destOrd="0" presId="urn:microsoft.com/office/officeart/2005/8/layout/list1"/>
    <dgm:cxn modelId="{A7F521AF-A84A-4819-90F1-6638FF64EA3F}" type="presOf" srcId="{2D95EF60-CD99-48DD-94FC-EEA464A1E3CD}" destId="{F4220B34-E210-4DBB-A0DD-50EA6B6AF659}" srcOrd="0" destOrd="0" presId="urn:microsoft.com/office/officeart/2005/8/layout/list1"/>
    <dgm:cxn modelId="{9B5284B5-91DC-478A-86BB-8C36535046F9}" srcId="{C437276E-651D-406F-A255-F21C4C208C82}" destId="{4B78DEAA-B887-44CC-99C6-271AD2A00D51}" srcOrd="2" destOrd="0" parTransId="{0670C175-DD71-4422-8164-291BF6C818F4}" sibTransId="{78A79945-49FD-4868-8F8D-0F6324C5CAE1}"/>
    <dgm:cxn modelId="{B9CB45B9-7245-4396-BDBC-1439F4D8CFF0}" type="presOf" srcId="{2D95EF60-CD99-48DD-94FC-EEA464A1E3CD}" destId="{5B44BF37-FCA6-4877-95CC-92DB886BA4F7}" srcOrd="1" destOrd="0" presId="urn:microsoft.com/office/officeart/2005/8/layout/list1"/>
    <dgm:cxn modelId="{27E379C3-AA45-4D1B-966A-294D1466232C}" srcId="{C437276E-651D-406F-A255-F21C4C208C82}" destId="{AD739E1D-D0E6-44AE-9EA1-9B9468403A20}" srcOrd="4" destOrd="0" parTransId="{E7D3732E-1965-4C2C-9866-B711F8D8CBFE}" sibTransId="{CDFD5BBE-695E-472B-9984-5187EE789C2A}"/>
    <dgm:cxn modelId="{577AF0D0-5491-4676-B165-053342BFBAE2}" type="presOf" srcId="{4B78DEAA-B887-44CC-99C6-271AD2A00D51}" destId="{CB497E00-A5D9-40DD-84D2-01F76244A79B}" srcOrd="0" destOrd="0" presId="urn:microsoft.com/office/officeart/2005/8/layout/list1"/>
    <dgm:cxn modelId="{2CF845DA-688C-401F-B9BA-3CC14BCB12E4}" type="presOf" srcId="{3EA0BA5C-38C8-4B59-8C82-50D3FD4F1055}" destId="{76C7ED6A-281B-4A43-9043-FA8FA28CC142}" srcOrd="1" destOrd="0" presId="urn:microsoft.com/office/officeart/2005/8/layout/list1"/>
    <dgm:cxn modelId="{A87369EA-A1E5-4DBB-AEFA-DA0CECA92B23}" type="presOf" srcId="{1B308A04-A305-4BDF-9C9D-46FA6022AFB2}" destId="{3299EA54-F4DE-4D83-98A1-174CE4DD3E80}" srcOrd="1" destOrd="0" presId="urn:microsoft.com/office/officeart/2005/8/layout/list1"/>
    <dgm:cxn modelId="{C3885DFE-FE13-4504-B85E-FC51BAD6A24A}" type="presOf" srcId="{AD739E1D-D0E6-44AE-9EA1-9B9468403A20}" destId="{459CA3CA-059D-455E-A2CB-406673ADA6B3}" srcOrd="1" destOrd="0" presId="urn:microsoft.com/office/officeart/2005/8/layout/list1"/>
    <dgm:cxn modelId="{E19E04EF-C273-4920-8775-920E0921067E}" type="presParOf" srcId="{2CAE4C4D-E65B-486F-BDEA-27234CD85CDA}" destId="{F93BC554-EFED-4A4E-AC13-1C756ABBBA1D}" srcOrd="0" destOrd="0" presId="urn:microsoft.com/office/officeart/2005/8/layout/list1"/>
    <dgm:cxn modelId="{F481C949-74FE-43E5-BFEA-D97D051931D4}" type="presParOf" srcId="{F93BC554-EFED-4A4E-AC13-1C756ABBBA1D}" destId="{F4220B34-E210-4DBB-A0DD-50EA6B6AF659}" srcOrd="0" destOrd="0" presId="urn:microsoft.com/office/officeart/2005/8/layout/list1"/>
    <dgm:cxn modelId="{DA1BB2B7-D263-436A-82F6-EA6AD875D8D6}" type="presParOf" srcId="{F93BC554-EFED-4A4E-AC13-1C756ABBBA1D}" destId="{5B44BF37-FCA6-4877-95CC-92DB886BA4F7}" srcOrd="1" destOrd="0" presId="urn:microsoft.com/office/officeart/2005/8/layout/list1"/>
    <dgm:cxn modelId="{866486C3-3810-447C-B190-72AC0005A015}" type="presParOf" srcId="{2CAE4C4D-E65B-486F-BDEA-27234CD85CDA}" destId="{AFC0B2AF-5C5F-4A4F-AEDC-8CD976EB6F4C}" srcOrd="1" destOrd="0" presId="urn:microsoft.com/office/officeart/2005/8/layout/list1"/>
    <dgm:cxn modelId="{9B88227F-07BD-4956-8F7A-7A4C4837EB45}" type="presParOf" srcId="{2CAE4C4D-E65B-486F-BDEA-27234CD85CDA}" destId="{D8B96A95-84FA-4658-9C51-B3105C5756A9}" srcOrd="2" destOrd="0" presId="urn:microsoft.com/office/officeart/2005/8/layout/list1"/>
    <dgm:cxn modelId="{0967A6A8-72BA-4899-96A2-E3FCEFF8DC15}" type="presParOf" srcId="{2CAE4C4D-E65B-486F-BDEA-27234CD85CDA}" destId="{CB1F70E0-756C-40FA-89A0-7AF4A1E6855B}" srcOrd="3" destOrd="0" presId="urn:microsoft.com/office/officeart/2005/8/layout/list1"/>
    <dgm:cxn modelId="{60CFDE63-9765-4445-ACBA-CC0822042828}" type="presParOf" srcId="{2CAE4C4D-E65B-486F-BDEA-27234CD85CDA}" destId="{0CF0B155-C61E-47AD-901B-D6A21E7952B2}" srcOrd="4" destOrd="0" presId="urn:microsoft.com/office/officeart/2005/8/layout/list1"/>
    <dgm:cxn modelId="{8C50A022-239B-4800-8CBD-C2E72A34B9F6}" type="presParOf" srcId="{0CF0B155-C61E-47AD-901B-D6A21E7952B2}" destId="{FD491F72-5357-455E-B966-E2D596DC3619}" srcOrd="0" destOrd="0" presId="urn:microsoft.com/office/officeart/2005/8/layout/list1"/>
    <dgm:cxn modelId="{D1658337-F65F-4C0A-AB46-427731A8C1E4}" type="presParOf" srcId="{0CF0B155-C61E-47AD-901B-D6A21E7952B2}" destId="{3299EA54-F4DE-4D83-98A1-174CE4DD3E80}" srcOrd="1" destOrd="0" presId="urn:microsoft.com/office/officeart/2005/8/layout/list1"/>
    <dgm:cxn modelId="{EDBC4A26-8FC4-4BF5-919B-2D2823CEE963}" type="presParOf" srcId="{2CAE4C4D-E65B-486F-BDEA-27234CD85CDA}" destId="{D27FEBBA-46A9-469A-A848-D2964DC7F2AA}" srcOrd="5" destOrd="0" presId="urn:microsoft.com/office/officeart/2005/8/layout/list1"/>
    <dgm:cxn modelId="{F826E401-B4A0-4252-9C44-B31A7A764893}" type="presParOf" srcId="{2CAE4C4D-E65B-486F-BDEA-27234CD85CDA}" destId="{CBAA599A-CB6C-4D72-BBDD-DADB8D9093C2}" srcOrd="6" destOrd="0" presId="urn:microsoft.com/office/officeart/2005/8/layout/list1"/>
    <dgm:cxn modelId="{99B2ED83-AC3D-4626-9A33-C6F6D3329529}" type="presParOf" srcId="{2CAE4C4D-E65B-486F-BDEA-27234CD85CDA}" destId="{397CA377-E6C2-46A6-8B4C-3BD0EA34E6A9}" srcOrd="7" destOrd="0" presId="urn:microsoft.com/office/officeart/2005/8/layout/list1"/>
    <dgm:cxn modelId="{B816543D-B958-41D4-BD5A-2D2D20C9F009}" type="presParOf" srcId="{2CAE4C4D-E65B-486F-BDEA-27234CD85CDA}" destId="{92FF2212-1AE7-44E9-B5D9-F487C131DC15}" srcOrd="8" destOrd="0" presId="urn:microsoft.com/office/officeart/2005/8/layout/list1"/>
    <dgm:cxn modelId="{86D275C7-1F95-49E9-8B3F-8094BD60C075}" type="presParOf" srcId="{92FF2212-1AE7-44E9-B5D9-F487C131DC15}" destId="{CB497E00-A5D9-40DD-84D2-01F76244A79B}" srcOrd="0" destOrd="0" presId="urn:microsoft.com/office/officeart/2005/8/layout/list1"/>
    <dgm:cxn modelId="{98F0D6C5-5D2E-4CAA-AC9F-85B2DAC1F7AE}" type="presParOf" srcId="{92FF2212-1AE7-44E9-B5D9-F487C131DC15}" destId="{3E8961CD-240A-4C8B-9AE7-E58D453925AE}" srcOrd="1" destOrd="0" presId="urn:microsoft.com/office/officeart/2005/8/layout/list1"/>
    <dgm:cxn modelId="{039A4E07-D1EB-44F3-98F1-EA2D69C89B54}" type="presParOf" srcId="{2CAE4C4D-E65B-486F-BDEA-27234CD85CDA}" destId="{677F9DB3-7493-482B-941E-C5873BB5CC51}" srcOrd="9" destOrd="0" presId="urn:microsoft.com/office/officeart/2005/8/layout/list1"/>
    <dgm:cxn modelId="{6340FA09-FA3A-4EF1-B46E-C4A8E238AE08}" type="presParOf" srcId="{2CAE4C4D-E65B-486F-BDEA-27234CD85CDA}" destId="{0B4878CE-4ACE-4956-8BA5-2B3B353EF963}" srcOrd="10" destOrd="0" presId="urn:microsoft.com/office/officeart/2005/8/layout/list1"/>
    <dgm:cxn modelId="{A94A546C-DB49-400C-A9A9-1132EE1D8BD5}" type="presParOf" srcId="{2CAE4C4D-E65B-486F-BDEA-27234CD85CDA}" destId="{0A953319-68C4-487A-8F2B-9B639B571BA5}" srcOrd="11" destOrd="0" presId="urn:microsoft.com/office/officeart/2005/8/layout/list1"/>
    <dgm:cxn modelId="{A0F049D8-66B1-4D2E-83C4-9068FCC38678}" type="presParOf" srcId="{2CAE4C4D-E65B-486F-BDEA-27234CD85CDA}" destId="{9B386761-C14B-4EDB-8C07-74AC96FF1B0D}" srcOrd="12" destOrd="0" presId="urn:microsoft.com/office/officeart/2005/8/layout/list1"/>
    <dgm:cxn modelId="{8ED80821-F45A-4F8E-A939-C6E380F66464}" type="presParOf" srcId="{9B386761-C14B-4EDB-8C07-74AC96FF1B0D}" destId="{D822856E-EBDE-4410-886D-78DA3F43D6C2}" srcOrd="0" destOrd="0" presId="urn:microsoft.com/office/officeart/2005/8/layout/list1"/>
    <dgm:cxn modelId="{E3A37D2C-7A03-4C45-B27F-5CC8F31A83BB}" type="presParOf" srcId="{9B386761-C14B-4EDB-8C07-74AC96FF1B0D}" destId="{5E7B0392-E3EB-4B78-9A4D-D9BEE4E56F78}" srcOrd="1" destOrd="0" presId="urn:microsoft.com/office/officeart/2005/8/layout/list1"/>
    <dgm:cxn modelId="{7F1A6473-77C7-444B-BD15-41C87DCA6263}" type="presParOf" srcId="{2CAE4C4D-E65B-486F-BDEA-27234CD85CDA}" destId="{7D979FF3-00BB-4F6B-8CAB-8D4DF10A9BAB}" srcOrd="13" destOrd="0" presId="urn:microsoft.com/office/officeart/2005/8/layout/list1"/>
    <dgm:cxn modelId="{4B68CB98-0A04-4DDA-8524-4C699BA19518}" type="presParOf" srcId="{2CAE4C4D-E65B-486F-BDEA-27234CD85CDA}" destId="{1CEF255E-9EF5-4DA2-9903-B174A87AAF09}" srcOrd="14" destOrd="0" presId="urn:microsoft.com/office/officeart/2005/8/layout/list1"/>
    <dgm:cxn modelId="{3A7AC740-9419-403D-82B0-70AECFCF408A}" type="presParOf" srcId="{2CAE4C4D-E65B-486F-BDEA-27234CD85CDA}" destId="{F875FD58-9020-4E39-842D-D3ADF5B6F61C}" srcOrd="15" destOrd="0" presId="urn:microsoft.com/office/officeart/2005/8/layout/list1"/>
    <dgm:cxn modelId="{ADA7D58A-310B-49C2-A593-467AB908EFE4}" type="presParOf" srcId="{2CAE4C4D-E65B-486F-BDEA-27234CD85CDA}" destId="{38415CB9-037F-4EF0-B62E-0E5C19431C23}" srcOrd="16" destOrd="0" presId="urn:microsoft.com/office/officeart/2005/8/layout/list1"/>
    <dgm:cxn modelId="{C1414CAD-2FD4-404D-8318-E617430F464D}" type="presParOf" srcId="{38415CB9-037F-4EF0-B62E-0E5C19431C23}" destId="{0920D56F-6FF7-4AE0-B4FF-1C05C98CF75E}" srcOrd="0" destOrd="0" presId="urn:microsoft.com/office/officeart/2005/8/layout/list1"/>
    <dgm:cxn modelId="{7E68EF7D-4916-4303-8548-B84E5B89ACB6}" type="presParOf" srcId="{38415CB9-037F-4EF0-B62E-0E5C19431C23}" destId="{459CA3CA-059D-455E-A2CB-406673ADA6B3}" srcOrd="1" destOrd="0" presId="urn:microsoft.com/office/officeart/2005/8/layout/list1"/>
    <dgm:cxn modelId="{886861A2-5B3E-436C-B4A1-5C08A64E145D}" type="presParOf" srcId="{2CAE4C4D-E65B-486F-BDEA-27234CD85CDA}" destId="{0903FC5F-0EEA-4625-8283-FF173D1AC895}" srcOrd="17" destOrd="0" presId="urn:microsoft.com/office/officeart/2005/8/layout/list1"/>
    <dgm:cxn modelId="{FC90DAAF-FF58-4816-9A90-5FDA8F8D94B5}" type="presParOf" srcId="{2CAE4C4D-E65B-486F-BDEA-27234CD85CDA}" destId="{2C643565-A57F-485B-9FF0-C8DBCFC68B6F}" srcOrd="18" destOrd="0" presId="urn:microsoft.com/office/officeart/2005/8/layout/list1"/>
    <dgm:cxn modelId="{17AFB974-1C80-4374-B3EE-42CE0AC28A93}" type="presParOf" srcId="{2CAE4C4D-E65B-486F-BDEA-27234CD85CDA}" destId="{1AC794A9-AB77-45ED-A16C-A2683FFF2229}" srcOrd="19" destOrd="0" presId="urn:microsoft.com/office/officeart/2005/8/layout/list1"/>
    <dgm:cxn modelId="{0865F4F0-84E8-4385-BF6A-DFAFCBF81606}" type="presParOf" srcId="{2CAE4C4D-E65B-486F-BDEA-27234CD85CDA}" destId="{36F9A6E6-C216-4481-8A29-D1DC280EE847}" srcOrd="20" destOrd="0" presId="urn:microsoft.com/office/officeart/2005/8/layout/list1"/>
    <dgm:cxn modelId="{7B792EBD-63C7-4A60-BBD6-22A72DC3E6E4}" type="presParOf" srcId="{36F9A6E6-C216-4481-8A29-D1DC280EE847}" destId="{369812B1-1A4D-452A-94C8-923351014F38}" srcOrd="0" destOrd="0" presId="urn:microsoft.com/office/officeart/2005/8/layout/list1"/>
    <dgm:cxn modelId="{3012E9B7-59DE-4975-85C6-BB0232BE072B}" type="presParOf" srcId="{36F9A6E6-C216-4481-8A29-D1DC280EE847}" destId="{70C89AFD-7125-4EDD-854A-F4C940747808}" srcOrd="1" destOrd="0" presId="urn:microsoft.com/office/officeart/2005/8/layout/list1"/>
    <dgm:cxn modelId="{C9695592-BBD3-4507-8269-A7A86EE74AC9}" type="presParOf" srcId="{2CAE4C4D-E65B-486F-BDEA-27234CD85CDA}" destId="{838F3187-EFFA-49F1-B8D1-3E70DDA1DD62}" srcOrd="21" destOrd="0" presId="urn:microsoft.com/office/officeart/2005/8/layout/list1"/>
    <dgm:cxn modelId="{D2C63347-00AF-49EF-98A0-331D5749F118}" type="presParOf" srcId="{2CAE4C4D-E65B-486F-BDEA-27234CD85CDA}" destId="{84BF6C2B-D942-4C22-8E60-6722CB407D42}" srcOrd="22" destOrd="0" presId="urn:microsoft.com/office/officeart/2005/8/layout/list1"/>
    <dgm:cxn modelId="{0B879E55-F865-4915-BD86-C56D4492CDD6}" type="presParOf" srcId="{2CAE4C4D-E65B-486F-BDEA-27234CD85CDA}" destId="{8332FB62-0CBA-498F-9A7F-314FDD9AA846}" srcOrd="23" destOrd="0" presId="urn:microsoft.com/office/officeart/2005/8/layout/list1"/>
    <dgm:cxn modelId="{42E92C1F-4502-470F-856E-BFD9F1D76E59}" type="presParOf" srcId="{2CAE4C4D-E65B-486F-BDEA-27234CD85CDA}" destId="{36D627CC-E733-4B83-A5B0-F9DEA21E951D}" srcOrd="24" destOrd="0" presId="urn:microsoft.com/office/officeart/2005/8/layout/list1"/>
    <dgm:cxn modelId="{2086B63A-C08C-404C-97EE-1C27595A3AA7}" type="presParOf" srcId="{36D627CC-E733-4B83-A5B0-F9DEA21E951D}" destId="{8B2B983C-7BD3-4F9B-A4D5-D38FC944DFED}" srcOrd="0" destOrd="0" presId="urn:microsoft.com/office/officeart/2005/8/layout/list1"/>
    <dgm:cxn modelId="{EC1D1C9A-FD27-48AF-A9E1-F7A5B2CDB102}" type="presParOf" srcId="{36D627CC-E733-4B83-A5B0-F9DEA21E951D}" destId="{76C7ED6A-281B-4A43-9043-FA8FA28CC142}" srcOrd="1" destOrd="0" presId="urn:microsoft.com/office/officeart/2005/8/layout/list1"/>
    <dgm:cxn modelId="{FAD9A0D6-7DB5-4FEE-B15D-EFEA43403D38}" type="presParOf" srcId="{2CAE4C4D-E65B-486F-BDEA-27234CD85CDA}" destId="{B0EB44DB-540D-4A3C-BAFD-5A67FF2B61F0}" srcOrd="25" destOrd="0" presId="urn:microsoft.com/office/officeart/2005/8/layout/list1"/>
    <dgm:cxn modelId="{E65B89AC-A1FB-45FB-A875-47B671B480A4}" type="presParOf" srcId="{2CAE4C4D-E65B-486F-BDEA-27234CD85CDA}" destId="{CCA2344D-00C9-4D9B-8617-6D242DDC9995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451318-B5D8-4296-99DD-DB4C546EC6B5}" type="doc">
      <dgm:prSet loTypeId="urn:microsoft.com/office/officeart/2005/8/layout/hierarchy2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DBFDA8CB-B92A-4AA4-91DA-273FC99D1CD4}">
      <dgm:prSet phldrT="[Текст]" custT="1"/>
      <dgm:spPr/>
      <dgm:t>
        <a:bodyPr/>
        <a:lstStyle/>
        <a:p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Склад </a:t>
          </a:r>
          <a:r>
            <a:rPr lang="ru-RU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Конкурсної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комісії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0C6C6B-75F3-4294-B7EF-5A0FDABFCE30}" type="parTrans" cxnId="{B198D2D8-48AE-47A1-B9D6-2071691A6C1D}">
      <dgm:prSet/>
      <dgm:spPr/>
      <dgm:t>
        <a:bodyPr/>
        <a:lstStyle/>
        <a:p>
          <a:endParaRPr lang="ru-RU"/>
        </a:p>
      </dgm:t>
    </dgm:pt>
    <dgm:pt modelId="{4F393169-10E4-4351-A160-D0BADC02011D}" type="sibTrans" cxnId="{B198D2D8-48AE-47A1-B9D6-2071691A6C1D}">
      <dgm:prSet/>
      <dgm:spPr/>
      <dgm:t>
        <a:bodyPr/>
        <a:lstStyle/>
        <a:p>
          <a:endParaRPr lang="ru-RU"/>
        </a:p>
      </dgm:t>
    </dgm:pt>
    <dgm:pt modelId="{A3612B8F-498C-475E-8920-D9B6BEF588A3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три особи,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визначені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КМУ;</a:t>
          </a:r>
        </a:p>
      </dgm:t>
    </dgm:pt>
    <dgm:pt modelId="{9727E4C7-2917-4F7E-8496-9459288AD193}" type="parTrans" cxnId="{17BD69E4-7BF2-4745-96DE-3C0F33287117}">
      <dgm:prSet/>
      <dgm:spPr/>
      <dgm:t>
        <a:bodyPr/>
        <a:lstStyle/>
        <a:p>
          <a:endParaRPr lang="ru-RU"/>
        </a:p>
      </dgm:t>
    </dgm:pt>
    <dgm:pt modelId="{D2AF7C83-310A-48A5-B40C-3BDEA5A26C92}" type="sibTrans" cxnId="{17BD69E4-7BF2-4745-96DE-3C0F33287117}">
      <dgm:prSet/>
      <dgm:spPr/>
      <dgm:t>
        <a:bodyPr/>
        <a:lstStyle/>
        <a:p>
          <a:endParaRPr lang="ru-RU"/>
        </a:p>
      </dgm:t>
    </dgm:pt>
    <dgm:pt modelId="{98873F4C-A25D-474B-A316-00232CE1B63F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три особи,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визначені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КМУ на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підставі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пропозицій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донорів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протягом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останніх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двох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до дня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завершення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строку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повноважень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до дня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дострокового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припинення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повноважень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надавали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міжнародну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технічну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допомогу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сфері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3AB11F7A-D463-431D-908E-A1FB9910D5C6}" type="parTrans" cxnId="{F803E3ED-A5B9-4001-A7C1-A805CB428862}">
      <dgm:prSet/>
      <dgm:spPr/>
      <dgm:t>
        <a:bodyPr/>
        <a:lstStyle/>
        <a:p>
          <a:endParaRPr lang="ru-RU"/>
        </a:p>
      </dgm:t>
    </dgm:pt>
    <dgm:pt modelId="{632FAEE8-A0B2-4624-817B-7EFA7C57EB87}" type="sibTrans" cxnId="{F803E3ED-A5B9-4001-A7C1-A805CB428862}">
      <dgm:prSet/>
      <dgm:spPr/>
      <dgm:t>
        <a:bodyPr/>
        <a:lstStyle/>
        <a:p>
          <a:endParaRPr lang="ru-RU"/>
        </a:p>
      </dgm:t>
    </dgm:pt>
    <dgm:pt modelId="{AD8CD9D1-2622-4098-B130-BC27666D88CA}" type="pres">
      <dgm:prSet presAssocID="{43451318-B5D8-4296-99DD-DB4C546EC6B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C0ABA7F-8C0C-4287-8B04-69259E10385D}" type="pres">
      <dgm:prSet presAssocID="{DBFDA8CB-B92A-4AA4-91DA-273FC99D1CD4}" presName="root1" presStyleCnt="0"/>
      <dgm:spPr/>
    </dgm:pt>
    <dgm:pt modelId="{8843A1F8-8631-4D1D-A3FE-76573A479A08}" type="pres">
      <dgm:prSet presAssocID="{DBFDA8CB-B92A-4AA4-91DA-273FC99D1CD4}" presName="LevelOneTextNode" presStyleLbl="node0" presStyleIdx="0" presStyleCnt="1" custScaleY="31195">
        <dgm:presLayoutVars>
          <dgm:chPref val="3"/>
        </dgm:presLayoutVars>
      </dgm:prSet>
      <dgm:spPr/>
    </dgm:pt>
    <dgm:pt modelId="{4AC647A1-491A-476E-8396-2D0D33EC9277}" type="pres">
      <dgm:prSet presAssocID="{DBFDA8CB-B92A-4AA4-91DA-273FC99D1CD4}" presName="level2hierChild" presStyleCnt="0"/>
      <dgm:spPr/>
    </dgm:pt>
    <dgm:pt modelId="{10AF3272-8A8F-4669-BCD9-59E2672E3BBF}" type="pres">
      <dgm:prSet presAssocID="{9727E4C7-2917-4F7E-8496-9459288AD193}" presName="conn2-1" presStyleLbl="parChTrans1D2" presStyleIdx="0" presStyleCnt="2"/>
      <dgm:spPr/>
    </dgm:pt>
    <dgm:pt modelId="{DB55298A-D00F-4E5C-9EC1-85BE33981376}" type="pres">
      <dgm:prSet presAssocID="{9727E4C7-2917-4F7E-8496-9459288AD193}" presName="connTx" presStyleLbl="parChTrans1D2" presStyleIdx="0" presStyleCnt="2"/>
      <dgm:spPr/>
    </dgm:pt>
    <dgm:pt modelId="{2640BC42-3C12-4CA6-BC16-B578EAB2F761}" type="pres">
      <dgm:prSet presAssocID="{A3612B8F-498C-475E-8920-D9B6BEF588A3}" presName="root2" presStyleCnt="0"/>
      <dgm:spPr/>
    </dgm:pt>
    <dgm:pt modelId="{1A1373D7-DB7E-49F3-A947-09B361D9DCA6}" type="pres">
      <dgm:prSet presAssocID="{A3612B8F-498C-475E-8920-D9B6BEF588A3}" presName="LevelTwoTextNode" presStyleLbl="node2" presStyleIdx="0" presStyleCnt="2" custScaleY="21969" custLinFactNeighborX="3488" custLinFactNeighborY="-45">
        <dgm:presLayoutVars>
          <dgm:chPref val="3"/>
        </dgm:presLayoutVars>
      </dgm:prSet>
      <dgm:spPr/>
    </dgm:pt>
    <dgm:pt modelId="{4F029C30-AC37-4C18-B319-DDDAFA63E256}" type="pres">
      <dgm:prSet presAssocID="{A3612B8F-498C-475E-8920-D9B6BEF588A3}" presName="level3hierChild" presStyleCnt="0"/>
      <dgm:spPr/>
    </dgm:pt>
    <dgm:pt modelId="{3DEB7F17-4010-40FB-B531-0AAD29230513}" type="pres">
      <dgm:prSet presAssocID="{3AB11F7A-D463-431D-908E-A1FB9910D5C6}" presName="conn2-1" presStyleLbl="parChTrans1D2" presStyleIdx="1" presStyleCnt="2"/>
      <dgm:spPr/>
    </dgm:pt>
    <dgm:pt modelId="{645B2A15-D0F4-4218-86C5-1791571345FB}" type="pres">
      <dgm:prSet presAssocID="{3AB11F7A-D463-431D-908E-A1FB9910D5C6}" presName="connTx" presStyleLbl="parChTrans1D2" presStyleIdx="1" presStyleCnt="2"/>
      <dgm:spPr/>
    </dgm:pt>
    <dgm:pt modelId="{CBF1D569-FC40-463A-970A-0E4907106FF7}" type="pres">
      <dgm:prSet presAssocID="{98873F4C-A25D-474B-A316-00232CE1B63F}" presName="root2" presStyleCnt="0"/>
      <dgm:spPr/>
    </dgm:pt>
    <dgm:pt modelId="{58CBB37E-139F-4732-8C53-11B4997044AE}" type="pres">
      <dgm:prSet presAssocID="{98873F4C-A25D-474B-A316-00232CE1B63F}" presName="LevelTwoTextNode" presStyleLbl="node2" presStyleIdx="1" presStyleCnt="2" custLinFactNeighborX="436" custLinFactNeighborY="-7932">
        <dgm:presLayoutVars>
          <dgm:chPref val="3"/>
        </dgm:presLayoutVars>
      </dgm:prSet>
      <dgm:spPr/>
    </dgm:pt>
    <dgm:pt modelId="{CDADE902-422F-444C-87BD-078CEF355C40}" type="pres">
      <dgm:prSet presAssocID="{98873F4C-A25D-474B-A316-00232CE1B63F}" presName="level3hierChild" presStyleCnt="0"/>
      <dgm:spPr/>
    </dgm:pt>
  </dgm:ptLst>
  <dgm:cxnLst>
    <dgm:cxn modelId="{1C95AB43-AF93-4216-B02C-E098CC61A46F}" type="presOf" srcId="{3AB11F7A-D463-431D-908E-A1FB9910D5C6}" destId="{3DEB7F17-4010-40FB-B531-0AAD29230513}" srcOrd="0" destOrd="0" presId="urn:microsoft.com/office/officeart/2005/8/layout/hierarchy2"/>
    <dgm:cxn modelId="{31F24C66-D458-4568-A65A-CE96C7D5528B}" type="presOf" srcId="{3AB11F7A-D463-431D-908E-A1FB9910D5C6}" destId="{645B2A15-D0F4-4218-86C5-1791571345FB}" srcOrd="1" destOrd="0" presId="urn:microsoft.com/office/officeart/2005/8/layout/hierarchy2"/>
    <dgm:cxn modelId="{487F3956-153E-4BE7-9F25-6D16B4E2C2D6}" type="presOf" srcId="{9727E4C7-2917-4F7E-8496-9459288AD193}" destId="{10AF3272-8A8F-4669-BCD9-59E2672E3BBF}" srcOrd="0" destOrd="0" presId="urn:microsoft.com/office/officeart/2005/8/layout/hierarchy2"/>
    <dgm:cxn modelId="{E8EABA7A-AE75-49A1-8853-A0258996C7B2}" type="presOf" srcId="{DBFDA8CB-B92A-4AA4-91DA-273FC99D1CD4}" destId="{8843A1F8-8631-4D1D-A3FE-76573A479A08}" srcOrd="0" destOrd="0" presId="urn:microsoft.com/office/officeart/2005/8/layout/hierarchy2"/>
    <dgm:cxn modelId="{38ACF588-9282-4194-956A-743A98E9E110}" type="presOf" srcId="{43451318-B5D8-4296-99DD-DB4C546EC6B5}" destId="{AD8CD9D1-2622-4098-B130-BC27666D88CA}" srcOrd="0" destOrd="0" presId="urn:microsoft.com/office/officeart/2005/8/layout/hierarchy2"/>
    <dgm:cxn modelId="{0E88C2BF-3D3D-43CC-B150-375951D7B779}" type="presOf" srcId="{A3612B8F-498C-475E-8920-D9B6BEF588A3}" destId="{1A1373D7-DB7E-49F3-A947-09B361D9DCA6}" srcOrd="0" destOrd="0" presId="urn:microsoft.com/office/officeart/2005/8/layout/hierarchy2"/>
    <dgm:cxn modelId="{D421E3CC-1DC2-412B-ABEF-C08CECB1E7A6}" type="presOf" srcId="{98873F4C-A25D-474B-A316-00232CE1B63F}" destId="{58CBB37E-139F-4732-8C53-11B4997044AE}" srcOrd="0" destOrd="0" presId="urn:microsoft.com/office/officeart/2005/8/layout/hierarchy2"/>
    <dgm:cxn modelId="{B198D2D8-48AE-47A1-B9D6-2071691A6C1D}" srcId="{43451318-B5D8-4296-99DD-DB4C546EC6B5}" destId="{DBFDA8CB-B92A-4AA4-91DA-273FC99D1CD4}" srcOrd="0" destOrd="0" parTransId="{F80C6C6B-75F3-4294-B7EF-5A0FDABFCE30}" sibTransId="{4F393169-10E4-4351-A160-D0BADC02011D}"/>
    <dgm:cxn modelId="{17BD69E4-7BF2-4745-96DE-3C0F33287117}" srcId="{DBFDA8CB-B92A-4AA4-91DA-273FC99D1CD4}" destId="{A3612B8F-498C-475E-8920-D9B6BEF588A3}" srcOrd="0" destOrd="0" parTransId="{9727E4C7-2917-4F7E-8496-9459288AD193}" sibTransId="{D2AF7C83-310A-48A5-B40C-3BDEA5A26C92}"/>
    <dgm:cxn modelId="{833203E9-F916-46D8-B131-5E04BB7BC1A8}" type="presOf" srcId="{9727E4C7-2917-4F7E-8496-9459288AD193}" destId="{DB55298A-D00F-4E5C-9EC1-85BE33981376}" srcOrd="1" destOrd="0" presId="urn:microsoft.com/office/officeart/2005/8/layout/hierarchy2"/>
    <dgm:cxn modelId="{F803E3ED-A5B9-4001-A7C1-A805CB428862}" srcId="{DBFDA8CB-B92A-4AA4-91DA-273FC99D1CD4}" destId="{98873F4C-A25D-474B-A316-00232CE1B63F}" srcOrd="1" destOrd="0" parTransId="{3AB11F7A-D463-431D-908E-A1FB9910D5C6}" sibTransId="{632FAEE8-A0B2-4624-817B-7EFA7C57EB87}"/>
    <dgm:cxn modelId="{F2A0B704-2BD0-41BE-8AFF-9349772D7C21}" type="presParOf" srcId="{AD8CD9D1-2622-4098-B130-BC27666D88CA}" destId="{2C0ABA7F-8C0C-4287-8B04-69259E10385D}" srcOrd="0" destOrd="0" presId="urn:microsoft.com/office/officeart/2005/8/layout/hierarchy2"/>
    <dgm:cxn modelId="{DAE535FA-9F6A-4888-8634-44632CA310E4}" type="presParOf" srcId="{2C0ABA7F-8C0C-4287-8B04-69259E10385D}" destId="{8843A1F8-8631-4D1D-A3FE-76573A479A08}" srcOrd="0" destOrd="0" presId="urn:microsoft.com/office/officeart/2005/8/layout/hierarchy2"/>
    <dgm:cxn modelId="{1E9CC44C-854C-43EE-98E0-B91F6D23F6F6}" type="presParOf" srcId="{2C0ABA7F-8C0C-4287-8B04-69259E10385D}" destId="{4AC647A1-491A-476E-8396-2D0D33EC9277}" srcOrd="1" destOrd="0" presId="urn:microsoft.com/office/officeart/2005/8/layout/hierarchy2"/>
    <dgm:cxn modelId="{B4022D48-6B56-4C10-B0E4-D7CFA84B7826}" type="presParOf" srcId="{4AC647A1-491A-476E-8396-2D0D33EC9277}" destId="{10AF3272-8A8F-4669-BCD9-59E2672E3BBF}" srcOrd="0" destOrd="0" presId="urn:microsoft.com/office/officeart/2005/8/layout/hierarchy2"/>
    <dgm:cxn modelId="{89BB17B3-0858-4ECB-A638-D535C8C2874F}" type="presParOf" srcId="{10AF3272-8A8F-4669-BCD9-59E2672E3BBF}" destId="{DB55298A-D00F-4E5C-9EC1-85BE33981376}" srcOrd="0" destOrd="0" presId="urn:microsoft.com/office/officeart/2005/8/layout/hierarchy2"/>
    <dgm:cxn modelId="{968B4D37-C9D0-43E4-B8BE-37CFD3AB4A6D}" type="presParOf" srcId="{4AC647A1-491A-476E-8396-2D0D33EC9277}" destId="{2640BC42-3C12-4CA6-BC16-B578EAB2F761}" srcOrd="1" destOrd="0" presId="urn:microsoft.com/office/officeart/2005/8/layout/hierarchy2"/>
    <dgm:cxn modelId="{382C353D-5DE7-433A-8CCC-4728E3D76FC3}" type="presParOf" srcId="{2640BC42-3C12-4CA6-BC16-B578EAB2F761}" destId="{1A1373D7-DB7E-49F3-A947-09B361D9DCA6}" srcOrd="0" destOrd="0" presId="urn:microsoft.com/office/officeart/2005/8/layout/hierarchy2"/>
    <dgm:cxn modelId="{8BF53F27-3C28-4056-B9BA-89AE555C6EA6}" type="presParOf" srcId="{2640BC42-3C12-4CA6-BC16-B578EAB2F761}" destId="{4F029C30-AC37-4C18-B319-DDDAFA63E256}" srcOrd="1" destOrd="0" presId="urn:microsoft.com/office/officeart/2005/8/layout/hierarchy2"/>
    <dgm:cxn modelId="{037C207D-09CB-419F-934B-C27A7B39C081}" type="presParOf" srcId="{4AC647A1-491A-476E-8396-2D0D33EC9277}" destId="{3DEB7F17-4010-40FB-B531-0AAD29230513}" srcOrd="2" destOrd="0" presId="urn:microsoft.com/office/officeart/2005/8/layout/hierarchy2"/>
    <dgm:cxn modelId="{044B0B39-25FE-4A2E-B0F0-4BE2173D5962}" type="presParOf" srcId="{3DEB7F17-4010-40FB-B531-0AAD29230513}" destId="{645B2A15-D0F4-4218-86C5-1791571345FB}" srcOrd="0" destOrd="0" presId="urn:microsoft.com/office/officeart/2005/8/layout/hierarchy2"/>
    <dgm:cxn modelId="{6E5E3753-CEDC-4B05-BBFE-C6B4D7BB3BE1}" type="presParOf" srcId="{4AC647A1-491A-476E-8396-2D0D33EC9277}" destId="{CBF1D569-FC40-463A-970A-0E4907106FF7}" srcOrd="3" destOrd="0" presId="urn:microsoft.com/office/officeart/2005/8/layout/hierarchy2"/>
    <dgm:cxn modelId="{4627FBE4-67DE-4CE8-AD94-CF2072A18CF7}" type="presParOf" srcId="{CBF1D569-FC40-463A-970A-0E4907106FF7}" destId="{58CBB37E-139F-4732-8C53-11B4997044AE}" srcOrd="0" destOrd="0" presId="urn:microsoft.com/office/officeart/2005/8/layout/hierarchy2"/>
    <dgm:cxn modelId="{866E5E6F-6761-4542-AC87-18B3F67558A0}" type="presParOf" srcId="{CBF1D569-FC40-463A-970A-0E4907106FF7}" destId="{CDADE902-422F-444C-87BD-078CEF355C4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C55501-F1DD-4886-A171-9A6535E1FF15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084A41F-FB21-4DDA-8C4D-3C3E5F098C2C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1)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визначає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оприлюднює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регламент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своєї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070CFA36-F5A6-4DD7-840E-BB31EC2332FD}" type="parTrans" cxnId="{90173448-8284-443F-AA53-3FA903232915}">
      <dgm:prSet/>
      <dgm:spPr/>
      <dgm:t>
        <a:bodyPr/>
        <a:lstStyle/>
        <a:p>
          <a:endParaRPr lang="ru-RU"/>
        </a:p>
      </dgm:t>
    </dgm:pt>
    <dgm:pt modelId="{0A3A45CB-54D7-4EC7-8744-F9516C48CD61}" type="sibTrans" cxnId="{90173448-8284-443F-AA53-3FA903232915}">
      <dgm:prSet/>
      <dgm:spPr/>
      <dgm:t>
        <a:bodyPr/>
        <a:lstStyle/>
        <a:p>
          <a:endParaRPr lang="ru-RU"/>
        </a:p>
      </dgm:t>
    </dgm:pt>
    <dgm:pt modelId="{DC00C91F-6DF4-4099-AC03-BCA1B062E004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2)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визначає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оприлюднює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критерії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методику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кандидатів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на посаду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</dgm:t>
    </dgm:pt>
    <dgm:pt modelId="{B2EC6CD7-CD50-4D32-B103-CC199B272718}" type="parTrans" cxnId="{CA3170F7-BC9B-46A8-8F93-708242C79C6D}">
      <dgm:prSet/>
      <dgm:spPr/>
      <dgm:t>
        <a:bodyPr/>
        <a:lstStyle/>
        <a:p>
          <a:endParaRPr lang="ru-RU"/>
        </a:p>
      </dgm:t>
    </dgm:pt>
    <dgm:pt modelId="{F9ACE41B-4C58-4C35-86DE-DEB413C3DD63}" type="sibTrans" cxnId="{CA3170F7-BC9B-46A8-8F93-708242C79C6D}">
      <dgm:prSet/>
      <dgm:spPr/>
      <dgm:t>
        <a:bodyPr/>
        <a:lstStyle/>
        <a:p>
          <a:endParaRPr lang="ru-RU"/>
        </a:p>
      </dgm:t>
    </dgm:pt>
    <dgm:pt modelId="{453BCBFB-F196-4E7F-8E47-64C32A1A58FF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3)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визначає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умови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строки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конкурсу,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розміщує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відповідне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оголошення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загальнодержавних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друкованих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засобах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масової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на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офіційному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веб-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сайті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Кабінету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Міністрів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953C32F5-E9FC-49E3-8E53-32341CED70A7}" type="parTrans" cxnId="{72F585A4-13DE-41F7-89CA-CDBF7054F908}">
      <dgm:prSet/>
      <dgm:spPr/>
      <dgm:t>
        <a:bodyPr/>
        <a:lstStyle/>
        <a:p>
          <a:endParaRPr lang="ru-RU"/>
        </a:p>
      </dgm:t>
    </dgm:pt>
    <dgm:pt modelId="{7F7D235E-DE41-4F1D-9251-158B1DDB0483}" type="sibTrans" cxnId="{72F585A4-13DE-41F7-89CA-CDBF7054F908}">
      <dgm:prSet/>
      <dgm:spPr/>
      <dgm:t>
        <a:bodyPr/>
        <a:lstStyle/>
        <a:p>
          <a:endParaRPr lang="ru-RU"/>
        </a:p>
      </dgm:t>
    </dgm:pt>
    <dgm:pt modelId="{2F810893-B0EE-44FE-9D33-88AF67BD0BB2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4)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розглядає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документи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подані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особами для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участі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конкурсі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9CF61F2A-61C4-4EEA-B8EC-E78AB9D1013E}" type="parTrans" cxnId="{DF0A7A4A-99E4-444A-B903-450491A5887E}">
      <dgm:prSet/>
      <dgm:spPr/>
      <dgm:t>
        <a:bodyPr/>
        <a:lstStyle/>
        <a:p>
          <a:endParaRPr lang="ru-RU"/>
        </a:p>
      </dgm:t>
    </dgm:pt>
    <dgm:pt modelId="{2D47D53A-A2E3-4BD3-8E33-42E5149AA934}" type="sibTrans" cxnId="{DF0A7A4A-99E4-444A-B903-450491A5887E}">
      <dgm:prSet/>
      <dgm:spPr/>
      <dgm:t>
        <a:bodyPr/>
        <a:lstStyle/>
        <a:p>
          <a:endParaRPr lang="ru-RU"/>
        </a:p>
      </dgm:t>
    </dgm:pt>
    <dgm:pt modelId="{B2FB5977-6748-4DD2-956B-3E369B785DC3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5) проводить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оцінювання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професійних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знань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якостей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кандидата,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дослідження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матеріалів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про кандидата</a:t>
          </a:r>
          <a:r>
            <a:rPr lang="ru-RU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6662209C-5805-4FFC-A024-75757448B3B0}" type="parTrans" cxnId="{BF853DFF-E75B-45A4-9BED-9C1CDCE1FEBC}">
      <dgm:prSet/>
      <dgm:spPr/>
      <dgm:t>
        <a:bodyPr/>
        <a:lstStyle/>
        <a:p>
          <a:endParaRPr lang="ru-RU"/>
        </a:p>
      </dgm:t>
    </dgm:pt>
    <dgm:pt modelId="{A4E27C67-C3F8-45D0-9180-7F0827391385}" type="sibTrans" cxnId="{BF853DFF-E75B-45A4-9BED-9C1CDCE1FEBC}">
      <dgm:prSet/>
      <dgm:spPr/>
      <dgm:t>
        <a:bodyPr/>
        <a:lstStyle/>
        <a:p>
          <a:endParaRPr lang="ru-RU"/>
        </a:p>
      </dgm:t>
    </dgm:pt>
    <dgm:pt modelId="{F1B6C21D-9B97-4B7F-A060-29477598F19B}" type="pres">
      <dgm:prSet presAssocID="{1EC55501-F1DD-4886-A171-9A6535E1FF15}" presName="linear" presStyleCnt="0">
        <dgm:presLayoutVars>
          <dgm:dir/>
          <dgm:animLvl val="lvl"/>
          <dgm:resizeHandles val="exact"/>
        </dgm:presLayoutVars>
      </dgm:prSet>
      <dgm:spPr/>
    </dgm:pt>
    <dgm:pt modelId="{21CF5975-4B37-4FF4-A95E-5A3A5ED8B121}" type="pres">
      <dgm:prSet presAssocID="{0084A41F-FB21-4DDA-8C4D-3C3E5F098C2C}" presName="parentLin" presStyleCnt="0"/>
      <dgm:spPr/>
    </dgm:pt>
    <dgm:pt modelId="{40A1D3B3-D449-4B59-BC47-7D9FCA7297A6}" type="pres">
      <dgm:prSet presAssocID="{0084A41F-FB21-4DDA-8C4D-3C3E5F098C2C}" presName="parentLeftMargin" presStyleLbl="node1" presStyleIdx="0" presStyleCnt="5"/>
      <dgm:spPr/>
    </dgm:pt>
    <dgm:pt modelId="{F604CBCC-F8B1-40B7-BF11-9A1F9B0E5EB6}" type="pres">
      <dgm:prSet presAssocID="{0084A41F-FB21-4DDA-8C4D-3C3E5F098C2C}" presName="parentText" presStyleLbl="node1" presStyleIdx="0" presStyleCnt="5" custScaleY="88941">
        <dgm:presLayoutVars>
          <dgm:chMax val="0"/>
          <dgm:bulletEnabled val="1"/>
        </dgm:presLayoutVars>
      </dgm:prSet>
      <dgm:spPr/>
    </dgm:pt>
    <dgm:pt modelId="{943C92C9-3C3C-4783-9B41-F967784C0A8E}" type="pres">
      <dgm:prSet presAssocID="{0084A41F-FB21-4DDA-8C4D-3C3E5F098C2C}" presName="negativeSpace" presStyleCnt="0"/>
      <dgm:spPr/>
    </dgm:pt>
    <dgm:pt modelId="{62E7EF39-5153-4EB9-BF42-0A6514E690C7}" type="pres">
      <dgm:prSet presAssocID="{0084A41F-FB21-4DDA-8C4D-3C3E5F098C2C}" presName="childText" presStyleLbl="conFgAcc1" presStyleIdx="0" presStyleCnt="5">
        <dgm:presLayoutVars>
          <dgm:bulletEnabled val="1"/>
        </dgm:presLayoutVars>
      </dgm:prSet>
      <dgm:spPr/>
    </dgm:pt>
    <dgm:pt modelId="{2AB0D7FF-ADC8-4217-9329-8D420A7A0198}" type="pres">
      <dgm:prSet presAssocID="{0A3A45CB-54D7-4EC7-8744-F9516C48CD61}" presName="spaceBetweenRectangles" presStyleCnt="0"/>
      <dgm:spPr/>
    </dgm:pt>
    <dgm:pt modelId="{34576F08-5441-4C40-AE17-00061609452E}" type="pres">
      <dgm:prSet presAssocID="{DC00C91F-6DF4-4099-AC03-BCA1B062E004}" presName="parentLin" presStyleCnt="0"/>
      <dgm:spPr/>
    </dgm:pt>
    <dgm:pt modelId="{9BC2E597-EFEE-4686-927B-BC894A4B7D13}" type="pres">
      <dgm:prSet presAssocID="{DC00C91F-6DF4-4099-AC03-BCA1B062E004}" presName="parentLeftMargin" presStyleLbl="node1" presStyleIdx="0" presStyleCnt="5"/>
      <dgm:spPr/>
    </dgm:pt>
    <dgm:pt modelId="{92E678E0-06A2-4FAB-96AF-9AA10268022F}" type="pres">
      <dgm:prSet presAssocID="{DC00C91F-6DF4-4099-AC03-BCA1B062E00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5537677-91D0-4239-BF67-936CEAE4E739}" type="pres">
      <dgm:prSet presAssocID="{DC00C91F-6DF4-4099-AC03-BCA1B062E004}" presName="negativeSpace" presStyleCnt="0"/>
      <dgm:spPr/>
    </dgm:pt>
    <dgm:pt modelId="{6DF5113E-655E-4CF8-B947-28DF2BD8E86A}" type="pres">
      <dgm:prSet presAssocID="{DC00C91F-6DF4-4099-AC03-BCA1B062E004}" presName="childText" presStyleLbl="conFgAcc1" presStyleIdx="1" presStyleCnt="5">
        <dgm:presLayoutVars>
          <dgm:bulletEnabled val="1"/>
        </dgm:presLayoutVars>
      </dgm:prSet>
      <dgm:spPr/>
    </dgm:pt>
    <dgm:pt modelId="{79FB111A-3751-4790-8A08-F015B1FF71F2}" type="pres">
      <dgm:prSet presAssocID="{F9ACE41B-4C58-4C35-86DE-DEB413C3DD63}" presName="spaceBetweenRectangles" presStyleCnt="0"/>
      <dgm:spPr/>
    </dgm:pt>
    <dgm:pt modelId="{2BB1EA6E-1239-4641-B392-87F2A03671B5}" type="pres">
      <dgm:prSet presAssocID="{453BCBFB-F196-4E7F-8E47-64C32A1A58FF}" presName="parentLin" presStyleCnt="0"/>
      <dgm:spPr/>
    </dgm:pt>
    <dgm:pt modelId="{7FE1C15F-474A-4B9F-9141-7733D0A351FA}" type="pres">
      <dgm:prSet presAssocID="{453BCBFB-F196-4E7F-8E47-64C32A1A58FF}" presName="parentLeftMargin" presStyleLbl="node1" presStyleIdx="1" presStyleCnt="5"/>
      <dgm:spPr/>
    </dgm:pt>
    <dgm:pt modelId="{DBC1C3F3-6A21-4641-8567-118C4465428E}" type="pres">
      <dgm:prSet presAssocID="{453BCBFB-F196-4E7F-8E47-64C32A1A58FF}" presName="parentText" presStyleLbl="node1" presStyleIdx="2" presStyleCnt="5" custScaleY="136735">
        <dgm:presLayoutVars>
          <dgm:chMax val="0"/>
          <dgm:bulletEnabled val="1"/>
        </dgm:presLayoutVars>
      </dgm:prSet>
      <dgm:spPr/>
    </dgm:pt>
    <dgm:pt modelId="{695DD049-9DC5-41C0-9076-FD226B0A0004}" type="pres">
      <dgm:prSet presAssocID="{453BCBFB-F196-4E7F-8E47-64C32A1A58FF}" presName="negativeSpace" presStyleCnt="0"/>
      <dgm:spPr/>
    </dgm:pt>
    <dgm:pt modelId="{0E921A7F-E3EC-4C83-B72C-138F6E48AA31}" type="pres">
      <dgm:prSet presAssocID="{453BCBFB-F196-4E7F-8E47-64C32A1A58FF}" presName="childText" presStyleLbl="conFgAcc1" presStyleIdx="2" presStyleCnt="5">
        <dgm:presLayoutVars>
          <dgm:bulletEnabled val="1"/>
        </dgm:presLayoutVars>
      </dgm:prSet>
      <dgm:spPr/>
    </dgm:pt>
    <dgm:pt modelId="{1AAB1D84-5F6B-4380-AEED-ED8259B4B6B0}" type="pres">
      <dgm:prSet presAssocID="{7F7D235E-DE41-4F1D-9251-158B1DDB0483}" presName="spaceBetweenRectangles" presStyleCnt="0"/>
      <dgm:spPr/>
    </dgm:pt>
    <dgm:pt modelId="{6F95B0E2-B314-4C17-9B75-9699E024A2FE}" type="pres">
      <dgm:prSet presAssocID="{2F810893-B0EE-44FE-9D33-88AF67BD0BB2}" presName="parentLin" presStyleCnt="0"/>
      <dgm:spPr/>
    </dgm:pt>
    <dgm:pt modelId="{BF8C220A-05EC-424D-946B-CE56619D46BE}" type="pres">
      <dgm:prSet presAssocID="{2F810893-B0EE-44FE-9D33-88AF67BD0BB2}" presName="parentLeftMargin" presStyleLbl="node1" presStyleIdx="2" presStyleCnt="5"/>
      <dgm:spPr/>
    </dgm:pt>
    <dgm:pt modelId="{3EA80E25-7B17-4967-B942-ED0458D08DC5}" type="pres">
      <dgm:prSet presAssocID="{2F810893-B0EE-44FE-9D33-88AF67BD0BB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3B236AC-C81C-4D16-8A21-7E7231B45E25}" type="pres">
      <dgm:prSet presAssocID="{2F810893-B0EE-44FE-9D33-88AF67BD0BB2}" presName="negativeSpace" presStyleCnt="0"/>
      <dgm:spPr/>
    </dgm:pt>
    <dgm:pt modelId="{BCFB09BE-B811-4AA0-9587-5C360109FAD9}" type="pres">
      <dgm:prSet presAssocID="{2F810893-B0EE-44FE-9D33-88AF67BD0BB2}" presName="childText" presStyleLbl="conFgAcc1" presStyleIdx="3" presStyleCnt="5">
        <dgm:presLayoutVars>
          <dgm:bulletEnabled val="1"/>
        </dgm:presLayoutVars>
      </dgm:prSet>
      <dgm:spPr/>
    </dgm:pt>
    <dgm:pt modelId="{5E31765F-6A52-45B0-94F2-7C6C75341C52}" type="pres">
      <dgm:prSet presAssocID="{2D47D53A-A2E3-4BD3-8E33-42E5149AA934}" presName="spaceBetweenRectangles" presStyleCnt="0"/>
      <dgm:spPr/>
    </dgm:pt>
    <dgm:pt modelId="{133CC492-C44C-4B3B-A33C-64D9AD9F478D}" type="pres">
      <dgm:prSet presAssocID="{B2FB5977-6748-4DD2-956B-3E369B785DC3}" presName="parentLin" presStyleCnt="0"/>
      <dgm:spPr/>
    </dgm:pt>
    <dgm:pt modelId="{788E1E60-0686-4121-A183-A7215CA41F51}" type="pres">
      <dgm:prSet presAssocID="{B2FB5977-6748-4DD2-956B-3E369B785DC3}" presName="parentLeftMargin" presStyleLbl="node1" presStyleIdx="3" presStyleCnt="5"/>
      <dgm:spPr/>
    </dgm:pt>
    <dgm:pt modelId="{410AF585-80F7-4029-B244-80003504D651}" type="pres">
      <dgm:prSet presAssocID="{B2FB5977-6748-4DD2-956B-3E369B785DC3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F7A855FC-93A4-4415-A582-A2EBF3E8BE06}" type="pres">
      <dgm:prSet presAssocID="{B2FB5977-6748-4DD2-956B-3E369B785DC3}" presName="negativeSpace" presStyleCnt="0"/>
      <dgm:spPr/>
    </dgm:pt>
    <dgm:pt modelId="{367BACB4-9638-49DE-9D4B-B28FE11247EC}" type="pres">
      <dgm:prSet presAssocID="{B2FB5977-6748-4DD2-956B-3E369B785DC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C08F004-42C3-400F-A92B-D18103B4E153}" type="presOf" srcId="{DC00C91F-6DF4-4099-AC03-BCA1B062E004}" destId="{9BC2E597-EFEE-4686-927B-BC894A4B7D13}" srcOrd="0" destOrd="0" presId="urn:microsoft.com/office/officeart/2005/8/layout/list1"/>
    <dgm:cxn modelId="{C26EA80B-82F3-47A9-AA0B-2DF596D23527}" type="presOf" srcId="{453BCBFB-F196-4E7F-8E47-64C32A1A58FF}" destId="{7FE1C15F-474A-4B9F-9141-7733D0A351FA}" srcOrd="0" destOrd="0" presId="urn:microsoft.com/office/officeart/2005/8/layout/list1"/>
    <dgm:cxn modelId="{77E60720-86BF-43C5-AD16-160FE2EBF3DB}" type="presOf" srcId="{2F810893-B0EE-44FE-9D33-88AF67BD0BB2}" destId="{3EA80E25-7B17-4967-B942-ED0458D08DC5}" srcOrd="1" destOrd="0" presId="urn:microsoft.com/office/officeart/2005/8/layout/list1"/>
    <dgm:cxn modelId="{F26A2725-243A-4501-BFEC-2F360393BC3B}" type="presOf" srcId="{0084A41F-FB21-4DDA-8C4D-3C3E5F098C2C}" destId="{F604CBCC-F8B1-40B7-BF11-9A1F9B0E5EB6}" srcOrd="1" destOrd="0" presId="urn:microsoft.com/office/officeart/2005/8/layout/list1"/>
    <dgm:cxn modelId="{DD5FBE37-4CDE-4FE1-988D-ED0E19929F2E}" type="presOf" srcId="{0084A41F-FB21-4DDA-8C4D-3C3E5F098C2C}" destId="{40A1D3B3-D449-4B59-BC47-7D9FCA7297A6}" srcOrd="0" destOrd="0" presId="urn:microsoft.com/office/officeart/2005/8/layout/list1"/>
    <dgm:cxn modelId="{90173448-8284-443F-AA53-3FA903232915}" srcId="{1EC55501-F1DD-4886-A171-9A6535E1FF15}" destId="{0084A41F-FB21-4DDA-8C4D-3C3E5F098C2C}" srcOrd="0" destOrd="0" parTransId="{070CFA36-F5A6-4DD7-840E-BB31EC2332FD}" sibTransId="{0A3A45CB-54D7-4EC7-8744-F9516C48CD61}"/>
    <dgm:cxn modelId="{DF0A7A4A-99E4-444A-B903-450491A5887E}" srcId="{1EC55501-F1DD-4886-A171-9A6535E1FF15}" destId="{2F810893-B0EE-44FE-9D33-88AF67BD0BB2}" srcOrd="3" destOrd="0" parTransId="{9CF61F2A-61C4-4EEA-B8EC-E78AB9D1013E}" sibTransId="{2D47D53A-A2E3-4BD3-8E33-42E5149AA934}"/>
    <dgm:cxn modelId="{8A45DE4D-7B71-4A55-83E1-406872079C61}" type="presOf" srcId="{453BCBFB-F196-4E7F-8E47-64C32A1A58FF}" destId="{DBC1C3F3-6A21-4641-8567-118C4465428E}" srcOrd="1" destOrd="0" presId="urn:microsoft.com/office/officeart/2005/8/layout/list1"/>
    <dgm:cxn modelId="{4C298951-865E-4819-AE7E-ED71532AD008}" type="presOf" srcId="{B2FB5977-6748-4DD2-956B-3E369B785DC3}" destId="{788E1E60-0686-4121-A183-A7215CA41F51}" srcOrd="0" destOrd="0" presId="urn:microsoft.com/office/officeart/2005/8/layout/list1"/>
    <dgm:cxn modelId="{B0A0A355-BABB-4703-9CB7-22EA3E9EF04D}" type="presOf" srcId="{B2FB5977-6748-4DD2-956B-3E369B785DC3}" destId="{410AF585-80F7-4029-B244-80003504D651}" srcOrd="1" destOrd="0" presId="urn:microsoft.com/office/officeart/2005/8/layout/list1"/>
    <dgm:cxn modelId="{BABBA37D-DA69-45EB-A419-5075C582E07F}" type="presOf" srcId="{DC00C91F-6DF4-4099-AC03-BCA1B062E004}" destId="{92E678E0-06A2-4FAB-96AF-9AA10268022F}" srcOrd="1" destOrd="0" presId="urn:microsoft.com/office/officeart/2005/8/layout/list1"/>
    <dgm:cxn modelId="{72F585A4-13DE-41F7-89CA-CDBF7054F908}" srcId="{1EC55501-F1DD-4886-A171-9A6535E1FF15}" destId="{453BCBFB-F196-4E7F-8E47-64C32A1A58FF}" srcOrd="2" destOrd="0" parTransId="{953C32F5-E9FC-49E3-8E53-32341CED70A7}" sibTransId="{7F7D235E-DE41-4F1D-9251-158B1DDB0483}"/>
    <dgm:cxn modelId="{F097B6CC-8CAC-4914-A649-BB6DA8014FDA}" type="presOf" srcId="{1EC55501-F1DD-4886-A171-9A6535E1FF15}" destId="{F1B6C21D-9B97-4B7F-A060-29477598F19B}" srcOrd="0" destOrd="0" presId="urn:microsoft.com/office/officeart/2005/8/layout/list1"/>
    <dgm:cxn modelId="{3DDC02F2-94B0-4570-9FAC-891026E8D42F}" type="presOf" srcId="{2F810893-B0EE-44FE-9D33-88AF67BD0BB2}" destId="{BF8C220A-05EC-424D-946B-CE56619D46BE}" srcOrd="0" destOrd="0" presId="urn:microsoft.com/office/officeart/2005/8/layout/list1"/>
    <dgm:cxn modelId="{CA3170F7-BC9B-46A8-8F93-708242C79C6D}" srcId="{1EC55501-F1DD-4886-A171-9A6535E1FF15}" destId="{DC00C91F-6DF4-4099-AC03-BCA1B062E004}" srcOrd="1" destOrd="0" parTransId="{B2EC6CD7-CD50-4D32-B103-CC199B272718}" sibTransId="{F9ACE41B-4C58-4C35-86DE-DEB413C3DD63}"/>
    <dgm:cxn modelId="{BF853DFF-E75B-45A4-9BED-9C1CDCE1FEBC}" srcId="{1EC55501-F1DD-4886-A171-9A6535E1FF15}" destId="{B2FB5977-6748-4DD2-956B-3E369B785DC3}" srcOrd="4" destOrd="0" parTransId="{6662209C-5805-4FFC-A024-75757448B3B0}" sibTransId="{A4E27C67-C3F8-45D0-9180-7F0827391385}"/>
    <dgm:cxn modelId="{7822F92B-3B03-4667-99C0-B35EDD8523D9}" type="presParOf" srcId="{F1B6C21D-9B97-4B7F-A060-29477598F19B}" destId="{21CF5975-4B37-4FF4-A95E-5A3A5ED8B121}" srcOrd="0" destOrd="0" presId="urn:microsoft.com/office/officeart/2005/8/layout/list1"/>
    <dgm:cxn modelId="{ADB29EB4-82E4-4D0B-9D39-1F04B2536A34}" type="presParOf" srcId="{21CF5975-4B37-4FF4-A95E-5A3A5ED8B121}" destId="{40A1D3B3-D449-4B59-BC47-7D9FCA7297A6}" srcOrd="0" destOrd="0" presId="urn:microsoft.com/office/officeart/2005/8/layout/list1"/>
    <dgm:cxn modelId="{7A862A48-8968-4DF6-B2D9-E022F515FC94}" type="presParOf" srcId="{21CF5975-4B37-4FF4-A95E-5A3A5ED8B121}" destId="{F604CBCC-F8B1-40B7-BF11-9A1F9B0E5EB6}" srcOrd="1" destOrd="0" presId="urn:microsoft.com/office/officeart/2005/8/layout/list1"/>
    <dgm:cxn modelId="{133410E9-B66F-4A3A-AFC7-0CDE8BD3E7E0}" type="presParOf" srcId="{F1B6C21D-9B97-4B7F-A060-29477598F19B}" destId="{943C92C9-3C3C-4783-9B41-F967784C0A8E}" srcOrd="1" destOrd="0" presId="urn:microsoft.com/office/officeart/2005/8/layout/list1"/>
    <dgm:cxn modelId="{58C76FC9-5349-41F2-B0DA-CBAEFE9133B2}" type="presParOf" srcId="{F1B6C21D-9B97-4B7F-A060-29477598F19B}" destId="{62E7EF39-5153-4EB9-BF42-0A6514E690C7}" srcOrd="2" destOrd="0" presId="urn:microsoft.com/office/officeart/2005/8/layout/list1"/>
    <dgm:cxn modelId="{6563CA94-965B-40A3-ABEE-526E4F2CB3F0}" type="presParOf" srcId="{F1B6C21D-9B97-4B7F-A060-29477598F19B}" destId="{2AB0D7FF-ADC8-4217-9329-8D420A7A0198}" srcOrd="3" destOrd="0" presId="urn:microsoft.com/office/officeart/2005/8/layout/list1"/>
    <dgm:cxn modelId="{D104C95F-A92E-44DD-9990-AD44954025FE}" type="presParOf" srcId="{F1B6C21D-9B97-4B7F-A060-29477598F19B}" destId="{34576F08-5441-4C40-AE17-00061609452E}" srcOrd="4" destOrd="0" presId="urn:microsoft.com/office/officeart/2005/8/layout/list1"/>
    <dgm:cxn modelId="{8E79EAE5-9013-40AF-8FC0-CC1434F47E80}" type="presParOf" srcId="{34576F08-5441-4C40-AE17-00061609452E}" destId="{9BC2E597-EFEE-4686-927B-BC894A4B7D13}" srcOrd="0" destOrd="0" presId="urn:microsoft.com/office/officeart/2005/8/layout/list1"/>
    <dgm:cxn modelId="{15E1456D-382B-4CFA-8A5E-7BAC04D07BF6}" type="presParOf" srcId="{34576F08-5441-4C40-AE17-00061609452E}" destId="{92E678E0-06A2-4FAB-96AF-9AA10268022F}" srcOrd="1" destOrd="0" presId="urn:microsoft.com/office/officeart/2005/8/layout/list1"/>
    <dgm:cxn modelId="{DF9992F6-21BD-4F41-9A2C-0EC20AE7D096}" type="presParOf" srcId="{F1B6C21D-9B97-4B7F-A060-29477598F19B}" destId="{A5537677-91D0-4239-BF67-936CEAE4E739}" srcOrd="5" destOrd="0" presId="urn:microsoft.com/office/officeart/2005/8/layout/list1"/>
    <dgm:cxn modelId="{BC67EBD3-163A-4568-A261-6A0E47FB0C5F}" type="presParOf" srcId="{F1B6C21D-9B97-4B7F-A060-29477598F19B}" destId="{6DF5113E-655E-4CF8-B947-28DF2BD8E86A}" srcOrd="6" destOrd="0" presId="urn:microsoft.com/office/officeart/2005/8/layout/list1"/>
    <dgm:cxn modelId="{37AC729A-244B-458D-8A58-8C9B33D413FB}" type="presParOf" srcId="{F1B6C21D-9B97-4B7F-A060-29477598F19B}" destId="{79FB111A-3751-4790-8A08-F015B1FF71F2}" srcOrd="7" destOrd="0" presId="urn:microsoft.com/office/officeart/2005/8/layout/list1"/>
    <dgm:cxn modelId="{4CDBC040-82BF-4931-875F-D3C943EA5D9A}" type="presParOf" srcId="{F1B6C21D-9B97-4B7F-A060-29477598F19B}" destId="{2BB1EA6E-1239-4641-B392-87F2A03671B5}" srcOrd="8" destOrd="0" presId="urn:microsoft.com/office/officeart/2005/8/layout/list1"/>
    <dgm:cxn modelId="{526DE206-958E-4EB2-A365-9F36002CB9B2}" type="presParOf" srcId="{2BB1EA6E-1239-4641-B392-87F2A03671B5}" destId="{7FE1C15F-474A-4B9F-9141-7733D0A351FA}" srcOrd="0" destOrd="0" presId="urn:microsoft.com/office/officeart/2005/8/layout/list1"/>
    <dgm:cxn modelId="{AB2E3362-C5FB-442C-B19A-3270D48B3A0D}" type="presParOf" srcId="{2BB1EA6E-1239-4641-B392-87F2A03671B5}" destId="{DBC1C3F3-6A21-4641-8567-118C4465428E}" srcOrd="1" destOrd="0" presId="urn:microsoft.com/office/officeart/2005/8/layout/list1"/>
    <dgm:cxn modelId="{1FF527FD-CD79-45D2-A90D-3B5CE6B64115}" type="presParOf" srcId="{F1B6C21D-9B97-4B7F-A060-29477598F19B}" destId="{695DD049-9DC5-41C0-9076-FD226B0A0004}" srcOrd="9" destOrd="0" presId="urn:microsoft.com/office/officeart/2005/8/layout/list1"/>
    <dgm:cxn modelId="{F6061015-177D-4596-AB0A-4395C4DAD4CC}" type="presParOf" srcId="{F1B6C21D-9B97-4B7F-A060-29477598F19B}" destId="{0E921A7F-E3EC-4C83-B72C-138F6E48AA31}" srcOrd="10" destOrd="0" presId="urn:microsoft.com/office/officeart/2005/8/layout/list1"/>
    <dgm:cxn modelId="{98209D59-0C8B-4574-A204-B33AEB1F1B66}" type="presParOf" srcId="{F1B6C21D-9B97-4B7F-A060-29477598F19B}" destId="{1AAB1D84-5F6B-4380-AEED-ED8259B4B6B0}" srcOrd="11" destOrd="0" presId="urn:microsoft.com/office/officeart/2005/8/layout/list1"/>
    <dgm:cxn modelId="{A1F71360-A6A2-41BD-B8AE-5FF1CD1BB66C}" type="presParOf" srcId="{F1B6C21D-9B97-4B7F-A060-29477598F19B}" destId="{6F95B0E2-B314-4C17-9B75-9699E024A2FE}" srcOrd="12" destOrd="0" presId="urn:microsoft.com/office/officeart/2005/8/layout/list1"/>
    <dgm:cxn modelId="{BDFBF0EE-03EA-40F6-BBE2-EAB4B9654626}" type="presParOf" srcId="{6F95B0E2-B314-4C17-9B75-9699E024A2FE}" destId="{BF8C220A-05EC-424D-946B-CE56619D46BE}" srcOrd="0" destOrd="0" presId="urn:microsoft.com/office/officeart/2005/8/layout/list1"/>
    <dgm:cxn modelId="{98A458AA-A75E-4C12-94DB-8A33426AB64B}" type="presParOf" srcId="{6F95B0E2-B314-4C17-9B75-9699E024A2FE}" destId="{3EA80E25-7B17-4967-B942-ED0458D08DC5}" srcOrd="1" destOrd="0" presId="urn:microsoft.com/office/officeart/2005/8/layout/list1"/>
    <dgm:cxn modelId="{BA08A23D-1DB1-4E3C-8713-E0AB73388A8A}" type="presParOf" srcId="{F1B6C21D-9B97-4B7F-A060-29477598F19B}" destId="{E3B236AC-C81C-4D16-8A21-7E7231B45E25}" srcOrd="13" destOrd="0" presId="urn:microsoft.com/office/officeart/2005/8/layout/list1"/>
    <dgm:cxn modelId="{2A8E01C0-AE4C-4A48-B580-2777375C21B6}" type="presParOf" srcId="{F1B6C21D-9B97-4B7F-A060-29477598F19B}" destId="{BCFB09BE-B811-4AA0-9587-5C360109FAD9}" srcOrd="14" destOrd="0" presId="urn:microsoft.com/office/officeart/2005/8/layout/list1"/>
    <dgm:cxn modelId="{AF70EE14-4A5D-46A1-ADDB-E63BA011709F}" type="presParOf" srcId="{F1B6C21D-9B97-4B7F-A060-29477598F19B}" destId="{5E31765F-6A52-45B0-94F2-7C6C75341C52}" srcOrd="15" destOrd="0" presId="urn:microsoft.com/office/officeart/2005/8/layout/list1"/>
    <dgm:cxn modelId="{375CCA06-E3BB-4D75-8279-866BFBC259DB}" type="presParOf" srcId="{F1B6C21D-9B97-4B7F-A060-29477598F19B}" destId="{133CC492-C44C-4B3B-A33C-64D9AD9F478D}" srcOrd="16" destOrd="0" presId="urn:microsoft.com/office/officeart/2005/8/layout/list1"/>
    <dgm:cxn modelId="{953B938C-2517-4F35-9CC5-E2D293EAF3E1}" type="presParOf" srcId="{133CC492-C44C-4B3B-A33C-64D9AD9F478D}" destId="{788E1E60-0686-4121-A183-A7215CA41F51}" srcOrd="0" destOrd="0" presId="urn:microsoft.com/office/officeart/2005/8/layout/list1"/>
    <dgm:cxn modelId="{6123B2D9-E3F0-422B-9191-D55A83AEE6A9}" type="presParOf" srcId="{133CC492-C44C-4B3B-A33C-64D9AD9F478D}" destId="{410AF585-80F7-4029-B244-80003504D651}" srcOrd="1" destOrd="0" presId="urn:microsoft.com/office/officeart/2005/8/layout/list1"/>
    <dgm:cxn modelId="{84621E30-1C29-4C2D-9454-3A6F321D9900}" type="presParOf" srcId="{F1B6C21D-9B97-4B7F-A060-29477598F19B}" destId="{F7A855FC-93A4-4415-A582-A2EBF3E8BE06}" srcOrd="17" destOrd="0" presId="urn:microsoft.com/office/officeart/2005/8/layout/list1"/>
    <dgm:cxn modelId="{202087E6-BD65-4801-890A-6251F8C78E7D}" type="presParOf" srcId="{F1B6C21D-9B97-4B7F-A060-29477598F19B}" destId="{367BACB4-9638-49DE-9D4B-B28FE11247E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139D33-E757-4084-A637-078BC05B3B56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7ED3BC3-B989-47D2-AD83-1028AA2760E6}">
      <dgm:prSet phldrT="[Текст]" custT="1"/>
      <dgm:spPr/>
      <dgm:t>
        <a:bodyPr/>
        <a:lstStyle/>
        <a:p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6) проводить на своєму засіданні співбесіду з відібраними кандидатами;</a:t>
          </a:r>
        </a:p>
      </dgm:t>
    </dgm:pt>
    <dgm:pt modelId="{562D19A1-05B6-47A7-9D67-A7252091EC19}" type="parTrans" cxnId="{0713754B-0E1A-49DD-BDB0-21982176BF55}">
      <dgm:prSet/>
      <dgm:spPr/>
      <dgm:t>
        <a:bodyPr/>
        <a:lstStyle/>
        <a:p>
          <a:endParaRPr lang="ru-RU"/>
        </a:p>
      </dgm:t>
    </dgm:pt>
    <dgm:pt modelId="{8DA5A701-32AB-41BB-9FA9-DBC1FB78A7F7}" type="sibTrans" cxnId="{0713754B-0E1A-49DD-BDB0-21982176BF55}">
      <dgm:prSet/>
      <dgm:spPr/>
      <dgm:t>
        <a:bodyPr/>
        <a:lstStyle/>
        <a:p>
          <a:endParaRPr lang="ru-RU"/>
        </a:p>
      </dgm:t>
    </dgm:pt>
    <dgm:pt modelId="{38DA4E53-A83E-4ED0-9A26-FEF0FA6A5183}">
      <dgm:prSet phldrT="[Текст]" custT="1"/>
      <dgm:spPr/>
      <dgm:t>
        <a:bodyPr/>
        <a:lstStyle/>
        <a:p>
          <a:pPr algn="just"/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7) визначає шляхом відкритого голосування з числа кандидатів, які пройшли співбесіду, кандидата, який згідно з обґрунтованим рішенням Конкурсної комісії має найкращі професійний досвід, знання і якості для виконання службових обов’язків Голови Національного агентства, а також відповідає критеріям компетентності та доброчесності; вносить подання Кабінету Міністрів України про призначення кандидата на посаду Голови Національного агентства;</a:t>
          </a:r>
        </a:p>
      </dgm:t>
    </dgm:pt>
    <dgm:pt modelId="{277DA138-68E0-494F-A0F2-D67FD98B4B8E}" type="parTrans" cxnId="{C0F75FB0-24E5-4323-BCEE-88D376B72162}">
      <dgm:prSet/>
      <dgm:spPr/>
      <dgm:t>
        <a:bodyPr/>
        <a:lstStyle/>
        <a:p>
          <a:endParaRPr lang="ru-RU"/>
        </a:p>
      </dgm:t>
    </dgm:pt>
    <dgm:pt modelId="{0DC29D2F-84FF-44B8-84C4-0686CBBBEEA5}" type="sibTrans" cxnId="{C0F75FB0-24E5-4323-BCEE-88D376B72162}">
      <dgm:prSet/>
      <dgm:spPr/>
      <dgm:t>
        <a:bodyPr/>
        <a:lstStyle/>
        <a:p>
          <a:endParaRPr lang="ru-RU"/>
        </a:p>
      </dgm:t>
    </dgm:pt>
    <dgm:pt modelId="{A1900A61-25BD-42BE-A99F-101170870823}">
      <dgm:prSet phldrT="[Текст]" custT="1"/>
      <dgm:spPr/>
      <dgm:t>
        <a:bodyPr/>
        <a:lstStyle/>
        <a:p>
          <a:pPr algn="just"/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8) оприлюднює на офіційному веб-сайті Кабінету Міністрів України інформацію про осіб, які подали заяви на участь у конкурсі, а також інформацію про кандидатів, відібраних для проходження співбесіди, та про кандидата, відібраного Конкурсною комісією для призначення на посаду Голови Національного агентства;</a:t>
          </a:r>
        </a:p>
      </dgm:t>
    </dgm:pt>
    <dgm:pt modelId="{FBAD12C7-DCA1-42EF-B684-C25068333B3F}" type="parTrans" cxnId="{603BADA9-3E9D-43A2-970E-E78A66B1AA2F}">
      <dgm:prSet/>
      <dgm:spPr/>
      <dgm:t>
        <a:bodyPr/>
        <a:lstStyle/>
        <a:p>
          <a:endParaRPr lang="ru-RU"/>
        </a:p>
      </dgm:t>
    </dgm:pt>
    <dgm:pt modelId="{14EF9C9A-03DD-4254-BFDC-845A90593D4C}" type="sibTrans" cxnId="{603BADA9-3E9D-43A2-970E-E78A66B1AA2F}">
      <dgm:prSet/>
      <dgm:spPr/>
      <dgm:t>
        <a:bodyPr/>
        <a:lstStyle/>
        <a:p>
          <a:endParaRPr lang="ru-RU"/>
        </a:p>
      </dgm:t>
    </dgm:pt>
    <dgm:pt modelId="{3A456A58-A140-433F-AF1A-090F49D4E9CE}">
      <dgm:prSet phldrT="[Текст]" custT="1"/>
      <dgm:spPr/>
      <dgm:t>
        <a:bodyPr/>
        <a:lstStyle/>
        <a:p>
          <a:r>
            <a:rPr lang="uk-UA" sz="16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9) проводить повторний конкурс у разі відхилення всіх кандидатів у зв’язку з їх невідповідністю вимогам, встановленим щодо посади Голови Національного агентства.</a:t>
          </a:r>
        </a:p>
      </dgm:t>
    </dgm:pt>
    <dgm:pt modelId="{F914F7E4-60F1-40CA-8A00-889DC3E0DB98}" type="parTrans" cxnId="{BFAA0649-FCC6-4B65-AE8F-9A3F9A5FBCA2}">
      <dgm:prSet/>
      <dgm:spPr/>
      <dgm:t>
        <a:bodyPr/>
        <a:lstStyle/>
        <a:p>
          <a:endParaRPr lang="ru-RU"/>
        </a:p>
      </dgm:t>
    </dgm:pt>
    <dgm:pt modelId="{20BA972E-3E03-4737-82F9-E52D1AF340D1}" type="sibTrans" cxnId="{BFAA0649-FCC6-4B65-AE8F-9A3F9A5FBCA2}">
      <dgm:prSet/>
      <dgm:spPr/>
      <dgm:t>
        <a:bodyPr/>
        <a:lstStyle/>
        <a:p>
          <a:endParaRPr lang="ru-RU"/>
        </a:p>
      </dgm:t>
    </dgm:pt>
    <dgm:pt modelId="{CDAB24C1-B6C3-400D-ACA1-B38E96A7607F}" type="pres">
      <dgm:prSet presAssocID="{F4139D33-E757-4084-A637-078BC05B3B56}" presName="linear" presStyleCnt="0">
        <dgm:presLayoutVars>
          <dgm:dir/>
          <dgm:animLvl val="lvl"/>
          <dgm:resizeHandles val="exact"/>
        </dgm:presLayoutVars>
      </dgm:prSet>
      <dgm:spPr/>
    </dgm:pt>
    <dgm:pt modelId="{93FB6006-C098-45FC-84F1-8BB99FAA2BC3}" type="pres">
      <dgm:prSet presAssocID="{27ED3BC3-B989-47D2-AD83-1028AA2760E6}" presName="parentLin" presStyleCnt="0"/>
      <dgm:spPr/>
    </dgm:pt>
    <dgm:pt modelId="{1269646E-B5B7-4583-BC59-2E2D27137DDC}" type="pres">
      <dgm:prSet presAssocID="{27ED3BC3-B989-47D2-AD83-1028AA2760E6}" presName="parentLeftMargin" presStyleLbl="node1" presStyleIdx="0" presStyleCnt="4"/>
      <dgm:spPr/>
    </dgm:pt>
    <dgm:pt modelId="{1A799511-5124-4DD0-9392-602881241D1E}" type="pres">
      <dgm:prSet presAssocID="{27ED3BC3-B989-47D2-AD83-1028AA2760E6}" presName="parentText" presStyleLbl="node1" presStyleIdx="0" presStyleCnt="4" custScaleX="130822">
        <dgm:presLayoutVars>
          <dgm:chMax val="0"/>
          <dgm:bulletEnabled val="1"/>
        </dgm:presLayoutVars>
      </dgm:prSet>
      <dgm:spPr/>
    </dgm:pt>
    <dgm:pt modelId="{32833B4F-C298-462F-8B5A-9925601E58B1}" type="pres">
      <dgm:prSet presAssocID="{27ED3BC3-B989-47D2-AD83-1028AA2760E6}" presName="negativeSpace" presStyleCnt="0"/>
      <dgm:spPr/>
    </dgm:pt>
    <dgm:pt modelId="{A3CD6906-7493-4F4B-A583-9D11A2F80225}" type="pres">
      <dgm:prSet presAssocID="{27ED3BC3-B989-47D2-AD83-1028AA2760E6}" presName="childText" presStyleLbl="conFgAcc1" presStyleIdx="0" presStyleCnt="4">
        <dgm:presLayoutVars>
          <dgm:bulletEnabled val="1"/>
        </dgm:presLayoutVars>
      </dgm:prSet>
      <dgm:spPr/>
    </dgm:pt>
    <dgm:pt modelId="{1A853CF9-7DF9-48CB-8778-E79D7A6CC5A9}" type="pres">
      <dgm:prSet presAssocID="{8DA5A701-32AB-41BB-9FA9-DBC1FB78A7F7}" presName="spaceBetweenRectangles" presStyleCnt="0"/>
      <dgm:spPr/>
    </dgm:pt>
    <dgm:pt modelId="{B5B53246-A665-473B-A670-61879769DC94}" type="pres">
      <dgm:prSet presAssocID="{38DA4E53-A83E-4ED0-9A26-FEF0FA6A5183}" presName="parentLin" presStyleCnt="0"/>
      <dgm:spPr/>
    </dgm:pt>
    <dgm:pt modelId="{56FEFF82-613C-48A4-85DF-2ABC5281C0E6}" type="pres">
      <dgm:prSet presAssocID="{38DA4E53-A83E-4ED0-9A26-FEF0FA6A5183}" presName="parentLeftMargin" presStyleLbl="node1" presStyleIdx="0" presStyleCnt="4"/>
      <dgm:spPr/>
    </dgm:pt>
    <dgm:pt modelId="{04BDAC4A-0EBE-4818-A868-C02024F72F75}" type="pres">
      <dgm:prSet presAssocID="{38DA4E53-A83E-4ED0-9A26-FEF0FA6A5183}" presName="parentText" presStyleLbl="node1" presStyleIdx="1" presStyleCnt="4" custScaleX="130822" custScaleY="160545">
        <dgm:presLayoutVars>
          <dgm:chMax val="0"/>
          <dgm:bulletEnabled val="1"/>
        </dgm:presLayoutVars>
      </dgm:prSet>
      <dgm:spPr/>
    </dgm:pt>
    <dgm:pt modelId="{ED8D3610-BCD3-446F-84AC-C86C820914BB}" type="pres">
      <dgm:prSet presAssocID="{38DA4E53-A83E-4ED0-9A26-FEF0FA6A5183}" presName="negativeSpace" presStyleCnt="0"/>
      <dgm:spPr/>
    </dgm:pt>
    <dgm:pt modelId="{E166688E-317A-4386-9695-4C046816DCC0}" type="pres">
      <dgm:prSet presAssocID="{38DA4E53-A83E-4ED0-9A26-FEF0FA6A5183}" presName="childText" presStyleLbl="conFgAcc1" presStyleIdx="1" presStyleCnt="4">
        <dgm:presLayoutVars>
          <dgm:bulletEnabled val="1"/>
        </dgm:presLayoutVars>
      </dgm:prSet>
      <dgm:spPr/>
    </dgm:pt>
    <dgm:pt modelId="{423961A8-E0A9-41C1-BD0A-42F6F1E53CED}" type="pres">
      <dgm:prSet presAssocID="{0DC29D2F-84FF-44B8-84C4-0686CBBBEEA5}" presName="spaceBetweenRectangles" presStyleCnt="0"/>
      <dgm:spPr/>
    </dgm:pt>
    <dgm:pt modelId="{3FC3D931-EBF1-494C-A408-80CF942AF727}" type="pres">
      <dgm:prSet presAssocID="{A1900A61-25BD-42BE-A99F-101170870823}" presName="parentLin" presStyleCnt="0"/>
      <dgm:spPr/>
    </dgm:pt>
    <dgm:pt modelId="{473D358C-E0FC-48BB-9174-62DCBDA97D0D}" type="pres">
      <dgm:prSet presAssocID="{A1900A61-25BD-42BE-A99F-101170870823}" presName="parentLeftMargin" presStyleLbl="node1" presStyleIdx="1" presStyleCnt="4"/>
      <dgm:spPr/>
    </dgm:pt>
    <dgm:pt modelId="{F0965C23-4BB6-41AD-93FA-CB4BAB2A7FE0}" type="pres">
      <dgm:prSet presAssocID="{A1900A61-25BD-42BE-A99F-101170870823}" presName="parentText" presStyleLbl="node1" presStyleIdx="2" presStyleCnt="4" custScaleX="130822" custScaleY="128878">
        <dgm:presLayoutVars>
          <dgm:chMax val="0"/>
          <dgm:bulletEnabled val="1"/>
        </dgm:presLayoutVars>
      </dgm:prSet>
      <dgm:spPr/>
    </dgm:pt>
    <dgm:pt modelId="{952E7E2B-0E7E-4BA1-AD02-4C1705A14D56}" type="pres">
      <dgm:prSet presAssocID="{A1900A61-25BD-42BE-A99F-101170870823}" presName="negativeSpace" presStyleCnt="0"/>
      <dgm:spPr/>
    </dgm:pt>
    <dgm:pt modelId="{874DE2DB-EAF7-453E-A6ED-CCDAC20CE9E2}" type="pres">
      <dgm:prSet presAssocID="{A1900A61-25BD-42BE-A99F-101170870823}" presName="childText" presStyleLbl="conFgAcc1" presStyleIdx="2" presStyleCnt="4">
        <dgm:presLayoutVars>
          <dgm:bulletEnabled val="1"/>
        </dgm:presLayoutVars>
      </dgm:prSet>
      <dgm:spPr/>
    </dgm:pt>
    <dgm:pt modelId="{D76DA601-131D-4D45-9606-3FF390633AFE}" type="pres">
      <dgm:prSet presAssocID="{14EF9C9A-03DD-4254-BFDC-845A90593D4C}" presName="spaceBetweenRectangles" presStyleCnt="0"/>
      <dgm:spPr/>
    </dgm:pt>
    <dgm:pt modelId="{EE72B548-6234-4BC3-9E51-FE597F3F88B8}" type="pres">
      <dgm:prSet presAssocID="{3A456A58-A140-433F-AF1A-090F49D4E9CE}" presName="parentLin" presStyleCnt="0"/>
      <dgm:spPr/>
    </dgm:pt>
    <dgm:pt modelId="{0504EE56-EF46-4344-9AE7-0DD832BC1C8C}" type="pres">
      <dgm:prSet presAssocID="{3A456A58-A140-433F-AF1A-090F49D4E9CE}" presName="parentLeftMargin" presStyleLbl="node1" presStyleIdx="2" presStyleCnt="4"/>
      <dgm:spPr/>
    </dgm:pt>
    <dgm:pt modelId="{31824869-995D-4963-8F1B-308D85E52CE9}" type="pres">
      <dgm:prSet presAssocID="{3A456A58-A140-433F-AF1A-090F49D4E9CE}" presName="parentText" presStyleLbl="node1" presStyleIdx="3" presStyleCnt="4" custScaleX="130822">
        <dgm:presLayoutVars>
          <dgm:chMax val="0"/>
          <dgm:bulletEnabled val="1"/>
        </dgm:presLayoutVars>
      </dgm:prSet>
      <dgm:spPr/>
    </dgm:pt>
    <dgm:pt modelId="{D8EEC8AF-D4CC-41AB-A312-F67CB17B4068}" type="pres">
      <dgm:prSet presAssocID="{3A456A58-A140-433F-AF1A-090F49D4E9CE}" presName="negativeSpace" presStyleCnt="0"/>
      <dgm:spPr/>
    </dgm:pt>
    <dgm:pt modelId="{66913F75-697E-40E1-AF61-4CD0D669CD6C}" type="pres">
      <dgm:prSet presAssocID="{3A456A58-A140-433F-AF1A-090F49D4E9C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EE6622D-0627-442E-8F3D-770E1521B6E9}" type="presOf" srcId="{27ED3BC3-B989-47D2-AD83-1028AA2760E6}" destId="{1A799511-5124-4DD0-9392-602881241D1E}" srcOrd="1" destOrd="0" presId="urn:microsoft.com/office/officeart/2005/8/layout/list1"/>
    <dgm:cxn modelId="{BFAA0649-FCC6-4B65-AE8F-9A3F9A5FBCA2}" srcId="{F4139D33-E757-4084-A637-078BC05B3B56}" destId="{3A456A58-A140-433F-AF1A-090F49D4E9CE}" srcOrd="3" destOrd="0" parTransId="{F914F7E4-60F1-40CA-8A00-889DC3E0DB98}" sibTransId="{20BA972E-3E03-4737-82F9-E52D1AF340D1}"/>
    <dgm:cxn modelId="{0713754B-0E1A-49DD-BDB0-21982176BF55}" srcId="{F4139D33-E757-4084-A637-078BC05B3B56}" destId="{27ED3BC3-B989-47D2-AD83-1028AA2760E6}" srcOrd="0" destOrd="0" parTransId="{562D19A1-05B6-47A7-9D67-A7252091EC19}" sibTransId="{8DA5A701-32AB-41BB-9FA9-DBC1FB78A7F7}"/>
    <dgm:cxn modelId="{C3F5E56D-18D8-445E-B8B2-B29DD259DD22}" type="presOf" srcId="{27ED3BC3-B989-47D2-AD83-1028AA2760E6}" destId="{1269646E-B5B7-4583-BC59-2E2D27137DDC}" srcOrd="0" destOrd="0" presId="urn:microsoft.com/office/officeart/2005/8/layout/list1"/>
    <dgm:cxn modelId="{A97A2F79-ED32-4DC5-ADFE-98785311A3BC}" type="presOf" srcId="{3A456A58-A140-433F-AF1A-090F49D4E9CE}" destId="{31824869-995D-4963-8F1B-308D85E52CE9}" srcOrd="1" destOrd="0" presId="urn:microsoft.com/office/officeart/2005/8/layout/list1"/>
    <dgm:cxn modelId="{98D0D87D-14DD-4D38-AC7B-BA87E3A18768}" type="presOf" srcId="{F4139D33-E757-4084-A637-078BC05B3B56}" destId="{CDAB24C1-B6C3-400D-ACA1-B38E96A7607F}" srcOrd="0" destOrd="0" presId="urn:microsoft.com/office/officeart/2005/8/layout/list1"/>
    <dgm:cxn modelId="{3CE85395-A5AA-4D43-8C14-54426A3394E3}" type="presOf" srcId="{3A456A58-A140-433F-AF1A-090F49D4E9CE}" destId="{0504EE56-EF46-4344-9AE7-0DD832BC1C8C}" srcOrd="0" destOrd="0" presId="urn:microsoft.com/office/officeart/2005/8/layout/list1"/>
    <dgm:cxn modelId="{DA3820A7-B410-4C09-B3E9-E3435DD92627}" type="presOf" srcId="{A1900A61-25BD-42BE-A99F-101170870823}" destId="{473D358C-E0FC-48BB-9174-62DCBDA97D0D}" srcOrd="0" destOrd="0" presId="urn:microsoft.com/office/officeart/2005/8/layout/list1"/>
    <dgm:cxn modelId="{603BADA9-3E9D-43A2-970E-E78A66B1AA2F}" srcId="{F4139D33-E757-4084-A637-078BC05B3B56}" destId="{A1900A61-25BD-42BE-A99F-101170870823}" srcOrd="2" destOrd="0" parTransId="{FBAD12C7-DCA1-42EF-B684-C25068333B3F}" sibTransId="{14EF9C9A-03DD-4254-BFDC-845A90593D4C}"/>
    <dgm:cxn modelId="{AAD5ADAB-0166-4DD3-9E86-A95CAB58509A}" type="presOf" srcId="{38DA4E53-A83E-4ED0-9A26-FEF0FA6A5183}" destId="{56FEFF82-613C-48A4-85DF-2ABC5281C0E6}" srcOrd="0" destOrd="0" presId="urn:microsoft.com/office/officeart/2005/8/layout/list1"/>
    <dgm:cxn modelId="{C0F75FB0-24E5-4323-BCEE-88D376B72162}" srcId="{F4139D33-E757-4084-A637-078BC05B3B56}" destId="{38DA4E53-A83E-4ED0-9A26-FEF0FA6A5183}" srcOrd="1" destOrd="0" parTransId="{277DA138-68E0-494F-A0F2-D67FD98B4B8E}" sibTransId="{0DC29D2F-84FF-44B8-84C4-0686CBBBEEA5}"/>
    <dgm:cxn modelId="{813A64C9-BFF2-4449-9E60-B9A85DEECB13}" type="presOf" srcId="{38DA4E53-A83E-4ED0-9A26-FEF0FA6A5183}" destId="{04BDAC4A-0EBE-4818-A868-C02024F72F75}" srcOrd="1" destOrd="0" presId="urn:microsoft.com/office/officeart/2005/8/layout/list1"/>
    <dgm:cxn modelId="{2057C5E1-8E14-4321-BB3C-669C04654595}" type="presOf" srcId="{A1900A61-25BD-42BE-A99F-101170870823}" destId="{F0965C23-4BB6-41AD-93FA-CB4BAB2A7FE0}" srcOrd="1" destOrd="0" presId="urn:microsoft.com/office/officeart/2005/8/layout/list1"/>
    <dgm:cxn modelId="{EDC6D2D8-47AE-4680-B402-BEF0518FCA71}" type="presParOf" srcId="{CDAB24C1-B6C3-400D-ACA1-B38E96A7607F}" destId="{93FB6006-C098-45FC-84F1-8BB99FAA2BC3}" srcOrd="0" destOrd="0" presId="urn:microsoft.com/office/officeart/2005/8/layout/list1"/>
    <dgm:cxn modelId="{ED9AB7B3-93BE-4BAF-8C10-1AAABF2E2CB6}" type="presParOf" srcId="{93FB6006-C098-45FC-84F1-8BB99FAA2BC3}" destId="{1269646E-B5B7-4583-BC59-2E2D27137DDC}" srcOrd="0" destOrd="0" presId="urn:microsoft.com/office/officeart/2005/8/layout/list1"/>
    <dgm:cxn modelId="{863122C6-E713-4FBF-9F55-20DE0E9683C4}" type="presParOf" srcId="{93FB6006-C098-45FC-84F1-8BB99FAA2BC3}" destId="{1A799511-5124-4DD0-9392-602881241D1E}" srcOrd="1" destOrd="0" presId="urn:microsoft.com/office/officeart/2005/8/layout/list1"/>
    <dgm:cxn modelId="{2E88EDE9-4DDE-494F-825D-78EB178C37DB}" type="presParOf" srcId="{CDAB24C1-B6C3-400D-ACA1-B38E96A7607F}" destId="{32833B4F-C298-462F-8B5A-9925601E58B1}" srcOrd="1" destOrd="0" presId="urn:microsoft.com/office/officeart/2005/8/layout/list1"/>
    <dgm:cxn modelId="{E3769F58-C271-4EA3-8AA4-EC565DCBF52C}" type="presParOf" srcId="{CDAB24C1-B6C3-400D-ACA1-B38E96A7607F}" destId="{A3CD6906-7493-4F4B-A583-9D11A2F80225}" srcOrd="2" destOrd="0" presId="urn:microsoft.com/office/officeart/2005/8/layout/list1"/>
    <dgm:cxn modelId="{7315A521-CB85-454D-9334-714C92DF8407}" type="presParOf" srcId="{CDAB24C1-B6C3-400D-ACA1-B38E96A7607F}" destId="{1A853CF9-7DF9-48CB-8778-E79D7A6CC5A9}" srcOrd="3" destOrd="0" presId="urn:microsoft.com/office/officeart/2005/8/layout/list1"/>
    <dgm:cxn modelId="{5947FE0B-505F-4930-9D3F-A7B0930B92B8}" type="presParOf" srcId="{CDAB24C1-B6C3-400D-ACA1-B38E96A7607F}" destId="{B5B53246-A665-473B-A670-61879769DC94}" srcOrd="4" destOrd="0" presId="urn:microsoft.com/office/officeart/2005/8/layout/list1"/>
    <dgm:cxn modelId="{C8E99535-6D65-49B4-8574-3EDBF78508CB}" type="presParOf" srcId="{B5B53246-A665-473B-A670-61879769DC94}" destId="{56FEFF82-613C-48A4-85DF-2ABC5281C0E6}" srcOrd="0" destOrd="0" presId="urn:microsoft.com/office/officeart/2005/8/layout/list1"/>
    <dgm:cxn modelId="{8D1E77EF-E0B5-45F6-98DA-5A9FA4B0055D}" type="presParOf" srcId="{B5B53246-A665-473B-A670-61879769DC94}" destId="{04BDAC4A-0EBE-4818-A868-C02024F72F75}" srcOrd="1" destOrd="0" presId="urn:microsoft.com/office/officeart/2005/8/layout/list1"/>
    <dgm:cxn modelId="{6EBA1A35-D987-420D-8A45-724D27D1C38B}" type="presParOf" srcId="{CDAB24C1-B6C3-400D-ACA1-B38E96A7607F}" destId="{ED8D3610-BCD3-446F-84AC-C86C820914BB}" srcOrd="5" destOrd="0" presId="urn:microsoft.com/office/officeart/2005/8/layout/list1"/>
    <dgm:cxn modelId="{F76EA270-2F33-4CCC-95FE-93957B07E1B6}" type="presParOf" srcId="{CDAB24C1-B6C3-400D-ACA1-B38E96A7607F}" destId="{E166688E-317A-4386-9695-4C046816DCC0}" srcOrd="6" destOrd="0" presId="urn:microsoft.com/office/officeart/2005/8/layout/list1"/>
    <dgm:cxn modelId="{FAC3A331-0246-432E-B3A9-3086A328B1CC}" type="presParOf" srcId="{CDAB24C1-B6C3-400D-ACA1-B38E96A7607F}" destId="{423961A8-E0A9-41C1-BD0A-42F6F1E53CED}" srcOrd="7" destOrd="0" presId="urn:microsoft.com/office/officeart/2005/8/layout/list1"/>
    <dgm:cxn modelId="{7897CD11-549E-4866-ACB3-3C7F8A4D1754}" type="presParOf" srcId="{CDAB24C1-B6C3-400D-ACA1-B38E96A7607F}" destId="{3FC3D931-EBF1-494C-A408-80CF942AF727}" srcOrd="8" destOrd="0" presId="urn:microsoft.com/office/officeart/2005/8/layout/list1"/>
    <dgm:cxn modelId="{AE9B369B-4C09-43C3-BE13-73DCF84075EC}" type="presParOf" srcId="{3FC3D931-EBF1-494C-A408-80CF942AF727}" destId="{473D358C-E0FC-48BB-9174-62DCBDA97D0D}" srcOrd="0" destOrd="0" presId="urn:microsoft.com/office/officeart/2005/8/layout/list1"/>
    <dgm:cxn modelId="{9A8D8D64-FBDC-44C1-9A5F-6553569A8996}" type="presParOf" srcId="{3FC3D931-EBF1-494C-A408-80CF942AF727}" destId="{F0965C23-4BB6-41AD-93FA-CB4BAB2A7FE0}" srcOrd="1" destOrd="0" presId="urn:microsoft.com/office/officeart/2005/8/layout/list1"/>
    <dgm:cxn modelId="{BBEC3993-2286-4051-9D0D-9790168FDE13}" type="presParOf" srcId="{CDAB24C1-B6C3-400D-ACA1-B38E96A7607F}" destId="{952E7E2B-0E7E-4BA1-AD02-4C1705A14D56}" srcOrd="9" destOrd="0" presId="urn:microsoft.com/office/officeart/2005/8/layout/list1"/>
    <dgm:cxn modelId="{6AB3C58A-D839-4224-A4D3-F267ED2DD8D4}" type="presParOf" srcId="{CDAB24C1-B6C3-400D-ACA1-B38E96A7607F}" destId="{874DE2DB-EAF7-453E-A6ED-CCDAC20CE9E2}" srcOrd="10" destOrd="0" presId="urn:microsoft.com/office/officeart/2005/8/layout/list1"/>
    <dgm:cxn modelId="{559300E7-1A04-427C-8ABB-3112A30772EF}" type="presParOf" srcId="{CDAB24C1-B6C3-400D-ACA1-B38E96A7607F}" destId="{D76DA601-131D-4D45-9606-3FF390633AFE}" srcOrd="11" destOrd="0" presId="urn:microsoft.com/office/officeart/2005/8/layout/list1"/>
    <dgm:cxn modelId="{9ADDFFEE-59E9-4B24-90A0-B54A9F716B1B}" type="presParOf" srcId="{CDAB24C1-B6C3-400D-ACA1-B38E96A7607F}" destId="{EE72B548-6234-4BC3-9E51-FE597F3F88B8}" srcOrd="12" destOrd="0" presId="urn:microsoft.com/office/officeart/2005/8/layout/list1"/>
    <dgm:cxn modelId="{93D66792-87CF-43F4-944A-479927215A88}" type="presParOf" srcId="{EE72B548-6234-4BC3-9E51-FE597F3F88B8}" destId="{0504EE56-EF46-4344-9AE7-0DD832BC1C8C}" srcOrd="0" destOrd="0" presId="urn:microsoft.com/office/officeart/2005/8/layout/list1"/>
    <dgm:cxn modelId="{95BFDC22-13AD-40EB-BD1D-5B3A64C07FED}" type="presParOf" srcId="{EE72B548-6234-4BC3-9E51-FE597F3F88B8}" destId="{31824869-995D-4963-8F1B-308D85E52CE9}" srcOrd="1" destOrd="0" presId="urn:microsoft.com/office/officeart/2005/8/layout/list1"/>
    <dgm:cxn modelId="{87003FD4-7BE5-4729-9982-DE05890FE79B}" type="presParOf" srcId="{CDAB24C1-B6C3-400D-ACA1-B38E96A7607F}" destId="{D8EEC8AF-D4CC-41AB-A312-F67CB17B4068}" srcOrd="13" destOrd="0" presId="urn:microsoft.com/office/officeart/2005/8/layout/list1"/>
    <dgm:cxn modelId="{C7ED06DC-4546-4E25-B73F-C352690299EA}" type="presParOf" srcId="{CDAB24C1-B6C3-400D-ACA1-B38E96A7607F}" destId="{66913F75-697E-40E1-AF61-4CD0D669CD6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A6ECE6D-7ACE-4D62-A36A-397E3D1A2505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5D3CA045-79C0-4E40-90C8-C9AFFBBFEF92}">
      <dgm:prSet phldrT="[Текст]"/>
      <dgm:spPr/>
      <dgm:t>
        <a:bodyPr/>
        <a:lstStyle/>
        <a:p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Організаційне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інформаційно-довідкове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здійснює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аппарат</a:t>
          </a:r>
        </a:p>
      </dgm:t>
    </dgm:pt>
    <dgm:pt modelId="{540CCCA5-6452-4D1A-A333-C64B1202DBBE}" type="parTrans" cxnId="{85CB41C5-C24F-4E84-B05C-553628088776}">
      <dgm:prSet/>
      <dgm:spPr/>
      <dgm:t>
        <a:bodyPr/>
        <a:lstStyle/>
        <a:p>
          <a:endParaRPr lang="ru-RU"/>
        </a:p>
      </dgm:t>
    </dgm:pt>
    <dgm:pt modelId="{315B9B83-308E-4EAF-89EA-ABE42B3BF012}" type="sibTrans" cxnId="{85CB41C5-C24F-4E84-B05C-553628088776}">
      <dgm:prSet/>
      <dgm:spPr/>
      <dgm:t>
        <a:bodyPr/>
        <a:lstStyle/>
        <a:p>
          <a:endParaRPr lang="ru-RU"/>
        </a:p>
      </dgm:t>
    </dgm:pt>
    <dgm:pt modelId="{6DA10DED-69D5-4347-A932-C5D113A063FF}">
      <dgm:prSet phldrT="[Текст]"/>
      <dgm:spPr/>
      <dgm:t>
        <a:bodyPr/>
        <a:lstStyle/>
        <a:p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Положення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НА і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структура, 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також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положення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самостійні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структурні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підрозділи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затверджуються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Головою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агентства.</a:t>
          </a:r>
        </a:p>
      </dgm:t>
    </dgm:pt>
    <dgm:pt modelId="{289D6CC1-568B-4FE3-8CBF-1D1D1309B767}" type="parTrans" cxnId="{93DCE686-AA76-4200-949B-F8DB9ED5CB2B}">
      <dgm:prSet/>
      <dgm:spPr/>
      <dgm:t>
        <a:bodyPr/>
        <a:lstStyle/>
        <a:p>
          <a:endParaRPr lang="ru-RU"/>
        </a:p>
      </dgm:t>
    </dgm:pt>
    <dgm:pt modelId="{0155C53D-7467-47A3-A447-E4AE66E14851}" type="sibTrans" cxnId="{93DCE686-AA76-4200-949B-F8DB9ED5CB2B}">
      <dgm:prSet/>
      <dgm:spPr/>
      <dgm:t>
        <a:bodyPr/>
        <a:lstStyle/>
        <a:p>
          <a:endParaRPr lang="ru-RU"/>
        </a:p>
      </dgm:t>
    </dgm:pt>
    <dgm:pt modelId="{30EFBDCE-8F7F-4603-9CAB-8BB749C08066}">
      <dgm:prSet phldrT="[Текст]"/>
      <dgm:spPr/>
      <dgm:t>
        <a:bodyPr/>
        <a:lstStyle/>
        <a:p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Гранична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чисельність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затверджується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КМУ за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поданням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агентства.</a:t>
          </a:r>
        </a:p>
      </dgm:t>
    </dgm:pt>
    <dgm:pt modelId="{4A790EE6-3724-4278-82E3-64A250C897FF}" type="parTrans" cxnId="{01A75B53-AA03-4B91-B658-356250A163CB}">
      <dgm:prSet/>
      <dgm:spPr/>
      <dgm:t>
        <a:bodyPr/>
        <a:lstStyle/>
        <a:p>
          <a:endParaRPr lang="ru-RU"/>
        </a:p>
      </dgm:t>
    </dgm:pt>
    <dgm:pt modelId="{30B5A8BC-8847-4E1C-AEED-735BA8A546FE}" type="sibTrans" cxnId="{01A75B53-AA03-4B91-B658-356250A163CB}">
      <dgm:prSet/>
      <dgm:spPr/>
      <dgm:t>
        <a:bodyPr/>
        <a:lstStyle/>
        <a:p>
          <a:endParaRPr lang="ru-RU"/>
        </a:p>
      </dgm:t>
    </dgm:pt>
    <dgm:pt modelId="{EFE0B207-1A91-44BB-B470-923F02DDB5CD}">
      <dgm:prSet phldrT="[Текст]"/>
      <dgm:spPr/>
      <dgm:t>
        <a:bodyPr/>
        <a:lstStyle/>
        <a:p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Рішенням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створюватися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не </a:t>
          </a:r>
          <a:r>
            <a:rPr lang="ru-RU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більше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 шести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gm:t>
    </dgm:pt>
    <dgm:pt modelId="{1F043D95-22BC-4C90-81F2-84C7D2419429}" type="parTrans" cxnId="{28F14964-4CD6-47C5-ABD0-F0F243941F4B}">
      <dgm:prSet/>
      <dgm:spPr/>
      <dgm:t>
        <a:bodyPr/>
        <a:lstStyle/>
        <a:p>
          <a:endParaRPr lang="ru-RU"/>
        </a:p>
      </dgm:t>
    </dgm:pt>
    <dgm:pt modelId="{426A63DD-FA2A-48AE-BF67-88AF5FD3278D}" type="sibTrans" cxnId="{28F14964-4CD6-47C5-ABD0-F0F243941F4B}">
      <dgm:prSet/>
      <dgm:spPr/>
      <dgm:t>
        <a:bodyPr/>
        <a:lstStyle/>
        <a:p>
          <a:endParaRPr lang="ru-RU"/>
        </a:p>
      </dgm:t>
    </dgm:pt>
    <dgm:pt modelId="{405774E3-07E9-4F92-95C2-D67C6F0D5803}">
      <dgm:prSet phldrT="[Текст]"/>
      <dgm:spPr/>
      <dgm:t>
        <a:bodyPr/>
        <a:lstStyle/>
        <a:p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Працівники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та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(у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разі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) регулярно, але не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рідше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одного разу на два роки,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проходять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обов’язкове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підвищення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кваліфікації</a:t>
          </a:r>
          <a:r>
            <a:rPr lang="ru-RU" dirty="0"/>
            <a:t>.</a:t>
          </a:r>
        </a:p>
      </dgm:t>
    </dgm:pt>
    <dgm:pt modelId="{81049C31-AF06-432E-B3EE-26077E952832}" type="parTrans" cxnId="{C0B25990-D81E-41B4-ADC5-D5AFA96054B2}">
      <dgm:prSet/>
      <dgm:spPr/>
      <dgm:t>
        <a:bodyPr/>
        <a:lstStyle/>
        <a:p>
          <a:endParaRPr lang="ru-RU"/>
        </a:p>
      </dgm:t>
    </dgm:pt>
    <dgm:pt modelId="{FEBE83C2-F476-4CD0-A8EC-48C11EECCD47}" type="sibTrans" cxnId="{C0B25990-D81E-41B4-ADC5-D5AFA96054B2}">
      <dgm:prSet/>
      <dgm:spPr/>
      <dgm:t>
        <a:bodyPr/>
        <a:lstStyle/>
        <a:p>
          <a:endParaRPr lang="ru-RU"/>
        </a:p>
      </dgm:t>
    </dgm:pt>
    <dgm:pt modelId="{7D34B0F8-18B0-49DC-9039-8D1458E240B4}" type="pres">
      <dgm:prSet presAssocID="{4A6ECE6D-7ACE-4D62-A36A-397E3D1A2505}" presName="diagram" presStyleCnt="0">
        <dgm:presLayoutVars>
          <dgm:dir/>
          <dgm:resizeHandles val="exact"/>
        </dgm:presLayoutVars>
      </dgm:prSet>
      <dgm:spPr/>
    </dgm:pt>
    <dgm:pt modelId="{45FC7FF1-DC59-48CD-9FEF-2269B479EF10}" type="pres">
      <dgm:prSet presAssocID="{5D3CA045-79C0-4E40-90C8-C9AFFBBFEF92}" presName="node" presStyleLbl="node1" presStyleIdx="0" presStyleCnt="5">
        <dgm:presLayoutVars>
          <dgm:bulletEnabled val="1"/>
        </dgm:presLayoutVars>
      </dgm:prSet>
      <dgm:spPr/>
    </dgm:pt>
    <dgm:pt modelId="{473CBC58-D8DD-4270-B59A-BC789178FE23}" type="pres">
      <dgm:prSet presAssocID="{315B9B83-308E-4EAF-89EA-ABE42B3BF012}" presName="sibTrans" presStyleCnt="0"/>
      <dgm:spPr/>
    </dgm:pt>
    <dgm:pt modelId="{E9BA6B00-CF25-419F-83F7-6B3111E7637E}" type="pres">
      <dgm:prSet presAssocID="{6DA10DED-69D5-4347-A932-C5D113A063FF}" presName="node" presStyleLbl="node1" presStyleIdx="1" presStyleCnt="5">
        <dgm:presLayoutVars>
          <dgm:bulletEnabled val="1"/>
        </dgm:presLayoutVars>
      </dgm:prSet>
      <dgm:spPr/>
    </dgm:pt>
    <dgm:pt modelId="{56C28D08-641F-4599-87B8-DEAE40B5608B}" type="pres">
      <dgm:prSet presAssocID="{0155C53D-7467-47A3-A447-E4AE66E14851}" presName="sibTrans" presStyleCnt="0"/>
      <dgm:spPr/>
    </dgm:pt>
    <dgm:pt modelId="{D0AAD9BD-C19B-489B-BD0F-DBD9B1D5706D}" type="pres">
      <dgm:prSet presAssocID="{30EFBDCE-8F7F-4603-9CAB-8BB749C08066}" presName="node" presStyleLbl="node1" presStyleIdx="2" presStyleCnt="5">
        <dgm:presLayoutVars>
          <dgm:bulletEnabled val="1"/>
        </dgm:presLayoutVars>
      </dgm:prSet>
      <dgm:spPr/>
    </dgm:pt>
    <dgm:pt modelId="{5751416B-5C5D-41CD-ADA5-B82ACEF8B9AB}" type="pres">
      <dgm:prSet presAssocID="{30B5A8BC-8847-4E1C-AEED-735BA8A546FE}" presName="sibTrans" presStyleCnt="0"/>
      <dgm:spPr/>
    </dgm:pt>
    <dgm:pt modelId="{77A796A1-D602-4178-A378-55747D1D6080}" type="pres">
      <dgm:prSet presAssocID="{EFE0B207-1A91-44BB-B470-923F02DDB5CD}" presName="node" presStyleLbl="node1" presStyleIdx="3" presStyleCnt="5">
        <dgm:presLayoutVars>
          <dgm:bulletEnabled val="1"/>
        </dgm:presLayoutVars>
      </dgm:prSet>
      <dgm:spPr/>
    </dgm:pt>
    <dgm:pt modelId="{5B829C9A-A54F-45E8-9856-8034411ECAF2}" type="pres">
      <dgm:prSet presAssocID="{426A63DD-FA2A-48AE-BF67-88AF5FD3278D}" presName="sibTrans" presStyleCnt="0"/>
      <dgm:spPr/>
    </dgm:pt>
    <dgm:pt modelId="{87714130-CCE6-4490-8465-826B269623A1}" type="pres">
      <dgm:prSet presAssocID="{405774E3-07E9-4F92-95C2-D67C6F0D5803}" presName="node" presStyleLbl="node1" presStyleIdx="4" presStyleCnt="5">
        <dgm:presLayoutVars>
          <dgm:bulletEnabled val="1"/>
        </dgm:presLayoutVars>
      </dgm:prSet>
      <dgm:spPr/>
    </dgm:pt>
  </dgm:ptLst>
  <dgm:cxnLst>
    <dgm:cxn modelId="{BA4AB90A-E2E4-4649-9CDD-FCD6A71351AD}" type="presOf" srcId="{30EFBDCE-8F7F-4603-9CAB-8BB749C08066}" destId="{D0AAD9BD-C19B-489B-BD0F-DBD9B1D5706D}" srcOrd="0" destOrd="0" presId="urn:microsoft.com/office/officeart/2005/8/layout/default"/>
    <dgm:cxn modelId="{8EB53216-74C1-4F2E-A4C3-8678651523F2}" type="presOf" srcId="{5D3CA045-79C0-4E40-90C8-C9AFFBBFEF92}" destId="{45FC7FF1-DC59-48CD-9FEF-2269B479EF10}" srcOrd="0" destOrd="0" presId="urn:microsoft.com/office/officeart/2005/8/layout/default"/>
    <dgm:cxn modelId="{65AE5B16-A1A8-41A7-A26C-27F9135BD56E}" type="presOf" srcId="{EFE0B207-1A91-44BB-B470-923F02DDB5CD}" destId="{77A796A1-D602-4178-A378-55747D1D6080}" srcOrd="0" destOrd="0" presId="urn:microsoft.com/office/officeart/2005/8/layout/default"/>
    <dgm:cxn modelId="{E1DB3A1D-EC4C-45A5-AF92-C8B9E70744A5}" type="presOf" srcId="{6DA10DED-69D5-4347-A932-C5D113A063FF}" destId="{E9BA6B00-CF25-419F-83F7-6B3111E7637E}" srcOrd="0" destOrd="0" presId="urn:microsoft.com/office/officeart/2005/8/layout/default"/>
    <dgm:cxn modelId="{BAE50236-E1C3-4A9E-B10A-4C15F591E5AE}" type="presOf" srcId="{4A6ECE6D-7ACE-4D62-A36A-397E3D1A2505}" destId="{7D34B0F8-18B0-49DC-9039-8D1458E240B4}" srcOrd="0" destOrd="0" presId="urn:microsoft.com/office/officeart/2005/8/layout/default"/>
    <dgm:cxn modelId="{5DE13D40-DAF1-44EC-93F0-8BEB602681D3}" type="presOf" srcId="{405774E3-07E9-4F92-95C2-D67C6F0D5803}" destId="{87714130-CCE6-4490-8465-826B269623A1}" srcOrd="0" destOrd="0" presId="urn:microsoft.com/office/officeart/2005/8/layout/default"/>
    <dgm:cxn modelId="{28F14964-4CD6-47C5-ABD0-F0F243941F4B}" srcId="{4A6ECE6D-7ACE-4D62-A36A-397E3D1A2505}" destId="{EFE0B207-1A91-44BB-B470-923F02DDB5CD}" srcOrd="3" destOrd="0" parTransId="{1F043D95-22BC-4C90-81F2-84C7D2419429}" sibTransId="{426A63DD-FA2A-48AE-BF67-88AF5FD3278D}"/>
    <dgm:cxn modelId="{01A75B53-AA03-4B91-B658-356250A163CB}" srcId="{4A6ECE6D-7ACE-4D62-A36A-397E3D1A2505}" destId="{30EFBDCE-8F7F-4603-9CAB-8BB749C08066}" srcOrd="2" destOrd="0" parTransId="{4A790EE6-3724-4278-82E3-64A250C897FF}" sibTransId="{30B5A8BC-8847-4E1C-AEED-735BA8A546FE}"/>
    <dgm:cxn modelId="{93DCE686-AA76-4200-949B-F8DB9ED5CB2B}" srcId="{4A6ECE6D-7ACE-4D62-A36A-397E3D1A2505}" destId="{6DA10DED-69D5-4347-A932-C5D113A063FF}" srcOrd="1" destOrd="0" parTransId="{289D6CC1-568B-4FE3-8CBF-1D1D1309B767}" sibTransId="{0155C53D-7467-47A3-A447-E4AE66E14851}"/>
    <dgm:cxn modelId="{C0B25990-D81E-41B4-ADC5-D5AFA96054B2}" srcId="{4A6ECE6D-7ACE-4D62-A36A-397E3D1A2505}" destId="{405774E3-07E9-4F92-95C2-D67C6F0D5803}" srcOrd="4" destOrd="0" parTransId="{81049C31-AF06-432E-B3EE-26077E952832}" sibTransId="{FEBE83C2-F476-4CD0-A8EC-48C11EECCD47}"/>
    <dgm:cxn modelId="{85CB41C5-C24F-4E84-B05C-553628088776}" srcId="{4A6ECE6D-7ACE-4D62-A36A-397E3D1A2505}" destId="{5D3CA045-79C0-4E40-90C8-C9AFFBBFEF92}" srcOrd="0" destOrd="0" parTransId="{540CCCA5-6452-4D1A-A333-C64B1202DBBE}" sibTransId="{315B9B83-308E-4EAF-89EA-ABE42B3BF012}"/>
    <dgm:cxn modelId="{A86C5B68-22AE-43B7-A91E-90FEE43CE69F}" type="presParOf" srcId="{7D34B0F8-18B0-49DC-9039-8D1458E240B4}" destId="{45FC7FF1-DC59-48CD-9FEF-2269B479EF10}" srcOrd="0" destOrd="0" presId="urn:microsoft.com/office/officeart/2005/8/layout/default"/>
    <dgm:cxn modelId="{4202DC31-2128-4B7B-8A39-834CE85FF0FD}" type="presParOf" srcId="{7D34B0F8-18B0-49DC-9039-8D1458E240B4}" destId="{473CBC58-D8DD-4270-B59A-BC789178FE23}" srcOrd="1" destOrd="0" presId="urn:microsoft.com/office/officeart/2005/8/layout/default"/>
    <dgm:cxn modelId="{E79C00C3-4040-438E-81F8-A0F4BD7E1E7D}" type="presParOf" srcId="{7D34B0F8-18B0-49DC-9039-8D1458E240B4}" destId="{E9BA6B00-CF25-419F-83F7-6B3111E7637E}" srcOrd="2" destOrd="0" presId="urn:microsoft.com/office/officeart/2005/8/layout/default"/>
    <dgm:cxn modelId="{DFAAEDDC-E734-4924-B557-F6292114E3BB}" type="presParOf" srcId="{7D34B0F8-18B0-49DC-9039-8D1458E240B4}" destId="{56C28D08-641F-4599-87B8-DEAE40B5608B}" srcOrd="3" destOrd="0" presId="urn:microsoft.com/office/officeart/2005/8/layout/default"/>
    <dgm:cxn modelId="{0EB8A4B6-04AE-471B-AFA1-206F071FD793}" type="presParOf" srcId="{7D34B0F8-18B0-49DC-9039-8D1458E240B4}" destId="{D0AAD9BD-C19B-489B-BD0F-DBD9B1D5706D}" srcOrd="4" destOrd="0" presId="urn:microsoft.com/office/officeart/2005/8/layout/default"/>
    <dgm:cxn modelId="{3128CCCC-B059-4D20-9D77-986F4B5FA878}" type="presParOf" srcId="{7D34B0F8-18B0-49DC-9039-8D1458E240B4}" destId="{5751416B-5C5D-41CD-ADA5-B82ACEF8B9AB}" srcOrd="5" destOrd="0" presId="urn:microsoft.com/office/officeart/2005/8/layout/default"/>
    <dgm:cxn modelId="{DD55848E-01A8-430F-AD1A-3867C7DDAD11}" type="presParOf" srcId="{7D34B0F8-18B0-49DC-9039-8D1458E240B4}" destId="{77A796A1-D602-4178-A378-55747D1D6080}" srcOrd="6" destOrd="0" presId="urn:microsoft.com/office/officeart/2005/8/layout/default"/>
    <dgm:cxn modelId="{18276420-9D64-4335-8DE0-EB227FC2DB7E}" type="presParOf" srcId="{7D34B0F8-18B0-49DC-9039-8D1458E240B4}" destId="{5B829C9A-A54F-45E8-9856-8034411ECAF2}" srcOrd="7" destOrd="0" presId="urn:microsoft.com/office/officeart/2005/8/layout/default"/>
    <dgm:cxn modelId="{BB9B7FC3-E354-4C26-B50F-EF2F9BAEDC1D}" type="presParOf" srcId="{7D34B0F8-18B0-49DC-9039-8D1458E240B4}" destId="{87714130-CCE6-4490-8465-826B269623A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C57E695-08C5-474A-8173-ED3502E27C0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6287AF49-2877-4E4D-A557-95F231B613B5}">
      <dgm:prSet phldrT="[Текст]" custT="1"/>
      <dgm:spPr/>
      <dgm:t>
        <a:bodyPr/>
        <a:lstStyle/>
        <a:p>
          <a:r>
            <a:rPr lang="ru-RU" sz="2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Гарантії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незалежності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ECBD626A-428B-42E7-A302-4BA79C30DB6D}" type="parTrans" cxnId="{45686F2B-15A9-420D-9CA8-C95D95C9B8B9}">
      <dgm:prSet/>
      <dgm:spPr/>
      <dgm:t>
        <a:bodyPr/>
        <a:lstStyle/>
        <a:p>
          <a:endParaRPr lang="ru-RU"/>
        </a:p>
      </dgm:t>
    </dgm:pt>
    <dgm:pt modelId="{FBD00084-E0FF-499C-ACB0-98788DA090B5}" type="sibTrans" cxnId="{45686F2B-15A9-420D-9CA8-C95D95C9B8B9}">
      <dgm:prSet/>
      <dgm:spPr/>
      <dgm:t>
        <a:bodyPr/>
        <a:lstStyle/>
        <a:p>
          <a:endParaRPr lang="ru-RU"/>
        </a:p>
      </dgm:t>
    </dgm:pt>
    <dgm:pt modelId="{ED6520FF-4E83-4F83-A99B-06D47688F380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спеціальний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статусом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</dgm:t>
    </dgm:pt>
    <dgm:pt modelId="{DE81EB6A-771B-4B18-B90D-A8B4B79D3229}" type="parTrans" cxnId="{58DE1E69-4C26-4564-84F6-DFEEA65A9E42}">
      <dgm:prSet/>
      <dgm:spPr/>
      <dgm:t>
        <a:bodyPr/>
        <a:lstStyle/>
        <a:p>
          <a:endParaRPr lang="ru-RU"/>
        </a:p>
      </dgm:t>
    </dgm:pt>
    <dgm:pt modelId="{7A4CEEAF-2E7A-444D-823D-0B825BC10D3F}" type="sibTrans" cxnId="{58DE1E69-4C26-4564-84F6-DFEEA65A9E42}">
      <dgm:prSet/>
      <dgm:spPr/>
      <dgm:t>
        <a:bodyPr/>
        <a:lstStyle/>
        <a:p>
          <a:endParaRPr lang="ru-RU"/>
        </a:p>
      </dgm:t>
    </dgm:pt>
    <dgm:pt modelId="{D8BF95F8-5E16-49EF-86C8-2583530F5F1C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особливий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порядок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відбору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призначення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припинення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повноважень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</dgm:t>
    </dgm:pt>
    <dgm:pt modelId="{7F02BF07-A950-498F-8DA3-0BB4A1C060D4}" type="parTrans" cxnId="{3F599C55-4277-4B50-BD20-1D19002E3B32}">
      <dgm:prSet/>
      <dgm:spPr/>
      <dgm:t>
        <a:bodyPr/>
        <a:lstStyle/>
        <a:p>
          <a:endParaRPr lang="ru-RU"/>
        </a:p>
      </dgm:t>
    </dgm:pt>
    <dgm:pt modelId="{EF0CF7A8-EE76-49F1-B4A3-B6E39DDB153B}" type="sibTrans" cxnId="{3F599C55-4277-4B50-BD20-1D19002E3B32}">
      <dgm:prSet/>
      <dgm:spPr/>
      <dgm:t>
        <a:bodyPr/>
        <a:lstStyle/>
        <a:p>
          <a:endParaRPr lang="ru-RU"/>
        </a:p>
      </dgm:t>
    </dgm:pt>
    <dgm:pt modelId="{6DE4D713-533E-417F-9B95-5245BFD92A2D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особливий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встановлений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законом порядок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матеріально-технічного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</dgm:t>
    </dgm:pt>
    <dgm:pt modelId="{C9D48E81-1676-4B8C-89ED-1A3A404EAFA8}" type="parTrans" cxnId="{5277480C-C0FA-43C5-AF1F-285811A887F6}">
      <dgm:prSet/>
      <dgm:spPr/>
      <dgm:t>
        <a:bodyPr/>
        <a:lstStyle/>
        <a:p>
          <a:endParaRPr lang="ru-RU"/>
        </a:p>
      </dgm:t>
    </dgm:pt>
    <dgm:pt modelId="{62FCB95E-0AB7-4886-B42C-6220190525F8}" type="sibTrans" cxnId="{5277480C-C0FA-43C5-AF1F-285811A887F6}">
      <dgm:prSet/>
      <dgm:spPr/>
      <dgm:t>
        <a:bodyPr/>
        <a:lstStyle/>
        <a:p>
          <a:endParaRPr lang="ru-RU"/>
        </a:p>
      </dgm:t>
    </dgm:pt>
    <dgm:pt modelId="{32533F3C-5E50-437E-8BBF-75F24A537B5A}">
      <dgm:prSet phldrT="[Текст]" custT="1"/>
      <dgm:spPr/>
      <dgm:t>
        <a:bodyPr/>
        <a:lstStyle/>
        <a:p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Належні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умови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оплати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праці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заступників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та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службовців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апарату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gm:t>
    </dgm:pt>
    <dgm:pt modelId="{1F9E28D6-53BE-4AB8-B768-CF98EF4EB0A5}" type="parTrans" cxnId="{DA1E9B44-FB1C-418D-8C25-BBBBAD59E4DD}">
      <dgm:prSet/>
      <dgm:spPr/>
      <dgm:t>
        <a:bodyPr/>
        <a:lstStyle/>
        <a:p>
          <a:endParaRPr lang="ru-RU"/>
        </a:p>
      </dgm:t>
    </dgm:pt>
    <dgm:pt modelId="{8BCA488B-1B74-4390-9CAB-11BFF58DA10B}" type="sibTrans" cxnId="{DA1E9B44-FB1C-418D-8C25-BBBBAD59E4DD}">
      <dgm:prSet/>
      <dgm:spPr/>
      <dgm:t>
        <a:bodyPr/>
        <a:lstStyle/>
        <a:p>
          <a:endParaRPr lang="ru-RU"/>
        </a:p>
      </dgm:t>
    </dgm:pt>
    <dgm:pt modelId="{6597F989-D667-4C41-B07A-64C21111F9EF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прозорість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99F0F7-2800-4C16-A65A-433734B293E1}" type="parTrans" cxnId="{DA2FE3F7-791F-4A27-8E74-964BDAEBBF41}">
      <dgm:prSet/>
      <dgm:spPr/>
      <dgm:t>
        <a:bodyPr/>
        <a:lstStyle/>
        <a:p>
          <a:endParaRPr lang="ru-RU"/>
        </a:p>
      </dgm:t>
    </dgm:pt>
    <dgm:pt modelId="{20D9F335-7B41-42F3-BC7D-F9515B92FFE3}" type="sibTrans" cxnId="{DA2FE3F7-791F-4A27-8E74-964BDAEBBF41}">
      <dgm:prSet/>
      <dgm:spPr/>
      <dgm:t>
        <a:bodyPr/>
        <a:lstStyle/>
        <a:p>
          <a:endParaRPr lang="ru-RU"/>
        </a:p>
      </dgm:t>
    </dgm:pt>
    <dgm:pt modelId="{59DF1BFF-3103-4903-9BE8-26442155E900}" type="pres">
      <dgm:prSet presAssocID="{3C57E695-08C5-474A-8173-ED3502E27C0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53BD06F-828F-4A9B-BF09-F451FFAC1290}" type="pres">
      <dgm:prSet presAssocID="{6287AF49-2877-4E4D-A557-95F231B613B5}" presName="root1" presStyleCnt="0"/>
      <dgm:spPr/>
    </dgm:pt>
    <dgm:pt modelId="{22E63946-5935-429D-A149-2E96E00E4352}" type="pres">
      <dgm:prSet presAssocID="{6287AF49-2877-4E4D-A557-95F231B613B5}" presName="LevelOneTextNode" presStyleLbl="node0" presStyleIdx="0" presStyleCnt="1">
        <dgm:presLayoutVars>
          <dgm:chPref val="3"/>
        </dgm:presLayoutVars>
      </dgm:prSet>
      <dgm:spPr/>
    </dgm:pt>
    <dgm:pt modelId="{AB429278-9727-468E-A768-69062AA22FB1}" type="pres">
      <dgm:prSet presAssocID="{6287AF49-2877-4E4D-A557-95F231B613B5}" presName="level2hierChild" presStyleCnt="0"/>
      <dgm:spPr/>
    </dgm:pt>
    <dgm:pt modelId="{201E6F8D-3252-47FC-9BB1-5661BC04FE37}" type="pres">
      <dgm:prSet presAssocID="{DE81EB6A-771B-4B18-B90D-A8B4B79D3229}" presName="conn2-1" presStyleLbl="parChTrans1D2" presStyleIdx="0" presStyleCnt="5"/>
      <dgm:spPr/>
    </dgm:pt>
    <dgm:pt modelId="{7E5C14C5-54F7-4F15-B0FA-2860719AA7DE}" type="pres">
      <dgm:prSet presAssocID="{DE81EB6A-771B-4B18-B90D-A8B4B79D3229}" presName="connTx" presStyleLbl="parChTrans1D2" presStyleIdx="0" presStyleCnt="5"/>
      <dgm:spPr/>
    </dgm:pt>
    <dgm:pt modelId="{78451B9C-1932-4050-8927-47313B531FCD}" type="pres">
      <dgm:prSet presAssocID="{ED6520FF-4E83-4F83-A99B-06D47688F380}" presName="root2" presStyleCnt="0"/>
      <dgm:spPr/>
    </dgm:pt>
    <dgm:pt modelId="{49F3E3A0-07AB-4D7B-ADBD-88875E47E3FD}" type="pres">
      <dgm:prSet presAssocID="{ED6520FF-4E83-4F83-A99B-06D47688F380}" presName="LevelTwoTextNode" presStyleLbl="node2" presStyleIdx="0" presStyleCnt="5" custScaleX="294096">
        <dgm:presLayoutVars>
          <dgm:chPref val="3"/>
        </dgm:presLayoutVars>
      </dgm:prSet>
      <dgm:spPr/>
    </dgm:pt>
    <dgm:pt modelId="{9D8DF260-F135-4458-82F1-E0BD41818948}" type="pres">
      <dgm:prSet presAssocID="{ED6520FF-4E83-4F83-A99B-06D47688F380}" presName="level3hierChild" presStyleCnt="0"/>
      <dgm:spPr/>
    </dgm:pt>
    <dgm:pt modelId="{321993D3-8DF8-4D58-9C06-62E635C11FF6}" type="pres">
      <dgm:prSet presAssocID="{7F02BF07-A950-498F-8DA3-0BB4A1C060D4}" presName="conn2-1" presStyleLbl="parChTrans1D2" presStyleIdx="1" presStyleCnt="5"/>
      <dgm:spPr/>
    </dgm:pt>
    <dgm:pt modelId="{B36BE616-0F82-4729-BA45-AD62C17A8CFC}" type="pres">
      <dgm:prSet presAssocID="{7F02BF07-A950-498F-8DA3-0BB4A1C060D4}" presName="connTx" presStyleLbl="parChTrans1D2" presStyleIdx="1" presStyleCnt="5"/>
      <dgm:spPr/>
    </dgm:pt>
    <dgm:pt modelId="{B1D06462-565A-41D8-8066-05F5ACC4C5A0}" type="pres">
      <dgm:prSet presAssocID="{D8BF95F8-5E16-49EF-86C8-2583530F5F1C}" presName="root2" presStyleCnt="0"/>
      <dgm:spPr/>
    </dgm:pt>
    <dgm:pt modelId="{3473928E-DCC9-4786-9978-66795CDE142C}" type="pres">
      <dgm:prSet presAssocID="{D8BF95F8-5E16-49EF-86C8-2583530F5F1C}" presName="LevelTwoTextNode" presStyleLbl="node2" presStyleIdx="1" presStyleCnt="5" custScaleX="294096">
        <dgm:presLayoutVars>
          <dgm:chPref val="3"/>
        </dgm:presLayoutVars>
      </dgm:prSet>
      <dgm:spPr/>
    </dgm:pt>
    <dgm:pt modelId="{6F2EDD0E-8D0E-45FF-B041-3D6C64E334A6}" type="pres">
      <dgm:prSet presAssocID="{D8BF95F8-5E16-49EF-86C8-2583530F5F1C}" presName="level3hierChild" presStyleCnt="0"/>
      <dgm:spPr/>
    </dgm:pt>
    <dgm:pt modelId="{E463E56D-CD18-4FC2-9C4E-7A90FFF99A62}" type="pres">
      <dgm:prSet presAssocID="{C9D48E81-1676-4B8C-89ED-1A3A404EAFA8}" presName="conn2-1" presStyleLbl="parChTrans1D2" presStyleIdx="2" presStyleCnt="5"/>
      <dgm:spPr/>
    </dgm:pt>
    <dgm:pt modelId="{F1741FCA-B9C0-4B7D-98A6-E0D125A370F5}" type="pres">
      <dgm:prSet presAssocID="{C9D48E81-1676-4B8C-89ED-1A3A404EAFA8}" presName="connTx" presStyleLbl="parChTrans1D2" presStyleIdx="2" presStyleCnt="5"/>
      <dgm:spPr/>
    </dgm:pt>
    <dgm:pt modelId="{9050D643-9E22-4A41-82BD-FA6447633F4E}" type="pres">
      <dgm:prSet presAssocID="{6DE4D713-533E-417F-9B95-5245BFD92A2D}" presName="root2" presStyleCnt="0"/>
      <dgm:spPr/>
    </dgm:pt>
    <dgm:pt modelId="{68E3BB88-3A48-4712-B7BD-E02459FD11AD}" type="pres">
      <dgm:prSet presAssocID="{6DE4D713-533E-417F-9B95-5245BFD92A2D}" presName="LevelTwoTextNode" presStyleLbl="node2" presStyleIdx="2" presStyleCnt="5" custScaleX="294096">
        <dgm:presLayoutVars>
          <dgm:chPref val="3"/>
        </dgm:presLayoutVars>
      </dgm:prSet>
      <dgm:spPr/>
    </dgm:pt>
    <dgm:pt modelId="{38D3080C-FBE1-4E77-9E4C-E7C295002B11}" type="pres">
      <dgm:prSet presAssocID="{6DE4D713-533E-417F-9B95-5245BFD92A2D}" presName="level3hierChild" presStyleCnt="0"/>
      <dgm:spPr/>
    </dgm:pt>
    <dgm:pt modelId="{176398A2-E3EF-476C-8151-244A390BF964}" type="pres">
      <dgm:prSet presAssocID="{1F9E28D6-53BE-4AB8-B768-CF98EF4EB0A5}" presName="conn2-1" presStyleLbl="parChTrans1D2" presStyleIdx="3" presStyleCnt="5"/>
      <dgm:spPr/>
    </dgm:pt>
    <dgm:pt modelId="{77DC8C66-1327-4B91-8020-CDBF261D591B}" type="pres">
      <dgm:prSet presAssocID="{1F9E28D6-53BE-4AB8-B768-CF98EF4EB0A5}" presName="connTx" presStyleLbl="parChTrans1D2" presStyleIdx="3" presStyleCnt="5"/>
      <dgm:spPr/>
    </dgm:pt>
    <dgm:pt modelId="{677801E6-E848-4C90-A60E-71FED8FF17EF}" type="pres">
      <dgm:prSet presAssocID="{32533F3C-5E50-437E-8BBF-75F24A537B5A}" presName="root2" presStyleCnt="0"/>
      <dgm:spPr/>
    </dgm:pt>
    <dgm:pt modelId="{243FEC31-D9B7-4C45-A380-DF6FC38EF2F0}" type="pres">
      <dgm:prSet presAssocID="{32533F3C-5E50-437E-8BBF-75F24A537B5A}" presName="LevelTwoTextNode" presStyleLbl="node2" presStyleIdx="3" presStyleCnt="5" custScaleX="294096">
        <dgm:presLayoutVars>
          <dgm:chPref val="3"/>
        </dgm:presLayoutVars>
      </dgm:prSet>
      <dgm:spPr/>
    </dgm:pt>
    <dgm:pt modelId="{40CBA4DE-B618-413F-9368-B18634E2890D}" type="pres">
      <dgm:prSet presAssocID="{32533F3C-5E50-437E-8BBF-75F24A537B5A}" presName="level3hierChild" presStyleCnt="0"/>
      <dgm:spPr/>
    </dgm:pt>
    <dgm:pt modelId="{EB24786F-EBFC-4493-9114-A129A4ADA8B2}" type="pres">
      <dgm:prSet presAssocID="{6B99F0F7-2800-4C16-A65A-433734B293E1}" presName="conn2-1" presStyleLbl="parChTrans1D2" presStyleIdx="4" presStyleCnt="5"/>
      <dgm:spPr/>
    </dgm:pt>
    <dgm:pt modelId="{5E6C34FE-7A77-40DC-B591-634B1F852B98}" type="pres">
      <dgm:prSet presAssocID="{6B99F0F7-2800-4C16-A65A-433734B293E1}" presName="connTx" presStyleLbl="parChTrans1D2" presStyleIdx="4" presStyleCnt="5"/>
      <dgm:spPr/>
    </dgm:pt>
    <dgm:pt modelId="{750383E6-C28C-4D5A-BE2E-157DC47EABE0}" type="pres">
      <dgm:prSet presAssocID="{6597F989-D667-4C41-B07A-64C21111F9EF}" presName="root2" presStyleCnt="0"/>
      <dgm:spPr/>
    </dgm:pt>
    <dgm:pt modelId="{F33CEBD7-65E7-4FDB-B13B-51FAE94860C9}" type="pres">
      <dgm:prSet presAssocID="{6597F989-D667-4C41-B07A-64C21111F9EF}" presName="LevelTwoTextNode" presStyleLbl="node2" presStyleIdx="4" presStyleCnt="5" custScaleX="294096">
        <dgm:presLayoutVars>
          <dgm:chPref val="3"/>
        </dgm:presLayoutVars>
      </dgm:prSet>
      <dgm:spPr/>
    </dgm:pt>
    <dgm:pt modelId="{F4F75348-5D17-4D23-AC91-6EA02ED02A9E}" type="pres">
      <dgm:prSet presAssocID="{6597F989-D667-4C41-B07A-64C21111F9EF}" presName="level3hierChild" presStyleCnt="0"/>
      <dgm:spPr/>
    </dgm:pt>
  </dgm:ptLst>
  <dgm:cxnLst>
    <dgm:cxn modelId="{AF87BE02-4F90-4A8B-9D64-93851914D0FE}" type="presOf" srcId="{D8BF95F8-5E16-49EF-86C8-2583530F5F1C}" destId="{3473928E-DCC9-4786-9978-66795CDE142C}" srcOrd="0" destOrd="0" presId="urn:microsoft.com/office/officeart/2008/layout/HorizontalMultiLevelHierarchy"/>
    <dgm:cxn modelId="{5277480C-C0FA-43C5-AF1F-285811A887F6}" srcId="{6287AF49-2877-4E4D-A557-95F231B613B5}" destId="{6DE4D713-533E-417F-9B95-5245BFD92A2D}" srcOrd="2" destOrd="0" parTransId="{C9D48E81-1676-4B8C-89ED-1A3A404EAFA8}" sibTransId="{62FCB95E-0AB7-4886-B42C-6220190525F8}"/>
    <dgm:cxn modelId="{48FD330E-275C-4EF2-98B2-41FF50A65CA5}" type="presOf" srcId="{ED6520FF-4E83-4F83-A99B-06D47688F380}" destId="{49F3E3A0-07AB-4D7B-ADBD-88875E47E3FD}" srcOrd="0" destOrd="0" presId="urn:microsoft.com/office/officeart/2008/layout/HorizontalMultiLevelHierarchy"/>
    <dgm:cxn modelId="{95832A10-382A-412C-821E-1F91DAF3077D}" type="presOf" srcId="{C9D48E81-1676-4B8C-89ED-1A3A404EAFA8}" destId="{E463E56D-CD18-4FC2-9C4E-7A90FFF99A62}" srcOrd="0" destOrd="0" presId="urn:microsoft.com/office/officeart/2008/layout/HorizontalMultiLevelHierarchy"/>
    <dgm:cxn modelId="{F268C114-BD46-449E-A59A-72218ECAC5C0}" type="presOf" srcId="{1F9E28D6-53BE-4AB8-B768-CF98EF4EB0A5}" destId="{176398A2-E3EF-476C-8151-244A390BF964}" srcOrd="0" destOrd="0" presId="urn:microsoft.com/office/officeart/2008/layout/HorizontalMultiLevelHierarchy"/>
    <dgm:cxn modelId="{45686F2B-15A9-420D-9CA8-C95D95C9B8B9}" srcId="{3C57E695-08C5-474A-8173-ED3502E27C01}" destId="{6287AF49-2877-4E4D-A557-95F231B613B5}" srcOrd="0" destOrd="0" parTransId="{ECBD626A-428B-42E7-A302-4BA79C30DB6D}" sibTransId="{FBD00084-E0FF-499C-ACB0-98788DA090B5}"/>
    <dgm:cxn modelId="{23200132-8F7F-434F-A081-CF6246B5F5B1}" type="presOf" srcId="{3C57E695-08C5-474A-8173-ED3502E27C01}" destId="{59DF1BFF-3103-4903-9BE8-26442155E900}" srcOrd="0" destOrd="0" presId="urn:microsoft.com/office/officeart/2008/layout/HorizontalMultiLevelHierarchy"/>
    <dgm:cxn modelId="{0E864036-F70E-4309-A31E-4AB077D3678A}" type="presOf" srcId="{C9D48E81-1676-4B8C-89ED-1A3A404EAFA8}" destId="{F1741FCA-B9C0-4B7D-98A6-E0D125A370F5}" srcOrd="1" destOrd="0" presId="urn:microsoft.com/office/officeart/2008/layout/HorizontalMultiLevelHierarchy"/>
    <dgm:cxn modelId="{A2C2A05B-F443-42C1-8817-41C41C792B33}" type="presOf" srcId="{6B99F0F7-2800-4C16-A65A-433734B293E1}" destId="{EB24786F-EBFC-4493-9114-A129A4ADA8B2}" srcOrd="0" destOrd="0" presId="urn:microsoft.com/office/officeart/2008/layout/HorizontalMultiLevelHierarchy"/>
    <dgm:cxn modelId="{53647641-ADA8-452C-B2A0-777661D23CC8}" type="presOf" srcId="{7F02BF07-A950-498F-8DA3-0BB4A1C060D4}" destId="{321993D3-8DF8-4D58-9C06-62E635C11FF6}" srcOrd="0" destOrd="0" presId="urn:microsoft.com/office/officeart/2008/layout/HorizontalMultiLevelHierarchy"/>
    <dgm:cxn modelId="{DA1E9B44-FB1C-418D-8C25-BBBBAD59E4DD}" srcId="{6287AF49-2877-4E4D-A557-95F231B613B5}" destId="{32533F3C-5E50-437E-8BBF-75F24A537B5A}" srcOrd="3" destOrd="0" parTransId="{1F9E28D6-53BE-4AB8-B768-CF98EF4EB0A5}" sibTransId="{8BCA488B-1B74-4390-9CAB-11BFF58DA10B}"/>
    <dgm:cxn modelId="{B24EAA64-E45A-4D3F-B8B6-6A5F855BBA36}" type="presOf" srcId="{6DE4D713-533E-417F-9B95-5245BFD92A2D}" destId="{68E3BB88-3A48-4712-B7BD-E02459FD11AD}" srcOrd="0" destOrd="0" presId="urn:microsoft.com/office/officeart/2008/layout/HorizontalMultiLevelHierarchy"/>
    <dgm:cxn modelId="{25273F67-5E3E-4AD9-98E5-1F5E9A547AB6}" type="presOf" srcId="{6597F989-D667-4C41-B07A-64C21111F9EF}" destId="{F33CEBD7-65E7-4FDB-B13B-51FAE94860C9}" srcOrd="0" destOrd="0" presId="urn:microsoft.com/office/officeart/2008/layout/HorizontalMultiLevelHierarchy"/>
    <dgm:cxn modelId="{58DE1E69-4C26-4564-84F6-DFEEA65A9E42}" srcId="{6287AF49-2877-4E4D-A557-95F231B613B5}" destId="{ED6520FF-4E83-4F83-A99B-06D47688F380}" srcOrd="0" destOrd="0" parTransId="{DE81EB6A-771B-4B18-B90D-A8B4B79D3229}" sibTransId="{7A4CEEAF-2E7A-444D-823D-0B825BC10D3F}"/>
    <dgm:cxn modelId="{0FC98D4E-D4F3-4561-BFD9-61C6DD3CC052}" type="presOf" srcId="{7F02BF07-A950-498F-8DA3-0BB4A1C060D4}" destId="{B36BE616-0F82-4729-BA45-AD62C17A8CFC}" srcOrd="1" destOrd="0" presId="urn:microsoft.com/office/officeart/2008/layout/HorizontalMultiLevelHierarchy"/>
    <dgm:cxn modelId="{30F57553-3799-4A75-8433-ADF5A8B8DF5A}" type="presOf" srcId="{32533F3C-5E50-437E-8BBF-75F24A537B5A}" destId="{243FEC31-D9B7-4C45-A380-DF6FC38EF2F0}" srcOrd="0" destOrd="0" presId="urn:microsoft.com/office/officeart/2008/layout/HorizontalMultiLevelHierarchy"/>
    <dgm:cxn modelId="{3F599C55-4277-4B50-BD20-1D19002E3B32}" srcId="{6287AF49-2877-4E4D-A557-95F231B613B5}" destId="{D8BF95F8-5E16-49EF-86C8-2583530F5F1C}" srcOrd="1" destOrd="0" parTransId="{7F02BF07-A950-498F-8DA3-0BB4A1C060D4}" sibTransId="{EF0CF7A8-EE76-49F1-B4A3-B6E39DDB153B}"/>
    <dgm:cxn modelId="{6271FE76-0A05-465E-A1CC-AA7D069DF87A}" type="presOf" srcId="{6B99F0F7-2800-4C16-A65A-433734B293E1}" destId="{5E6C34FE-7A77-40DC-B591-634B1F852B98}" srcOrd="1" destOrd="0" presId="urn:microsoft.com/office/officeart/2008/layout/HorizontalMultiLevelHierarchy"/>
    <dgm:cxn modelId="{8EAE23AA-1546-41FB-9958-4EEB25A555D0}" type="presOf" srcId="{DE81EB6A-771B-4B18-B90D-A8B4B79D3229}" destId="{201E6F8D-3252-47FC-9BB1-5661BC04FE37}" srcOrd="0" destOrd="0" presId="urn:microsoft.com/office/officeart/2008/layout/HorizontalMultiLevelHierarchy"/>
    <dgm:cxn modelId="{04172EAE-087D-4CEF-B1E1-9FDFA0408A2D}" type="presOf" srcId="{1F9E28D6-53BE-4AB8-B768-CF98EF4EB0A5}" destId="{77DC8C66-1327-4B91-8020-CDBF261D591B}" srcOrd="1" destOrd="0" presId="urn:microsoft.com/office/officeart/2008/layout/HorizontalMultiLevelHierarchy"/>
    <dgm:cxn modelId="{95E3EEBD-4316-4425-A96E-3586B6060A65}" type="presOf" srcId="{6287AF49-2877-4E4D-A557-95F231B613B5}" destId="{22E63946-5935-429D-A149-2E96E00E4352}" srcOrd="0" destOrd="0" presId="urn:microsoft.com/office/officeart/2008/layout/HorizontalMultiLevelHierarchy"/>
    <dgm:cxn modelId="{BD58C4F2-4451-47EB-BAC7-EC73015315AC}" type="presOf" srcId="{DE81EB6A-771B-4B18-B90D-A8B4B79D3229}" destId="{7E5C14C5-54F7-4F15-B0FA-2860719AA7DE}" srcOrd="1" destOrd="0" presId="urn:microsoft.com/office/officeart/2008/layout/HorizontalMultiLevelHierarchy"/>
    <dgm:cxn modelId="{DA2FE3F7-791F-4A27-8E74-964BDAEBBF41}" srcId="{6287AF49-2877-4E4D-A557-95F231B613B5}" destId="{6597F989-D667-4C41-B07A-64C21111F9EF}" srcOrd="4" destOrd="0" parTransId="{6B99F0F7-2800-4C16-A65A-433734B293E1}" sibTransId="{20D9F335-7B41-42F3-BC7D-F9515B92FFE3}"/>
    <dgm:cxn modelId="{18859B41-E609-40C9-81CD-0E6BC064E5BD}" type="presParOf" srcId="{59DF1BFF-3103-4903-9BE8-26442155E900}" destId="{C53BD06F-828F-4A9B-BF09-F451FFAC1290}" srcOrd="0" destOrd="0" presId="urn:microsoft.com/office/officeart/2008/layout/HorizontalMultiLevelHierarchy"/>
    <dgm:cxn modelId="{B5444723-51A4-448B-8D06-BF1900D27AA6}" type="presParOf" srcId="{C53BD06F-828F-4A9B-BF09-F451FFAC1290}" destId="{22E63946-5935-429D-A149-2E96E00E4352}" srcOrd="0" destOrd="0" presId="urn:microsoft.com/office/officeart/2008/layout/HorizontalMultiLevelHierarchy"/>
    <dgm:cxn modelId="{F1924B49-D9E2-4A55-A6BA-A1D2A78BBBA1}" type="presParOf" srcId="{C53BD06F-828F-4A9B-BF09-F451FFAC1290}" destId="{AB429278-9727-468E-A768-69062AA22FB1}" srcOrd="1" destOrd="0" presId="urn:microsoft.com/office/officeart/2008/layout/HorizontalMultiLevelHierarchy"/>
    <dgm:cxn modelId="{7EA54C72-55A8-4D85-867D-6FBAE6FA28B4}" type="presParOf" srcId="{AB429278-9727-468E-A768-69062AA22FB1}" destId="{201E6F8D-3252-47FC-9BB1-5661BC04FE37}" srcOrd="0" destOrd="0" presId="urn:microsoft.com/office/officeart/2008/layout/HorizontalMultiLevelHierarchy"/>
    <dgm:cxn modelId="{156F25AA-EEAB-4BC7-8D97-73A2ABEFB426}" type="presParOf" srcId="{201E6F8D-3252-47FC-9BB1-5661BC04FE37}" destId="{7E5C14C5-54F7-4F15-B0FA-2860719AA7DE}" srcOrd="0" destOrd="0" presId="urn:microsoft.com/office/officeart/2008/layout/HorizontalMultiLevelHierarchy"/>
    <dgm:cxn modelId="{653C2CEB-FDB7-437E-8443-7BC4732A6B0D}" type="presParOf" srcId="{AB429278-9727-468E-A768-69062AA22FB1}" destId="{78451B9C-1932-4050-8927-47313B531FCD}" srcOrd="1" destOrd="0" presId="urn:microsoft.com/office/officeart/2008/layout/HorizontalMultiLevelHierarchy"/>
    <dgm:cxn modelId="{D04A5516-7964-4DFF-B735-460CC7718B7E}" type="presParOf" srcId="{78451B9C-1932-4050-8927-47313B531FCD}" destId="{49F3E3A0-07AB-4D7B-ADBD-88875E47E3FD}" srcOrd="0" destOrd="0" presId="urn:microsoft.com/office/officeart/2008/layout/HorizontalMultiLevelHierarchy"/>
    <dgm:cxn modelId="{87C72ACB-0406-4045-BEFB-E975D691B51C}" type="presParOf" srcId="{78451B9C-1932-4050-8927-47313B531FCD}" destId="{9D8DF260-F135-4458-82F1-E0BD41818948}" srcOrd="1" destOrd="0" presId="urn:microsoft.com/office/officeart/2008/layout/HorizontalMultiLevelHierarchy"/>
    <dgm:cxn modelId="{30ABBEE0-7FEE-48F8-BD3C-BD9D7ADC2379}" type="presParOf" srcId="{AB429278-9727-468E-A768-69062AA22FB1}" destId="{321993D3-8DF8-4D58-9C06-62E635C11FF6}" srcOrd="2" destOrd="0" presId="urn:microsoft.com/office/officeart/2008/layout/HorizontalMultiLevelHierarchy"/>
    <dgm:cxn modelId="{9429EB6A-62AB-4B4C-9DF7-B68F10CC1215}" type="presParOf" srcId="{321993D3-8DF8-4D58-9C06-62E635C11FF6}" destId="{B36BE616-0F82-4729-BA45-AD62C17A8CFC}" srcOrd="0" destOrd="0" presId="urn:microsoft.com/office/officeart/2008/layout/HorizontalMultiLevelHierarchy"/>
    <dgm:cxn modelId="{F564542E-9028-4C89-B760-A2BA59803A81}" type="presParOf" srcId="{AB429278-9727-468E-A768-69062AA22FB1}" destId="{B1D06462-565A-41D8-8066-05F5ACC4C5A0}" srcOrd="3" destOrd="0" presId="urn:microsoft.com/office/officeart/2008/layout/HorizontalMultiLevelHierarchy"/>
    <dgm:cxn modelId="{32594EF4-285C-471E-AC43-4D179BB25D0F}" type="presParOf" srcId="{B1D06462-565A-41D8-8066-05F5ACC4C5A0}" destId="{3473928E-DCC9-4786-9978-66795CDE142C}" srcOrd="0" destOrd="0" presId="urn:microsoft.com/office/officeart/2008/layout/HorizontalMultiLevelHierarchy"/>
    <dgm:cxn modelId="{57EDCC63-8379-4920-9DEA-F07CB5C58E63}" type="presParOf" srcId="{B1D06462-565A-41D8-8066-05F5ACC4C5A0}" destId="{6F2EDD0E-8D0E-45FF-B041-3D6C64E334A6}" srcOrd="1" destOrd="0" presId="urn:microsoft.com/office/officeart/2008/layout/HorizontalMultiLevelHierarchy"/>
    <dgm:cxn modelId="{232155E9-5E40-44BA-8893-36B02C91FEA9}" type="presParOf" srcId="{AB429278-9727-468E-A768-69062AA22FB1}" destId="{E463E56D-CD18-4FC2-9C4E-7A90FFF99A62}" srcOrd="4" destOrd="0" presId="urn:microsoft.com/office/officeart/2008/layout/HorizontalMultiLevelHierarchy"/>
    <dgm:cxn modelId="{70EF4940-300D-4D2C-8639-C05748D53E10}" type="presParOf" srcId="{E463E56D-CD18-4FC2-9C4E-7A90FFF99A62}" destId="{F1741FCA-B9C0-4B7D-98A6-E0D125A370F5}" srcOrd="0" destOrd="0" presId="urn:microsoft.com/office/officeart/2008/layout/HorizontalMultiLevelHierarchy"/>
    <dgm:cxn modelId="{7824BD85-E04A-4E4A-9377-A7B8C4DBDD59}" type="presParOf" srcId="{AB429278-9727-468E-A768-69062AA22FB1}" destId="{9050D643-9E22-4A41-82BD-FA6447633F4E}" srcOrd="5" destOrd="0" presId="urn:microsoft.com/office/officeart/2008/layout/HorizontalMultiLevelHierarchy"/>
    <dgm:cxn modelId="{BE5EC8A5-93DE-4DEA-9403-C75383FCB24E}" type="presParOf" srcId="{9050D643-9E22-4A41-82BD-FA6447633F4E}" destId="{68E3BB88-3A48-4712-B7BD-E02459FD11AD}" srcOrd="0" destOrd="0" presId="urn:microsoft.com/office/officeart/2008/layout/HorizontalMultiLevelHierarchy"/>
    <dgm:cxn modelId="{B50A7AF4-B34B-4B32-A344-7882ACAA0FF4}" type="presParOf" srcId="{9050D643-9E22-4A41-82BD-FA6447633F4E}" destId="{38D3080C-FBE1-4E77-9E4C-E7C295002B11}" srcOrd="1" destOrd="0" presId="urn:microsoft.com/office/officeart/2008/layout/HorizontalMultiLevelHierarchy"/>
    <dgm:cxn modelId="{F21AF1EA-0AD6-4C54-9C1D-4E5D10AFC384}" type="presParOf" srcId="{AB429278-9727-468E-A768-69062AA22FB1}" destId="{176398A2-E3EF-476C-8151-244A390BF964}" srcOrd="6" destOrd="0" presId="urn:microsoft.com/office/officeart/2008/layout/HorizontalMultiLevelHierarchy"/>
    <dgm:cxn modelId="{8741E695-6E39-450D-B483-5F1DEAFD5422}" type="presParOf" srcId="{176398A2-E3EF-476C-8151-244A390BF964}" destId="{77DC8C66-1327-4B91-8020-CDBF261D591B}" srcOrd="0" destOrd="0" presId="urn:microsoft.com/office/officeart/2008/layout/HorizontalMultiLevelHierarchy"/>
    <dgm:cxn modelId="{088CF71E-DCCE-421E-A21D-10F820BCB088}" type="presParOf" srcId="{AB429278-9727-468E-A768-69062AA22FB1}" destId="{677801E6-E848-4C90-A60E-71FED8FF17EF}" srcOrd="7" destOrd="0" presId="urn:microsoft.com/office/officeart/2008/layout/HorizontalMultiLevelHierarchy"/>
    <dgm:cxn modelId="{56130BF0-7D19-4D86-BEC1-5270B68F7E57}" type="presParOf" srcId="{677801E6-E848-4C90-A60E-71FED8FF17EF}" destId="{243FEC31-D9B7-4C45-A380-DF6FC38EF2F0}" srcOrd="0" destOrd="0" presId="urn:microsoft.com/office/officeart/2008/layout/HorizontalMultiLevelHierarchy"/>
    <dgm:cxn modelId="{2F480591-58E3-4215-B84B-C484A498A89C}" type="presParOf" srcId="{677801E6-E848-4C90-A60E-71FED8FF17EF}" destId="{40CBA4DE-B618-413F-9368-B18634E2890D}" srcOrd="1" destOrd="0" presId="urn:microsoft.com/office/officeart/2008/layout/HorizontalMultiLevelHierarchy"/>
    <dgm:cxn modelId="{90F60B51-8A86-4433-931B-4BB3CE1EC944}" type="presParOf" srcId="{AB429278-9727-468E-A768-69062AA22FB1}" destId="{EB24786F-EBFC-4493-9114-A129A4ADA8B2}" srcOrd="8" destOrd="0" presId="urn:microsoft.com/office/officeart/2008/layout/HorizontalMultiLevelHierarchy"/>
    <dgm:cxn modelId="{061F7BAD-BE69-41C7-A207-1064653BF6DE}" type="presParOf" srcId="{EB24786F-EBFC-4493-9114-A129A4ADA8B2}" destId="{5E6C34FE-7A77-40DC-B591-634B1F852B98}" srcOrd="0" destOrd="0" presId="urn:microsoft.com/office/officeart/2008/layout/HorizontalMultiLevelHierarchy"/>
    <dgm:cxn modelId="{1B24530C-3752-4D94-954A-792F50D1F3CC}" type="presParOf" srcId="{AB429278-9727-468E-A768-69062AA22FB1}" destId="{750383E6-C28C-4D5A-BE2E-157DC47EABE0}" srcOrd="9" destOrd="0" presId="urn:microsoft.com/office/officeart/2008/layout/HorizontalMultiLevelHierarchy"/>
    <dgm:cxn modelId="{5313FA94-C413-4C0F-A620-D37F2E4ABBED}" type="presParOf" srcId="{750383E6-C28C-4D5A-BE2E-157DC47EABE0}" destId="{F33CEBD7-65E7-4FDB-B13B-51FAE94860C9}" srcOrd="0" destOrd="0" presId="urn:microsoft.com/office/officeart/2008/layout/HorizontalMultiLevelHierarchy"/>
    <dgm:cxn modelId="{74A60E48-D6D7-4FC7-8E49-27693342B96F}" type="presParOf" srcId="{750383E6-C28C-4D5A-BE2E-157DC47EABE0}" destId="{F4F75348-5D17-4D23-AC91-6EA02ED02A9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1B5622-85B0-40D6-8D40-3DC245FCAE26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5B578C45-37F3-42F7-8E69-8B11B040AB96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аналізу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(стану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статистичні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дані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і т.д.)</a:t>
          </a:r>
        </a:p>
      </dgm:t>
    </dgm:pt>
    <dgm:pt modelId="{C20BF2A3-6E90-47AD-9746-D3013C60B58E}" type="parTrans" cxnId="{055A6A00-570E-44EE-8BAE-32717E0DC91B}">
      <dgm:prSet/>
      <dgm:spPr/>
      <dgm:t>
        <a:bodyPr/>
        <a:lstStyle/>
        <a:p>
          <a:endParaRPr lang="ru-RU"/>
        </a:p>
      </dgm:t>
    </dgm:pt>
    <dgm:pt modelId="{13F1CB4F-6544-4C88-B6EF-681353BEB442}" type="sibTrans" cxnId="{055A6A00-570E-44EE-8BAE-32717E0DC91B}">
      <dgm:prSet/>
      <dgm:spPr/>
      <dgm:t>
        <a:bodyPr/>
        <a:lstStyle/>
        <a:p>
          <a:endParaRPr lang="ru-RU"/>
        </a:p>
      </dgm:t>
    </dgm:pt>
    <dgm:pt modelId="{A07BAE8A-9759-4C9C-BEF0-90F0D2667C4A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розроблення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проектів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Антикорупційної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стратегії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державної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програми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0553CD-CA97-4EE8-8097-8D23A7C276EB}" type="parTrans" cxnId="{CAF3A449-AC9B-48C6-87B4-9A8E93B8F2C5}">
      <dgm:prSet/>
      <dgm:spPr/>
      <dgm:t>
        <a:bodyPr/>
        <a:lstStyle/>
        <a:p>
          <a:endParaRPr lang="ru-RU"/>
        </a:p>
      </dgm:t>
    </dgm:pt>
    <dgm:pt modelId="{67313398-F142-41C4-9B5B-C7B37E6D24ED}" type="sibTrans" cxnId="{CAF3A449-AC9B-48C6-87B4-9A8E93B8F2C5}">
      <dgm:prSet/>
      <dgm:spPr/>
      <dgm:t>
        <a:bodyPr/>
        <a:lstStyle/>
        <a:p>
          <a:endParaRPr lang="ru-RU"/>
        </a:p>
      </dgm:t>
    </dgm:pt>
    <dgm:pt modelId="{222F16BE-588B-4B24-A5D5-1D36BCC9D99B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реалізація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антикорупційної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01381E-4B19-4B3A-8DED-2AE04BBEA6FC}" type="parTrans" cxnId="{77EF52CD-AC2D-464A-8B61-969B49D41F82}">
      <dgm:prSet/>
      <dgm:spPr/>
      <dgm:t>
        <a:bodyPr/>
        <a:lstStyle/>
        <a:p>
          <a:endParaRPr lang="ru-RU"/>
        </a:p>
      </dgm:t>
    </dgm:pt>
    <dgm:pt modelId="{7FFA6EF7-61CB-4EFF-9983-9D51F2E8BD7E}" type="sibTrans" cxnId="{77EF52CD-AC2D-464A-8B61-969B49D41F82}">
      <dgm:prSet/>
      <dgm:spPr/>
      <dgm:t>
        <a:bodyPr/>
        <a:lstStyle/>
        <a:p>
          <a:endParaRPr lang="ru-RU"/>
        </a:p>
      </dgm:t>
    </dgm:pt>
    <dgm:pt modelId="{F2ECFC8B-187E-4F7D-B407-2D9B5B88B31E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підготовка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подання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Кабінету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Міністрів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проекту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національної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доповіді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реалізації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засад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антикорупційної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C996530C-71C1-46A1-A76A-56E93E59B580}" type="parTrans" cxnId="{4D6A0540-5D9B-46A7-9BE1-0B2814CA2C4A}">
      <dgm:prSet/>
      <dgm:spPr/>
      <dgm:t>
        <a:bodyPr/>
        <a:lstStyle/>
        <a:p>
          <a:endParaRPr lang="ru-RU"/>
        </a:p>
      </dgm:t>
    </dgm:pt>
    <dgm:pt modelId="{977AEE05-8E81-4203-A89F-5A3F04D0B0E9}" type="sibTrans" cxnId="{4D6A0540-5D9B-46A7-9BE1-0B2814CA2C4A}">
      <dgm:prSet/>
      <dgm:spPr/>
      <dgm:t>
        <a:bodyPr/>
        <a:lstStyle/>
        <a:p>
          <a:endParaRPr lang="ru-RU"/>
        </a:p>
      </dgm:t>
    </dgm:pt>
    <dgm:pt modelId="{B511A89D-B1A8-45C3-B3F3-633A75AE6065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досліджень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вивчення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86E18950-7851-41A5-B777-E312F03F0729}" type="parTrans" cxnId="{52E48A21-FAF4-431E-8858-5685521177A1}">
      <dgm:prSet/>
      <dgm:spPr/>
      <dgm:t>
        <a:bodyPr/>
        <a:lstStyle/>
        <a:p>
          <a:endParaRPr lang="ru-RU"/>
        </a:p>
      </dgm:t>
    </dgm:pt>
    <dgm:pt modelId="{095BC9B7-F24C-4F2A-A7AC-45107E17E32F}" type="sibTrans" cxnId="{52E48A21-FAF4-431E-8858-5685521177A1}">
      <dgm:prSet/>
      <dgm:spPr/>
      <dgm:t>
        <a:bodyPr/>
        <a:lstStyle/>
        <a:p>
          <a:endParaRPr lang="ru-RU"/>
        </a:p>
      </dgm:t>
    </dgm:pt>
    <dgm:pt modelId="{E64C8D68-C879-4095-B6EE-E9950148B15A}">
      <dgm:prSet phldrT="[Текст]" custT="1"/>
      <dgm:spPr/>
      <dgm:t>
        <a:bodyPr/>
        <a:lstStyle/>
        <a:p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координація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надання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методичної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допомоги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виявлення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державними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органами, органами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влади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АРК, органами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місцевого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самоврядування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корупційних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ризиків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своїй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реалізації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ними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заходів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і т.д.</a:t>
          </a:r>
        </a:p>
      </dgm:t>
    </dgm:pt>
    <dgm:pt modelId="{1083D012-2B34-488F-9D1F-D5A17E12DD1F}" type="parTrans" cxnId="{79169872-FE79-48CD-AA25-A1529F191AA3}">
      <dgm:prSet/>
      <dgm:spPr/>
      <dgm:t>
        <a:bodyPr/>
        <a:lstStyle/>
        <a:p>
          <a:endParaRPr lang="ru-RU"/>
        </a:p>
      </dgm:t>
    </dgm:pt>
    <dgm:pt modelId="{87FC8650-6174-4AEA-9656-A08B29A5D78B}" type="sibTrans" cxnId="{79169872-FE79-48CD-AA25-A1529F191AA3}">
      <dgm:prSet/>
      <dgm:spPr/>
      <dgm:t>
        <a:bodyPr/>
        <a:lstStyle/>
        <a:p>
          <a:endParaRPr lang="ru-RU"/>
        </a:p>
      </dgm:t>
    </dgm:pt>
    <dgm:pt modelId="{5F397FCF-1824-4ABD-AE7E-AF6A12848F7F}" type="pres">
      <dgm:prSet presAssocID="{081B5622-85B0-40D6-8D40-3DC245FCAE26}" presName="diagram" presStyleCnt="0">
        <dgm:presLayoutVars>
          <dgm:dir/>
          <dgm:resizeHandles val="exact"/>
        </dgm:presLayoutVars>
      </dgm:prSet>
      <dgm:spPr/>
    </dgm:pt>
    <dgm:pt modelId="{758BE696-2C76-413C-90ED-24BEBD28FB9C}" type="pres">
      <dgm:prSet presAssocID="{5B578C45-37F3-42F7-8E69-8B11B040AB96}" presName="node" presStyleLbl="node1" presStyleIdx="0" presStyleCnt="6">
        <dgm:presLayoutVars>
          <dgm:bulletEnabled val="1"/>
        </dgm:presLayoutVars>
      </dgm:prSet>
      <dgm:spPr/>
    </dgm:pt>
    <dgm:pt modelId="{4B548FE4-1BA1-45ED-A47F-D0C3212C05B2}" type="pres">
      <dgm:prSet presAssocID="{13F1CB4F-6544-4C88-B6EF-681353BEB442}" presName="sibTrans" presStyleCnt="0"/>
      <dgm:spPr/>
    </dgm:pt>
    <dgm:pt modelId="{0BDBEE48-99DB-4E31-AEA0-603B4C8B7246}" type="pres">
      <dgm:prSet presAssocID="{A07BAE8A-9759-4C9C-BEF0-90F0D2667C4A}" presName="node" presStyleLbl="node1" presStyleIdx="1" presStyleCnt="6">
        <dgm:presLayoutVars>
          <dgm:bulletEnabled val="1"/>
        </dgm:presLayoutVars>
      </dgm:prSet>
      <dgm:spPr/>
    </dgm:pt>
    <dgm:pt modelId="{4621CD03-46EB-4171-A3A4-EADB32C9ECF3}" type="pres">
      <dgm:prSet presAssocID="{67313398-F142-41C4-9B5B-C7B37E6D24ED}" presName="sibTrans" presStyleCnt="0"/>
      <dgm:spPr/>
    </dgm:pt>
    <dgm:pt modelId="{014D9CFE-FD76-4F35-9F2E-CB12559AD9FD}" type="pres">
      <dgm:prSet presAssocID="{222F16BE-588B-4B24-A5D5-1D36BCC9D99B}" presName="node" presStyleLbl="node1" presStyleIdx="2" presStyleCnt="6">
        <dgm:presLayoutVars>
          <dgm:bulletEnabled val="1"/>
        </dgm:presLayoutVars>
      </dgm:prSet>
      <dgm:spPr/>
    </dgm:pt>
    <dgm:pt modelId="{D8914A36-44B8-4F5C-9375-954D31EE9F6B}" type="pres">
      <dgm:prSet presAssocID="{7FFA6EF7-61CB-4EFF-9983-9D51F2E8BD7E}" presName="sibTrans" presStyleCnt="0"/>
      <dgm:spPr/>
    </dgm:pt>
    <dgm:pt modelId="{39732ED5-355D-492C-9EEC-F35F3038F015}" type="pres">
      <dgm:prSet presAssocID="{F2ECFC8B-187E-4F7D-B407-2D9B5B88B31E}" presName="node" presStyleLbl="node1" presStyleIdx="3" presStyleCnt="6">
        <dgm:presLayoutVars>
          <dgm:bulletEnabled val="1"/>
        </dgm:presLayoutVars>
      </dgm:prSet>
      <dgm:spPr/>
    </dgm:pt>
    <dgm:pt modelId="{48DB8E6B-E971-47CE-BC7D-20F5CD19E09C}" type="pres">
      <dgm:prSet presAssocID="{977AEE05-8E81-4203-A89F-5A3F04D0B0E9}" presName="sibTrans" presStyleCnt="0"/>
      <dgm:spPr/>
    </dgm:pt>
    <dgm:pt modelId="{095A75E5-BDB5-4A08-8198-C474E9760000}" type="pres">
      <dgm:prSet presAssocID="{B511A89D-B1A8-45C3-B3F3-633A75AE6065}" presName="node" presStyleLbl="node1" presStyleIdx="4" presStyleCnt="6">
        <dgm:presLayoutVars>
          <dgm:bulletEnabled val="1"/>
        </dgm:presLayoutVars>
      </dgm:prSet>
      <dgm:spPr/>
    </dgm:pt>
    <dgm:pt modelId="{441A7F7D-8187-4051-8622-4CA59EDE5B18}" type="pres">
      <dgm:prSet presAssocID="{095BC9B7-F24C-4F2A-A7AC-45107E17E32F}" presName="sibTrans" presStyleCnt="0"/>
      <dgm:spPr/>
    </dgm:pt>
    <dgm:pt modelId="{8FE91869-A45D-4A5F-81D0-8AED3E314570}" type="pres">
      <dgm:prSet presAssocID="{E64C8D68-C879-4095-B6EE-E9950148B15A}" presName="node" presStyleLbl="node1" presStyleIdx="5" presStyleCnt="6">
        <dgm:presLayoutVars>
          <dgm:bulletEnabled val="1"/>
        </dgm:presLayoutVars>
      </dgm:prSet>
      <dgm:spPr/>
    </dgm:pt>
  </dgm:ptLst>
  <dgm:cxnLst>
    <dgm:cxn modelId="{055A6A00-570E-44EE-8BAE-32717E0DC91B}" srcId="{081B5622-85B0-40D6-8D40-3DC245FCAE26}" destId="{5B578C45-37F3-42F7-8E69-8B11B040AB96}" srcOrd="0" destOrd="0" parTransId="{C20BF2A3-6E90-47AD-9746-D3013C60B58E}" sibTransId="{13F1CB4F-6544-4C88-B6EF-681353BEB442}"/>
    <dgm:cxn modelId="{E136A301-F4B6-4E05-9C0A-C276F4BE618D}" type="presOf" srcId="{081B5622-85B0-40D6-8D40-3DC245FCAE26}" destId="{5F397FCF-1824-4ABD-AE7E-AF6A12848F7F}" srcOrd="0" destOrd="0" presId="urn:microsoft.com/office/officeart/2005/8/layout/default"/>
    <dgm:cxn modelId="{52E48A21-FAF4-431E-8858-5685521177A1}" srcId="{081B5622-85B0-40D6-8D40-3DC245FCAE26}" destId="{B511A89D-B1A8-45C3-B3F3-633A75AE6065}" srcOrd="4" destOrd="0" parTransId="{86E18950-7851-41A5-B777-E312F03F0729}" sibTransId="{095BC9B7-F24C-4F2A-A7AC-45107E17E32F}"/>
    <dgm:cxn modelId="{BF8A3828-0178-43D0-9FA3-7CAC198BD91C}" type="presOf" srcId="{B511A89D-B1A8-45C3-B3F3-633A75AE6065}" destId="{095A75E5-BDB5-4A08-8198-C474E9760000}" srcOrd="0" destOrd="0" presId="urn:microsoft.com/office/officeart/2005/8/layout/default"/>
    <dgm:cxn modelId="{86921E3F-DAD7-4BB9-82D1-36B2B8DE7B6F}" type="presOf" srcId="{F2ECFC8B-187E-4F7D-B407-2D9B5B88B31E}" destId="{39732ED5-355D-492C-9EEC-F35F3038F015}" srcOrd="0" destOrd="0" presId="urn:microsoft.com/office/officeart/2005/8/layout/default"/>
    <dgm:cxn modelId="{4D6A0540-5D9B-46A7-9BE1-0B2814CA2C4A}" srcId="{081B5622-85B0-40D6-8D40-3DC245FCAE26}" destId="{F2ECFC8B-187E-4F7D-B407-2D9B5B88B31E}" srcOrd="3" destOrd="0" parTransId="{C996530C-71C1-46A1-A76A-56E93E59B580}" sibTransId="{977AEE05-8E81-4203-A89F-5A3F04D0B0E9}"/>
    <dgm:cxn modelId="{DAE6D05F-BE06-4F29-8C12-D07EA830FD9C}" type="presOf" srcId="{5B578C45-37F3-42F7-8E69-8B11B040AB96}" destId="{758BE696-2C76-413C-90ED-24BEBD28FB9C}" srcOrd="0" destOrd="0" presId="urn:microsoft.com/office/officeart/2005/8/layout/default"/>
    <dgm:cxn modelId="{380B3E62-A7DA-4DE9-84F9-280C5F2181C3}" type="presOf" srcId="{222F16BE-588B-4B24-A5D5-1D36BCC9D99B}" destId="{014D9CFE-FD76-4F35-9F2E-CB12559AD9FD}" srcOrd="0" destOrd="0" presId="urn:microsoft.com/office/officeart/2005/8/layout/default"/>
    <dgm:cxn modelId="{BD978149-7D69-4BD4-B020-4C6991E92E8A}" type="presOf" srcId="{E64C8D68-C879-4095-B6EE-E9950148B15A}" destId="{8FE91869-A45D-4A5F-81D0-8AED3E314570}" srcOrd="0" destOrd="0" presId="urn:microsoft.com/office/officeart/2005/8/layout/default"/>
    <dgm:cxn modelId="{CAF3A449-AC9B-48C6-87B4-9A8E93B8F2C5}" srcId="{081B5622-85B0-40D6-8D40-3DC245FCAE26}" destId="{A07BAE8A-9759-4C9C-BEF0-90F0D2667C4A}" srcOrd="1" destOrd="0" parTransId="{2B0553CD-CA97-4EE8-8097-8D23A7C276EB}" sibTransId="{67313398-F142-41C4-9B5B-C7B37E6D24ED}"/>
    <dgm:cxn modelId="{79169872-FE79-48CD-AA25-A1529F191AA3}" srcId="{081B5622-85B0-40D6-8D40-3DC245FCAE26}" destId="{E64C8D68-C879-4095-B6EE-E9950148B15A}" srcOrd="5" destOrd="0" parTransId="{1083D012-2B34-488F-9D1F-D5A17E12DD1F}" sibTransId="{87FC8650-6174-4AEA-9656-A08B29A5D78B}"/>
    <dgm:cxn modelId="{354A27A7-ED7C-4C3F-B88D-466B3D34D0B0}" type="presOf" srcId="{A07BAE8A-9759-4C9C-BEF0-90F0D2667C4A}" destId="{0BDBEE48-99DB-4E31-AEA0-603B4C8B7246}" srcOrd="0" destOrd="0" presId="urn:microsoft.com/office/officeart/2005/8/layout/default"/>
    <dgm:cxn modelId="{77EF52CD-AC2D-464A-8B61-969B49D41F82}" srcId="{081B5622-85B0-40D6-8D40-3DC245FCAE26}" destId="{222F16BE-588B-4B24-A5D5-1D36BCC9D99B}" srcOrd="2" destOrd="0" parTransId="{8801381E-4B19-4B3A-8DED-2AE04BBEA6FC}" sibTransId="{7FFA6EF7-61CB-4EFF-9983-9D51F2E8BD7E}"/>
    <dgm:cxn modelId="{79307C47-C5B4-4538-9CB0-1B63CBA5BA83}" type="presParOf" srcId="{5F397FCF-1824-4ABD-AE7E-AF6A12848F7F}" destId="{758BE696-2C76-413C-90ED-24BEBD28FB9C}" srcOrd="0" destOrd="0" presId="urn:microsoft.com/office/officeart/2005/8/layout/default"/>
    <dgm:cxn modelId="{E277A160-851F-4B88-8CFE-3DA0469CA80F}" type="presParOf" srcId="{5F397FCF-1824-4ABD-AE7E-AF6A12848F7F}" destId="{4B548FE4-1BA1-45ED-A47F-D0C3212C05B2}" srcOrd="1" destOrd="0" presId="urn:microsoft.com/office/officeart/2005/8/layout/default"/>
    <dgm:cxn modelId="{A4EC32BA-205A-4866-AA7F-A7498E175BE4}" type="presParOf" srcId="{5F397FCF-1824-4ABD-AE7E-AF6A12848F7F}" destId="{0BDBEE48-99DB-4E31-AEA0-603B4C8B7246}" srcOrd="2" destOrd="0" presId="urn:microsoft.com/office/officeart/2005/8/layout/default"/>
    <dgm:cxn modelId="{F5581092-793F-474E-90B8-8E8C8758FAAC}" type="presParOf" srcId="{5F397FCF-1824-4ABD-AE7E-AF6A12848F7F}" destId="{4621CD03-46EB-4171-A3A4-EADB32C9ECF3}" srcOrd="3" destOrd="0" presId="urn:microsoft.com/office/officeart/2005/8/layout/default"/>
    <dgm:cxn modelId="{AA1CA804-104D-416F-8585-710F69B20AE9}" type="presParOf" srcId="{5F397FCF-1824-4ABD-AE7E-AF6A12848F7F}" destId="{014D9CFE-FD76-4F35-9F2E-CB12559AD9FD}" srcOrd="4" destOrd="0" presId="urn:microsoft.com/office/officeart/2005/8/layout/default"/>
    <dgm:cxn modelId="{2440E2E4-52F6-48D8-944E-F34C9D274505}" type="presParOf" srcId="{5F397FCF-1824-4ABD-AE7E-AF6A12848F7F}" destId="{D8914A36-44B8-4F5C-9375-954D31EE9F6B}" srcOrd="5" destOrd="0" presId="urn:microsoft.com/office/officeart/2005/8/layout/default"/>
    <dgm:cxn modelId="{FF547DEA-9241-4CAA-89CB-A9EFDBD731C9}" type="presParOf" srcId="{5F397FCF-1824-4ABD-AE7E-AF6A12848F7F}" destId="{39732ED5-355D-492C-9EEC-F35F3038F015}" srcOrd="6" destOrd="0" presId="urn:microsoft.com/office/officeart/2005/8/layout/default"/>
    <dgm:cxn modelId="{A2293309-D891-456E-8323-1A95FA37969A}" type="presParOf" srcId="{5F397FCF-1824-4ABD-AE7E-AF6A12848F7F}" destId="{48DB8E6B-E971-47CE-BC7D-20F5CD19E09C}" srcOrd="7" destOrd="0" presId="urn:microsoft.com/office/officeart/2005/8/layout/default"/>
    <dgm:cxn modelId="{9CE92A4F-CE43-4790-928D-CA94B891683B}" type="presParOf" srcId="{5F397FCF-1824-4ABD-AE7E-AF6A12848F7F}" destId="{095A75E5-BDB5-4A08-8198-C474E9760000}" srcOrd="8" destOrd="0" presId="urn:microsoft.com/office/officeart/2005/8/layout/default"/>
    <dgm:cxn modelId="{9BE2E9E7-0DCC-4DEC-918A-5F0CFA7BD488}" type="presParOf" srcId="{5F397FCF-1824-4ABD-AE7E-AF6A12848F7F}" destId="{441A7F7D-8187-4051-8622-4CA59EDE5B18}" srcOrd="9" destOrd="0" presId="urn:microsoft.com/office/officeart/2005/8/layout/default"/>
    <dgm:cxn modelId="{E6ED3128-AEBE-4699-BBEE-ED44BA562158}" type="presParOf" srcId="{5F397FCF-1824-4ABD-AE7E-AF6A12848F7F}" destId="{8FE91869-A45D-4A5F-81D0-8AED3E31457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22B59-AFD4-4094-8238-99A519891FB2}">
      <dsp:nvSpPr>
        <dsp:cNvPr id="0" name=""/>
        <dsp:cNvSpPr/>
      </dsp:nvSpPr>
      <dsp:spPr>
        <a:xfrm>
          <a:off x="2405992" y="2161309"/>
          <a:ext cx="537719" cy="1536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8859" y="0"/>
              </a:lnTo>
              <a:lnTo>
                <a:pt x="268859" y="1536926"/>
              </a:lnTo>
              <a:lnTo>
                <a:pt x="537719" y="1536926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634145" y="2889065"/>
        <a:ext cx="81413" cy="81413"/>
      </dsp:txXfrm>
    </dsp:sp>
    <dsp:sp modelId="{714F2F61-8F33-4066-B35F-8A886B75F5C7}">
      <dsp:nvSpPr>
        <dsp:cNvPr id="0" name=""/>
        <dsp:cNvSpPr/>
      </dsp:nvSpPr>
      <dsp:spPr>
        <a:xfrm>
          <a:off x="2405992" y="2161309"/>
          <a:ext cx="537719" cy="512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8859" y="0"/>
              </a:lnTo>
              <a:lnTo>
                <a:pt x="268859" y="512308"/>
              </a:lnTo>
              <a:lnTo>
                <a:pt x="537719" y="512308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656284" y="2398895"/>
        <a:ext cx="37134" cy="37134"/>
      </dsp:txXfrm>
    </dsp:sp>
    <dsp:sp modelId="{25E0AB32-C5C3-4638-80B5-EF1EAE75FB8A}">
      <dsp:nvSpPr>
        <dsp:cNvPr id="0" name=""/>
        <dsp:cNvSpPr/>
      </dsp:nvSpPr>
      <dsp:spPr>
        <a:xfrm>
          <a:off x="2405992" y="1649000"/>
          <a:ext cx="537719" cy="512308"/>
        </a:xfrm>
        <a:custGeom>
          <a:avLst/>
          <a:gdLst/>
          <a:ahLst/>
          <a:cxnLst/>
          <a:rect l="0" t="0" r="0" b="0"/>
          <a:pathLst>
            <a:path>
              <a:moveTo>
                <a:pt x="0" y="512308"/>
              </a:moveTo>
              <a:lnTo>
                <a:pt x="268859" y="512308"/>
              </a:lnTo>
              <a:lnTo>
                <a:pt x="268859" y="0"/>
              </a:lnTo>
              <a:lnTo>
                <a:pt x="537719" y="0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656284" y="1886587"/>
        <a:ext cx="37134" cy="37134"/>
      </dsp:txXfrm>
    </dsp:sp>
    <dsp:sp modelId="{62287D76-5C38-41A7-B961-41A26034AFF5}">
      <dsp:nvSpPr>
        <dsp:cNvPr id="0" name=""/>
        <dsp:cNvSpPr/>
      </dsp:nvSpPr>
      <dsp:spPr>
        <a:xfrm>
          <a:off x="2405992" y="624382"/>
          <a:ext cx="537719" cy="1536926"/>
        </a:xfrm>
        <a:custGeom>
          <a:avLst/>
          <a:gdLst/>
          <a:ahLst/>
          <a:cxnLst/>
          <a:rect l="0" t="0" r="0" b="0"/>
          <a:pathLst>
            <a:path>
              <a:moveTo>
                <a:pt x="0" y="1536926"/>
              </a:moveTo>
              <a:lnTo>
                <a:pt x="268859" y="1536926"/>
              </a:lnTo>
              <a:lnTo>
                <a:pt x="268859" y="0"/>
              </a:lnTo>
              <a:lnTo>
                <a:pt x="537719" y="0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634145" y="1352138"/>
        <a:ext cx="81413" cy="81413"/>
      </dsp:txXfrm>
    </dsp:sp>
    <dsp:sp modelId="{4A0DB756-2EFD-4B76-8CF0-C5905522F53E}">
      <dsp:nvSpPr>
        <dsp:cNvPr id="0" name=""/>
        <dsp:cNvSpPr/>
      </dsp:nvSpPr>
      <dsp:spPr>
        <a:xfrm rot="16200000">
          <a:off x="-160944" y="1751461"/>
          <a:ext cx="4314179" cy="819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Статус </a:t>
          </a:r>
          <a:r>
            <a:rPr lang="ru-RU" sz="29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2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sp:txBody>
      <dsp:txXfrm>
        <a:off x="-160944" y="1751461"/>
        <a:ext cx="4314179" cy="819694"/>
      </dsp:txXfrm>
    </dsp:sp>
    <dsp:sp modelId="{DD23CF7F-88BF-4DD6-9F2F-95ECA1C5BC64}">
      <dsp:nvSpPr>
        <dsp:cNvPr id="0" name=""/>
        <dsp:cNvSpPr/>
      </dsp:nvSpPr>
      <dsp:spPr>
        <a:xfrm>
          <a:off x="2943711" y="214535"/>
          <a:ext cx="2688596" cy="819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Підконтрольне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ред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ВРУ</a:t>
          </a:r>
        </a:p>
      </dsp:txBody>
      <dsp:txXfrm>
        <a:off x="2943711" y="214535"/>
        <a:ext cx="2688596" cy="819694"/>
      </dsp:txXfrm>
    </dsp:sp>
    <dsp:sp modelId="{FEC7E687-52DB-4BCA-A27D-663103B29F3F}">
      <dsp:nvSpPr>
        <dsp:cNvPr id="0" name=""/>
        <dsp:cNvSpPr/>
      </dsp:nvSpPr>
      <dsp:spPr>
        <a:xfrm>
          <a:off x="2943711" y="1239153"/>
          <a:ext cx="2688596" cy="819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Підзвітне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КМУ</a:t>
          </a:r>
        </a:p>
      </dsp:txBody>
      <dsp:txXfrm>
        <a:off x="2943711" y="1239153"/>
        <a:ext cx="2688596" cy="819694"/>
      </dsp:txXfrm>
    </dsp:sp>
    <dsp:sp modelId="{A232F0EA-415A-4B86-BB51-0C9C6A8D2422}">
      <dsp:nvSpPr>
        <dsp:cNvPr id="0" name=""/>
        <dsp:cNvSpPr/>
      </dsp:nvSpPr>
      <dsp:spPr>
        <a:xfrm>
          <a:off x="2943711" y="2263770"/>
          <a:ext cx="2688596" cy="819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Утворюється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Кабінетом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Міністрів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3711" y="2263770"/>
        <a:ext cx="2688596" cy="819694"/>
      </dsp:txXfrm>
    </dsp:sp>
    <dsp:sp modelId="{9D12E0DF-7E06-40D3-B40F-BEAE772F9365}">
      <dsp:nvSpPr>
        <dsp:cNvPr id="0" name=""/>
        <dsp:cNvSpPr/>
      </dsp:nvSpPr>
      <dsp:spPr>
        <a:xfrm>
          <a:off x="2943711" y="3288388"/>
          <a:ext cx="5680789" cy="819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Правова</a:t>
          </a: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основа: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Конституція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міжнародні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договори, ЗУ «Про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», ЗУ "Про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центральні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органи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виконавчої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влади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«, ЗУ "Про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державну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службу»,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інші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НПА.</a:t>
          </a:r>
        </a:p>
      </dsp:txBody>
      <dsp:txXfrm>
        <a:off x="2943711" y="3288388"/>
        <a:ext cx="5680789" cy="81969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5F296-42E4-4EFF-B17E-9AC611373C3E}">
      <dsp:nvSpPr>
        <dsp:cNvPr id="0" name=""/>
        <dsp:cNvSpPr/>
      </dsp:nvSpPr>
      <dsp:spPr>
        <a:xfrm>
          <a:off x="0" y="594157"/>
          <a:ext cx="3483840" cy="20903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створювати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комісії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робочі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групи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організовувати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конференції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семінари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наради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0" y="594157"/>
        <a:ext cx="3483840" cy="2090304"/>
      </dsp:txXfrm>
    </dsp:sp>
    <dsp:sp modelId="{E99139E9-FCAD-40C3-B370-4E686F5C9332}">
      <dsp:nvSpPr>
        <dsp:cNvPr id="0" name=""/>
        <dsp:cNvSpPr/>
      </dsp:nvSpPr>
      <dsp:spPr>
        <a:xfrm>
          <a:off x="3832225" y="594157"/>
          <a:ext cx="3483840" cy="20903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одержувати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письмовими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запитами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державних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місцевого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самоврядування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суб’єктів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господарювання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громадян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об’єднань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інформацію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необхідну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покладених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нього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завдань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3832225" y="594157"/>
        <a:ext cx="3483840" cy="2090304"/>
      </dsp:txXfrm>
    </dsp:sp>
    <dsp:sp modelId="{71239E1C-0633-45B8-9A24-66F7DEE9D223}">
      <dsp:nvSpPr>
        <dsp:cNvPr id="0" name=""/>
        <dsp:cNvSpPr/>
      </dsp:nvSpPr>
      <dsp:spPr>
        <a:xfrm>
          <a:off x="7664450" y="594157"/>
          <a:ext cx="3483840" cy="20903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приймати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належать до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компетенції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обов’язкові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нормативно-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правові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акти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7664450" y="594157"/>
        <a:ext cx="3483840" cy="2090304"/>
      </dsp:txXfrm>
    </dsp:sp>
    <dsp:sp modelId="{A4815668-6A28-492F-BB8E-EBFF0C4ACEA2}">
      <dsp:nvSpPr>
        <dsp:cNvPr id="0" name=""/>
        <dsp:cNvSpPr/>
      </dsp:nvSpPr>
      <dsp:spPr>
        <a:xfrm>
          <a:off x="1916112" y="3032846"/>
          <a:ext cx="3483840" cy="20903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отримувати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заяви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фізичних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юридичних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осіб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порушення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вимог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ЗУ «Про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проводити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власною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ініціативою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перевірку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можливих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фактів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порушення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вимог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цього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Закону;</a:t>
          </a:r>
        </a:p>
      </dsp:txBody>
      <dsp:txXfrm>
        <a:off x="1916112" y="3032846"/>
        <a:ext cx="3483840" cy="2090304"/>
      </dsp:txXfrm>
    </dsp:sp>
    <dsp:sp modelId="{C8D6B19D-1661-4500-B71C-0C986537D32D}">
      <dsp:nvSpPr>
        <dsp:cNvPr id="0" name=""/>
        <dsp:cNvSpPr/>
      </dsp:nvSpPr>
      <dsp:spPr>
        <a:xfrm>
          <a:off x="5748337" y="3032846"/>
          <a:ext cx="3483840" cy="20903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залучати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встановленому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порядку до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окремих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робіт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участі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вивченні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окремих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науковців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у тому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числі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договірній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основі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державних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влади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Автономної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Республіки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Крим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місцевого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самоврядування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748337" y="3032846"/>
        <a:ext cx="3483840" cy="20903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BAE6E-7224-4A01-AFC5-989624DE69F9}">
      <dsp:nvSpPr>
        <dsp:cNvPr id="0" name=""/>
        <dsp:cNvSpPr/>
      </dsp:nvSpPr>
      <dsp:spPr>
        <a:xfrm>
          <a:off x="1918" y="172313"/>
          <a:ext cx="4090302" cy="716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Контроль за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витрачанням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Національним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агентством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коштів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901" y="193296"/>
        <a:ext cx="4048336" cy="674434"/>
      </dsp:txXfrm>
    </dsp:sp>
    <dsp:sp modelId="{1FCAFDA9-0586-48AD-8421-5CBC0A75830C}">
      <dsp:nvSpPr>
        <dsp:cNvPr id="0" name=""/>
        <dsp:cNvSpPr/>
      </dsp:nvSpPr>
      <dsp:spPr>
        <a:xfrm>
          <a:off x="4501251" y="23315"/>
          <a:ext cx="867144" cy="10143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500" kern="1200"/>
        </a:p>
      </dsp:txBody>
      <dsp:txXfrm>
        <a:off x="4501251" y="226194"/>
        <a:ext cx="607001" cy="608637"/>
      </dsp:txXfrm>
    </dsp:sp>
    <dsp:sp modelId="{2C39A76E-EEDC-4D58-B4A5-27FA02B8465B}">
      <dsp:nvSpPr>
        <dsp:cNvPr id="0" name=""/>
        <dsp:cNvSpPr/>
      </dsp:nvSpPr>
      <dsp:spPr>
        <a:xfrm>
          <a:off x="5728342" y="156655"/>
          <a:ext cx="4090302" cy="7477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здійснюється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Рахунковою</a:t>
          </a: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палатою 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шляхом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аудиту один раз на два роки</a:t>
          </a:r>
        </a:p>
      </dsp:txBody>
      <dsp:txXfrm>
        <a:off x="5750242" y="178555"/>
        <a:ext cx="4046502" cy="70391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9484C-BD75-4A65-9F82-4F528ECF351C}">
      <dsp:nvSpPr>
        <dsp:cNvPr id="0" name=""/>
        <dsp:cNvSpPr/>
      </dsp:nvSpPr>
      <dsp:spPr>
        <a:xfrm>
          <a:off x="1824" y="317303"/>
          <a:ext cx="4286559" cy="7600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Громадський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контроль за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діяльністю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sp:txBody>
      <dsp:txXfrm>
        <a:off x="24086" y="339565"/>
        <a:ext cx="4242035" cy="715560"/>
      </dsp:txXfrm>
    </dsp:sp>
    <dsp:sp modelId="{A4525FE7-92BD-48D8-BE1D-F92B02C0663E}">
      <dsp:nvSpPr>
        <dsp:cNvPr id="0" name=""/>
        <dsp:cNvSpPr/>
      </dsp:nvSpPr>
      <dsp:spPr>
        <a:xfrm rot="21590500">
          <a:off x="4615104" y="201892"/>
          <a:ext cx="909717" cy="10630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900" kern="1200"/>
        </a:p>
      </dsp:txBody>
      <dsp:txXfrm>
        <a:off x="4615105" y="414882"/>
        <a:ext cx="636802" cy="637840"/>
      </dsp:txXfrm>
    </dsp:sp>
    <dsp:sp modelId="{52E44872-E4A9-4454-A5A2-5C43B1AB37A9}">
      <dsp:nvSpPr>
        <dsp:cNvPr id="0" name=""/>
        <dsp:cNvSpPr/>
      </dsp:nvSpPr>
      <dsp:spPr>
        <a:xfrm>
          <a:off x="6004825" y="0"/>
          <a:ext cx="4028165" cy="13622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забезпечується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через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Громадську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раду при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Національному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агентстві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яка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складається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15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осіб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формується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відповідно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результатів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відкритого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прозорого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конкурсу.</a:t>
          </a:r>
        </a:p>
      </dsp:txBody>
      <dsp:txXfrm>
        <a:off x="6044723" y="39898"/>
        <a:ext cx="3948369" cy="128242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D3E2F-CD53-48AF-A45B-668E9761654F}">
      <dsp:nvSpPr>
        <dsp:cNvPr id="0" name=""/>
        <dsp:cNvSpPr/>
      </dsp:nvSpPr>
      <dsp:spPr>
        <a:xfrm>
          <a:off x="2120" y="515303"/>
          <a:ext cx="4521164" cy="13466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Зовнішня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незалежна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оцінка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ефективності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sp:txBody>
      <dsp:txXfrm>
        <a:off x="41561" y="554744"/>
        <a:ext cx="4442282" cy="1267721"/>
      </dsp:txXfrm>
    </dsp:sp>
    <dsp:sp modelId="{5A97F9DC-9B9A-4803-9CF2-60B4EAAE5929}">
      <dsp:nvSpPr>
        <dsp:cNvPr id="0" name=""/>
        <dsp:cNvSpPr/>
      </dsp:nvSpPr>
      <dsp:spPr>
        <a:xfrm rot="21545757">
          <a:off x="4895653" y="348452"/>
          <a:ext cx="844378" cy="1121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100" kern="1200"/>
        </a:p>
      </dsp:txBody>
      <dsp:txXfrm>
        <a:off x="4895669" y="574700"/>
        <a:ext cx="591065" cy="672748"/>
      </dsp:txXfrm>
    </dsp:sp>
    <dsp:sp modelId="{E827D921-02D9-4DE6-88BD-802CDB094307}">
      <dsp:nvSpPr>
        <dsp:cNvPr id="0" name=""/>
        <dsp:cNvSpPr/>
      </dsp:nvSpPr>
      <dsp:spPr>
        <a:xfrm>
          <a:off x="6116253" y="0"/>
          <a:ext cx="4521164" cy="21842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Проводиться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кожні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два роки;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проводить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Комісія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незалежної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ефективності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у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складі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трьох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осіб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призначаються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КМУ на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підставі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пропозицій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донорів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протягом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останніх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двох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надавали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міжнародну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технічну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допомогу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сфері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6180227" y="63974"/>
        <a:ext cx="4393216" cy="205629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E518C-B73F-4850-BAEE-66EE0552D680}">
      <dsp:nvSpPr>
        <dsp:cNvPr id="0" name=""/>
        <dsp:cNvSpPr/>
      </dsp:nvSpPr>
      <dsp:spPr>
        <a:xfrm>
          <a:off x="0" y="315464"/>
          <a:ext cx="10995889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F6F68C-138A-4C1E-9A60-FE175C949B10}">
      <dsp:nvSpPr>
        <dsp:cNvPr id="0" name=""/>
        <dsp:cNvSpPr/>
      </dsp:nvSpPr>
      <dsp:spPr>
        <a:xfrm>
          <a:off x="549794" y="76342"/>
          <a:ext cx="9433516" cy="5490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933" tIns="0" rIns="290933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Фінансове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здійснюється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</a:t>
          </a: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рахунок</a:t>
          </a: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коштів</a:t>
          </a: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Державного бюджету </a:t>
          </a: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76598" y="103146"/>
        <a:ext cx="9379908" cy="495473"/>
      </dsp:txXfrm>
    </dsp:sp>
    <dsp:sp modelId="{6D8A8F1D-FB10-40AB-8FBB-9679E8F63EF5}">
      <dsp:nvSpPr>
        <dsp:cNvPr id="0" name=""/>
        <dsp:cNvSpPr/>
      </dsp:nvSpPr>
      <dsp:spPr>
        <a:xfrm>
          <a:off x="0" y="1409329"/>
          <a:ext cx="10995889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6AE748-076C-4C82-9DAB-347FBCC3BACA}">
      <dsp:nvSpPr>
        <dsp:cNvPr id="0" name=""/>
        <dsp:cNvSpPr/>
      </dsp:nvSpPr>
      <dsp:spPr>
        <a:xfrm>
          <a:off x="549794" y="958064"/>
          <a:ext cx="9433516" cy="761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933" tIns="0" rIns="290933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за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рахунок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будь-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яких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інших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джерел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забороняється</a:t>
          </a:r>
          <a:r>
            <a:rPr lang="ru-RU" sz="16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крім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випадків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передбачених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міжнародними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договорами,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згоду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обов’язковість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яких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надано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Верховною Радою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проектами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міжнародної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технічної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допомоги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>
        <a:off x="586954" y="995224"/>
        <a:ext cx="9359196" cy="686904"/>
      </dsp:txXfrm>
    </dsp:sp>
    <dsp:sp modelId="{BE2ABC96-19B8-4AC3-8A01-755EEDFD2D26}">
      <dsp:nvSpPr>
        <dsp:cNvPr id="0" name=""/>
        <dsp:cNvSpPr/>
      </dsp:nvSpPr>
      <dsp:spPr>
        <a:xfrm>
          <a:off x="0" y="2504929"/>
          <a:ext cx="10995889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9480A0-C583-4765-BEB4-7BBDD41827DB}">
      <dsp:nvSpPr>
        <dsp:cNvPr id="0" name=""/>
        <dsp:cNvSpPr/>
      </dsp:nvSpPr>
      <dsp:spPr>
        <a:xfrm>
          <a:off x="549794" y="2051929"/>
          <a:ext cx="9433516" cy="76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933" tIns="0" rIns="290933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Голова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представляє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позицію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з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засіданнях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Кабінету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Міністрів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комітетів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пленарних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засіданнях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Верховної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Ради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87039" y="2089174"/>
        <a:ext cx="9359026" cy="688470"/>
      </dsp:txXfrm>
    </dsp:sp>
    <dsp:sp modelId="{7C59B2E3-8580-47D7-A99B-1DECD42F6EE9}">
      <dsp:nvSpPr>
        <dsp:cNvPr id="0" name=""/>
        <dsp:cNvSpPr/>
      </dsp:nvSpPr>
      <dsp:spPr>
        <a:xfrm>
          <a:off x="0" y="3600529"/>
          <a:ext cx="10995889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61313-329C-4435-990B-182A4DDB9E99}">
      <dsp:nvSpPr>
        <dsp:cNvPr id="0" name=""/>
        <dsp:cNvSpPr/>
      </dsp:nvSpPr>
      <dsp:spPr>
        <a:xfrm>
          <a:off x="549794" y="3147529"/>
          <a:ext cx="9433516" cy="76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933" tIns="0" rIns="290933" bIns="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агентство є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головним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розпорядником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Державного бюджету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виділяються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87039" y="3184774"/>
        <a:ext cx="9359026" cy="688470"/>
      </dsp:txXfrm>
    </dsp:sp>
    <dsp:sp modelId="{B012424B-4DFC-4837-A740-BCF07B42CFEC}">
      <dsp:nvSpPr>
        <dsp:cNvPr id="0" name=""/>
        <dsp:cNvSpPr/>
      </dsp:nvSpPr>
      <dsp:spPr>
        <a:xfrm>
          <a:off x="0" y="4696130"/>
          <a:ext cx="10995889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4EDFFE-3088-4676-B5E6-A722AC121830}">
      <dsp:nvSpPr>
        <dsp:cNvPr id="0" name=""/>
        <dsp:cNvSpPr/>
      </dsp:nvSpPr>
      <dsp:spPr>
        <a:xfrm>
          <a:off x="549794" y="4243129"/>
          <a:ext cx="9433516" cy="76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933" tIns="0" rIns="29093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Видатки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діяльність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передбачають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кошти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досліджень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вивчення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кампаній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навчання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87039" y="4280374"/>
        <a:ext cx="9359026" cy="688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30BC28-304A-4DDE-9346-5BE854D298F3}">
      <dsp:nvSpPr>
        <dsp:cNvPr id="0" name=""/>
        <dsp:cNvSpPr/>
      </dsp:nvSpPr>
      <dsp:spPr>
        <a:xfrm>
          <a:off x="5487" y="693976"/>
          <a:ext cx="2192360" cy="14337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Голова </a:t>
          </a:r>
        </a:p>
      </dsp:txBody>
      <dsp:txXfrm>
        <a:off x="47480" y="735969"/>
        <a:ext cx="2108374" cy="1349769"/>
      </dsp:txXfrm>
    </dsp:sp>
    <dsp:sp modelId="{DC8F9CCC-5172-4FED-8A28-72A892F0EC10}">
      <dsp:nvSpPr>
        <dsp:cNvPr id="0" name=""/>
        <dsp:cNvSpPr/>
      </dsp:nvSpPr>
      <dsp:spPr>
        <a:xfrm rot="26623">
          <a:off x="3022708" y="411345"/>
          <a:ext cx="1748811" cy="20423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500" kern="1200"/>
        </a:p>
      </dsp:txBody>
      <dsp:txXfrm>
        <a:off x="3022716" y="817777"/>
        <a:ext cx="1224168" cy="1225390"/>
      </dsp:txXfrm>
    </dsp:sp>
    <dsp:sp modelId="{4A810D9B-3418-4C7F-B79F-E3C1AF312DB7}">
      <dsp:nvSpPr>
        <dsp:cNvPr id="0" name=""/>
        <dsp:cNvSpPr/>
      </dsp:nvSpPr>
      <dsp:spPr>
        <a:xfrm>
          <a:off x="5497393" y="140994"/>
          <a:ext cx="4875042" cy="26455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Здійснює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керівництво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діяльністю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Призначається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посаду (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строком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чотири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роки)  та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звільняється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посади КМУ;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може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бути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громадянин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не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молодший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тридцяти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п’яти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який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має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вищу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освіту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володіє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державною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мовою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є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доброчесним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компетентним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здатний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своїми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діловими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моральними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якостями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освітнім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професійним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рівнем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станом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здоров’я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виконувати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відповідні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службові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обов’язки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574879" y="218480"/>
        <a:ext cx="4720070" cy="24905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96A95-84FA-4658-9C51-B3105C5756A9}">
      <dsp:nvSpPr>
        <dsp:cNvPr id="0" name=""/>
        <dsp:cNvSpPr/>
      </dsp:nvSpPr>
      <dsp:spPr>
        <a:xfrm>
          <a:off x="0" y="310542"/>
          <a:ext cx="10797309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44BF37-FCA6-4877-95CC-92DB886BA4F7}">
      <dsp:nvSpPr>
        <dsp:cNvPr id="0" name=""/>
        <dsp:cNvSpPr/>
      </dsp:nvSpPr>
      <dsp:spPr>
        <a:xfrm>
          <a:off x="539865" y="89142"/>
          <a:ext cx="7558117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679" tIns="0" rIns="285679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 рішенням суду </a:t>
          </a:r>
          <a:r>
            <a:rPr lang="uk-UA" sz="16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визнана недієздатною </a:t>
          </a: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або дієздатність якої обмежена;</a:t>
          </a:r>
        </a:p>
      </dsp:txBody>
      <dsp:txXfrm>
        <a:off x="561481" y="110758"/>
        <a:ext cx="7514885" cy="399568"/>
      </dsp:txXfrm>
    </dsp:sp>
    <dsp:sp modelId="{CBAA599A-CB6C-4D72-BBDD-DADB8D9093C2}">
      <dsp:nvSpPr>
        <dsp:cNvPr id="0" name=""/>
        <dsp:cNvSpPr/>
      </dsp:nvSpPr>
      <dsp:spPr>
        <a:xfrm>
          <a:off x="0" y="990942"/>
          <a:ext cx="10797309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99EA54-F4DE-4D83-98A1-174CE4DD3E80}">
      <dsp:nvSpPr>
        <dsp:cNvPr id="0" name=""/>
        <dsp:cNvSpPr/>
      </dsp:nvSpPr>
      <dsp:spPr>
        <a:xfrm>
          <a:off x="539865" y="769542"/>
          <a:ext cx="7558117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679" tIns="0" rIns="285679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має </a:t>
          </a:r>
          <a:r>
            <a:rPr lang="uk-UA" sz="16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судимість </a:t>
          </a: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 вчинення кримінального правопорушення (судимість не погашена або не знята в установленому законом порядку)</a:t>
          </a:r>
        </a:p>
      </dsp:txBody>
      <dsp:txXfrm>
        <a:off x="561481" y="791158"/>
        <a:ext cx="7514885" cy="399568"/>
      </dsp:txXfrm>
    </dsp:sp>
    <dsp:sp modelId="{0B4878CE-4ACE-4956-8BA5-2B3B353EF963}">
      <dsp:nvSpPr>
        <dsp:cNvPr id="0" name=""/>
        <dsp:cNvSpPr/>
      </dsp:nvSpPr>
      <dsp:spPr>
        <a:xfrm>
          <a:off x="0" y="1671342"/>
          <a:ext cx="10797309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8961CD-240A-4C8B-9AE7-E58D453925AE}">
      <dsp:nvSpPr>
        <dsp:cNvPr id="0" name=""/>
        <dsp:cNvSpPr/>
      </dsp:nvSpPr>
      <dsp:spPr>
        <a:xfrm>
          <a:off x="539865" y="1449942"/>
          <a:ext cx="7558117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679" tIns="0" rIns="285679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притягалася на підставі обвинувального </a:t>
          </a:r>
          <a:r>
            <a:rPr lang="uk-UA" sz="1600" kern="1200" noProof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вироку</a:t>
          </a: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, який набрав законної сили, до кримінальної відповідальності </a:t>
          </a:r>
          <a:r>
            <a:rPr lang="uk-UA" sz="16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 вчинення корупційного злочину</a:t>
          </a:r>
        </a:p>
      </dsp:txBody>
      <dsp:txXfrm>
        <a:off x="561481" y="1471558"/>
        <a:ext cx="7514885" cy="399568"/>
      </dsp:txXfrm>
    </dsp:sp>
    <dsp:sp modelId="{1CEF255E-9EF5-4DA2-9903-B174A87AAF09}">
      <dsp:nvSpPr>
        <dsp:cNvPr id="0" name=""/>
        <dsp:cNvSpPr/>
      </dsp:nvSpPr>
      <dsp:spPr>
        <a:xfrm>
          <a:off x="0" y="2351742"/>
          <a:ext cx="10797309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7B0392-E3EB-4B78-9A4D-D9BEE4E56F78}">
      <dsp:nvSpPr>
        <dsp:cNvPr id="0" name=""/>
        <dsp:cNvSpPr/>
      </dsp:nvSpPr>
      <dsp:spPr>
        <a:xfrm>
          <a:off x="539865" y="2130342"/>
          <a:ext cx="7558117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679" tIns="0" rIns="285679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позбавлена права займатися діяльністю, пов’язаною з виконанням функцій держави, або обіймати певні посади;</a:t>
          </a:r>
        </a:p>
      </dsp:txBody>
      <dsp:txXfrm>
        <a:off x="561481" y="2151958"/>
        <a:ext cx="7514885" cy="399568"/>
      </dsp:txXfrm>
    </dsp:sp>
    <dsp:sp modelId="{2C643565-A57F-485B-9FF0-C8DBCFC68B6F}">
      <dsp:nvSpPr>
        <dsp:cNvPr id="0" name=""/>
        <dsp:cNvSpPr/>
      </dsp:nvSpPr>
      <dsp:spPr>
        <a:xfrm>
          <a:off x="0" y="3325948"/>
          <a:ext cx="10797309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CA3CA-059D-455E-A2CB-406673ADA6B3}">
      <dsp:nvSpPr>
        <dsp:cNvPr id="0" name=""/>
        <dsp:cNvSpPr/>
      </dsp:nvSpPr>
      <dsp:spPr>
        <a:xfrm>
          <a:off x="539865" y="2810742"/>
          <a:ext cx="7558117" cy="7366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679" tIns="0" rIns="285679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протягом двох років до подання заяви на участь у конкурсі на зайняття цієї посади </a:t>
          </a:r>
          <a:r>
            <a:rPr lang="uk-UA" sz="16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входила до складу керівних органів політичної партії </a:t>
          </a: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або перебувала у трудових чи інших договірних відносинах з політичною партією;</a:t>
          </a:r>
        </a:p>
      </dsp:txBody>
      <dsp:txXfrm>
        <a:off x="575823" y="2846700"/>
        <a:ext cx="7486201" cy="664690"/>
      </dsp:txXfrm>
    </dsp:sp>
    <dsp:sp modelId="{84BF6C2B-D942-4C22-8E60-6722CB407D42}">
      <dsp:nvSpPr>
        <dsp:cNvPr id="0" name=""/>
        <dsp:cNvSpPr/>
      </dsp:nvSpPr>
      <dsp:spPr>
        <a:xfrm>
          <a:off x="0" y="4006348"/>
          <a:ext cx="10797309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C89AFD-7125-4EDD-854A-F4C940747808}">
      <dsp:nvSpPr>
        <dsp:cNvPr id="0" name=""/>
        <dsp:cNvSpPr/>
      </dsp:nvSpPr>
      <dsp:spPr>
        <a:xfrm>
          <a:off x="539865" y="3784948"/>
          <a:ext cx="7558117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679" tIns="0" rIns="285679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не подала декларацію </a:t>
          </a: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особи, уповноваженої на виконання функцій держави або місцевого самоврядування, за минулий рік;</a:t>
          </a:r>
        </a:p>
      </dsp:txBody>
      <dsp:txXfrm>
        <a:off x="561481" y="3806564"/>
        <a:ext cx="7514885" cy="399568"/>
      </dsp:txXfrm>
    </dsp:sp>
    <dsp:sp modelId="{CCA2344D-00C9-4D9B-8617-6D242DDC9995}">
      <dsp:nvSpPr>
        <dsp:cNvPr id="0" name=""/>
        <dsp:cNvSpPr/>
      </dsp:nvSpPr>
      <dsp:spPr>
        <a:xfrm>
          <a:off x="0" y="4686748"/>
          <a:ext cx="10797309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C7ED6A-281B-4A43-9043-FA8FA28CC142}">
      <dsp:nvSpPr>
        <dsp:cNvPr id="0" name=""/>
        <dsp:cNvSpPr/>
      </dsp:nvSpPr>
      <dsp:spPr>
        <a:xfrm>
          <a:off x="539865" y="4465348"/>
          <a:ext cx="7558117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679" tIns="0" rIns="285679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не пройшла спеціальну перевірку </a:t>
          </a: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або не надала згоди на її проведення.</a:t>
          </a:r>
        </a:p>
      </dsp:txBody>
      <dsp:txXfrm>
        <a:off x="561481" y="4486964"/>
        <a:ext cx="7514885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3A1F8-8631-4D1D-A3FE-76573A479A08}">
      <dsp:nvSpPr>
        <dsp:cNvPr id="0" name=""/>
        <dsp:cNvSpPr/>
      </dsp:nvSpPr>
      <dsp:spPr>
        <a:xfrm>
          <a:off x="97982" y="1122195"/>
          <a:ext cx="4239233" cy="661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Склад </a:t>
          </a: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Конкурсної</a:t>
          </a: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комісії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348" y="1141561"/>
        <a:ext cx="4200501" cy="622482"/>
      </dsp:txXfrm>
    </dsp:sp>
    <dsp:sp modelId="{10AF3272-8A8F-4669-BCD9-59E2672E3BBF}">
      <dsp:nvSpPr>
        <dsp:cNvPr id="0" name=""/>
        <dsp:cNvSpPr/>
      </dsp:nvSpPr>
      <dsp:spPr>
        <a:xfrm rot="19547014">
          <a:off x="4149501" y="777281"/>
          <a:ext cx="2169107" cy="131308"/>
        </a:xfrm>
        <a:custGeom>
          <a:avLst/>
          <a:gdLst/>
          <a:ahLst/>
          <a:cxnLst/>
          <a:rect l="0" t="0" r="0" b="0"/>
          <a:pathLst>
            <a:path>
              <a:moveTo>
                <a:pt x="0" y="65654"/>
              </a:moveTo>
              <a:lnTo>
                <a:pt x="2169107" y="65654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5179827" y="788708"/>
        <a:ext cx="108455" cy="108455"/>
      </dsp:txXfrm>
    </dsp:sp>
    <dsp:sp modelId="{1A1373D7-DB7E-49F3-A947-09B361D9DCA6}">
      <dsp:nvSpPr>
        <dsp:cNvPr id="0" name=""/>
        <dsp:cNvSpPr/>
      </dsp:nvSpPr>
      <dsp:spPr>
        <a:xfrm>
          <a:off x="6130893" y="240"/>
          <a:ext cx="4239233" cy="4656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три особи,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визначені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КМУ;</a:t>
          </a:r>
        </a:p>
      </dsp:txBody>
      <dsp:txXfrm>
        <a:off x="6144532" y="13879"/>
        <a:ext cx="4211955" cy="438380"/>
      </dsp:txXfrm>
    </dsp:sp>
    <dsp:sp modelId="{3DEB7F17-4010-40FB-B531-0AAD29230513}">
      <dsp:nvSpPr>
        <dsp:cNvPr id="0" name=""/>
        <dsp:cNvSpPr/>
      </dsp:nvSpPr>
      <dsp:spPr>
        <a:xfrm rot="446051">
          <a:off x="4329951" y="1498984"/>
          <a:ext cx="1728707" cy="131308"/>
        </a:xfrm>
        <a:custGeom>
          <a:avLst/>
          <a:gdLst/>
          <a:ahLst/>
          <a:cxnLst/>
          <a:rect l="0" t="0" r="0" b="0"/>
          <a:pathLst>
            <a:path>
              <a:moveTo>
                <a:pt x="0" y="65654"/>
              </a:moveTo>
              <a:lnTo>
                <a:pt x="1728707" y="65654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5151087" y="1521421"/>
        <a:ext cx="86435" cy="86435"/>
      </dsp:txXfrm>
    </dsp:sp>
    <dsp:sp modelId="{58CBB37E-139F-4732-8C53-11B4997044AE}">
      <dsp:nvSpPr>
        <dsp:cNvPr id="0" name=""/>
        <dsp:cNvSpPr/>
      </dsp:nvSpPr>
      <dsp:spPr>
        <a:xfrm>
          <a:off x="6051393" y="616667"/>
          <a:ext cx="4239233" cy="21196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три особи,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визначені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КМУ на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підставі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пропозицій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донорів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протягом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останніх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двох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до дня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завершення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строку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повноважень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до дня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дострокового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припинення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повноважень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надавали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міжнародну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технічну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допомогу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сфері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6113474" y="678748"/>
        <a:ext cx="4115071" cy="19954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7EF39-5153-4EB9-BF42-0A6514E690C7}">
      <dsp:nvSpPr>
        <dsp:cNvPr id="0" name=""/>
        <dsp:cNvSpPr/>
      </dsp:nvSpPr>
      <dsp:spPr>
        <a:xfrm>
          <a:off x="0" y="342481"/>
          <a:ext cx="11051310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04CBCC-F8B1-40B7-BF11-9A1F9B0E5EB6}">
      <dsp:nvSpPr>
        <dsp:cNvPr id="0" name=""/>
        <dsp:cNvSpPr/>
      </dsp:nvSpPr>
      <dsp:spPr>
        <a:xfrm>
          <a:off x="552565" y="101078"/>
          <a:ext cx="7735917" cy="5513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399" tIns="0" rIns="2923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визначає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оприлюднює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регламент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своєї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579480" y="127993"/>
        <a:ext cx="7682087" cy="497533"/>
      </dsp:txXfrm>
    </dsp:sp>
    <dsp:sp modelId="{6DF5113E-655E-4CF8-B947-28DF2BD8E86A}">
      <dsp:nvSpPr>
        <dsp:cNvPr id="0" name=""/>
        <dsp:cNvSpPr/>
      </dsp:nvSpPr>
      <dsp:spPr>
        <a:xfrm>
          <a:off x="0" y="1295041"/>
          <a:ext cx="11051310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E678E0-06A2-4FAB-96AF-9AA10268022F}">
      <dsp:nvSpPr>
        <dsp:cNvPr id="0" name=""/>
        <dsp:cNvSpPr/>
      </dsp:nvSpPr>
      <dsp:spPr>
        <a:xfrm>
          <a:off x="552565" y="985081"/>
          <a:ext cx="7735917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399" tIns="0" rIns="2923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визначає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оприлюднює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критерії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методику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оцінки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кандидатів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посаду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</dsp:txBody>
      <dsp:txXfrm>
        <a:off x="582827" y="1015343"/>
        <a:ext cx="7675393" cy="559396"/>
      </dsp:txXfrm>
    </dsp:sp>
    <dsp:sp modelId="{0E921A7F-E3EC-4C83-B72C-138F6E48AA31}">
      <dsp:nvSpPr>
        <dsp:cNvPr id="0" name=""/>
        <dsp:cNvSpPr/>
      </dsp:nvSpPr>
      <dsp:spPr>
        <a:xfrm>
          <a:off x="0" y="2475328"/>
          <a:ext cx="11051310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1C3F3-6A21-4641-8567-118C4465428E}">
      <dsp:nvSpPr>
        <dsp:cNvPr id="0" name=""/>
        <dsp:cNvSpPr/>
      </dsp:nvSpPr>
      <dsp:spPr>
        <a:xfrm>
          <a:off x="552565" y="1937641"/>
          <a:ext cx="7735917" cy="8476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399" tIns="0" rIns="2923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3)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визначає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умови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строки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конкурсу,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розміщує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відповідне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оголошення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загальнодержавних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друкованих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засобах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масової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на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офіційному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веб-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сайті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Кабінету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Міністрів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593944" y="1979020"/>
        <a:ext cx="7653159" cy="764889"/>
      </dsp:txXfrm>
    </dsp:sp>
    <dsp:sp modelId="{BCFB09BE-B811-4AA0-9587-5C360109FAD9}">
      <dsp:nvSpPr>
        <dsp:cNvPr id="0" name=""/>
        <dsp:cNvSpPr/>
      </dsp:nvSpPr>
      <dsp:spPr>
        <a:xfrm>
          <a:off x="0" y="3427888"/>
          <a:ext cx="11051310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80E25-7B17-4967-B942-ED0458D08DC5}">
      <dsp:nvSpPr>
        <dsp:cNvPr id="0" name=""/>
        <dsp:cNvSpPr/>
      </dsp:nvSpPr>
      <dsp:spPr>
        <a:xfrm>
          <a:off x="552565" y="3117928"/>
          <a:ext cx="7735917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399" tIns="0" rIns="2923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4)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розглядає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документи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подані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особами для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участі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конкурсі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582827" y="3148190"/>
        <a:ext cx="7675393" cy="559396"/>
      </dsp:txXfrm>
    </dsp:sp>
    <dsp:sp modelId="{367BACB4-9638-49DE-9D4B-B28FE11247EC}">
      <dsp:nvSpPr>
        <dsp:cNvPr id="0" name=""/>
        <dsp:cNvSpPr/>
      </dsp:nvSpPr>
      <dsp:spPr>
        <a:xfrm>
          <a:off x="0" y="4380448"/>
          <a:ext cx="11051310" cy="529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0AF585-80F7-4029-B244-80003504D651}">
      <dsp:nvSpPr>
        <dsp:cNvPr id="0" name=""/>
        <dsp:cNvSpPr/>
      </dsp:nvSpPr>
      <dsp:spPr>
        <a:xfrm>
          <a:off x="552565" y="4070488"/>
          <a:ext cx="7735917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399" tIns="0" rIns="2923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5) проводить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оцінювання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професійних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знань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якостей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кандидата,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дослідження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матеріалів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про кандидата</a:t>
          </a:r>
          <a:r>
            <a:rPr lang="ru-RU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582827" y="4100750"/>
        <a:ext cx="7675393" cy="5593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D6906-7493-4F4B-A583-9D11A2F80225}">
      <dsp:nvSpPr>
        <dsp:cNvPr id="0" name=""/>
        <dsp:cNvSpPr/>
      </dsp:nvSpPr>
      <dsp:spPr>
        <a:xfrm>
          <a:off x="0" y="453081"/>
          <a:ext cx="10460038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799511-5124-4DD0-9392-602881241D1E}">
      <dsp:nvSpPr>
        <dsp:cNvPr id="0" name=""/>
        <dsp:cNvSpPr/>
      </dsp:nvSpPr>
      <dsp:spPr>
        <a:xfrm>
          <a:off x="523001" y="98841"/>
          <a:ext cx="9578821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755" tIns="0" rIns="27675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6) проводить на своєму засіданні співбесіду з відібраними кандидатами;</a:t>
          </a:r>
        </a:p>
      </dsp:txBody>
      <dsp:txXfrm>
        <a:off x="557586" y="133426"/>
        <a:ext cx="9509651" cy="639310"/>
      </dsp:txXfrm>
    </dsp:sp>
    <dsp:sp modelId="{E166688E-317A-4386-9695-4C046816DCC0}">
      <dsp:nvSpPr>
        <dsp:cNvPr id="0" name=""/>
        <dsp:cNvSpPr/>
      </dsp:nvSpPr>
      <dsp:spPr>
        <a:xfrm>
          <a:off x="0" y="1970671"/>
          <a:ext cx="10460038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DAC4A-0EBE-4818-A868-C02024F72F75}">
      <dsp:nvSpPr>
        <dsp:cNvPr id="0" name=""/>
        <dsp:cNvSpPr/>
      </dsp:nvSpPr>
      <dsp:spPr>
        <a:xfrm>
          <a:off x="523001" y="1187481"/>
          <a:ext cx="9578821" cy="11374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755" tIns="0" rIns="276755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7) визначає шляхом відкритого голосування з числа кандидатів, які пройшли співбесіду, кандидата, який згідно з обґрунтованим рішенням Конкурсної комісії має найкращі професійний досвід, знання і якості для виконання службових обов’язків Голови Національного агентства, а також відповідає критеріям компетентності та доброчесності; вносить подання Кабінету Міністрів України про призначення кандидата на посаду Голови Національного агентства;</a:t>
          </a:r>
        </a:p>
      </dsp:txBody>
      <dsp:txXfrm>
        <a:off x="578526" y="1243006"/>
        <a:ext cx="9467771" cy="1026379"/>
      </dsp:txXfrm>
    </dsp:sp>
    <dsp:sp modelId="{874DE2DB-EAF7-453E-A6ED-CCDAC20CE9E2}">
      <dsp:nvSpPr>
        <dsp:cNvPr id="0" name=""/>
        <dsp:cNvSpPr/>
      </dsp:nvSpPr>
      <dsp:spPr>
        <a:xfrm>
          <a:off x="0" y="3263906"/>
          <a:ext cx="10460038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965C23-4BB6-41AD-93FA-CB4BAB2A7FE0}">
      <dsp:nvSpPr>
        <dsp:cNvPr id="0" name=""/>
        <dsp:cNvSpPr/>
      </dsp:nvSpPr>
      <dsp:spPr>
        <a:xfrm>
          <a:off x="523001" y="2705071"/>
          <a:ext cx="9578821" cy="9130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755" tIns="0" rIns="276755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8) оприлюднює на офіційному веб-сайті Кабінету Міністрів України інформацію про осіб, які подали заяви на участь у конкурсі, а також інформацію про кандидатів, відібраних для проходження співбесіди, та про кандидата, відібраного Конкурсною комісією для призначення на посаду Голови Національного агентства;</a:t>
          </a:r>
        </a:p>
      </dsp:txBody>
      <dsp:txXfrm>
        <a:off x="567574" y="2749644"/>
        <a:ext cx="9489675" cy="823928"/>
      </dsp:txXfrm>
    </dsp:sp>
    <dsp:sp modelId="{66913F75-697E-40E1-AF61-4CD0D669CD6C}">
      <dsp:nvSpPr>
        <dsp:cNvPr id="0" name=""/>
        <dsp:cNvSpPr/>
      </dsp:nvSpPr>
      <dsp:spPr>
        <a:xfrm>
          <a:off x="0" y="4352546"/>
          <a:ext cx="10460038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24869-995D-4963-8F1B-308D85E52CE9}">
      <dsp:nvSpPr>
        <dsp:cNvPr id="0" name=""/>
        <dsp:cNvSpPr/>
      </dsp:nvSpPr>
      <dsp:spPr>
        <a:xfrm>
          <a:off x="523001" y="3998306"/>
          <a:ext cx="9578821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755" tIns="0" rIns="27675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9) проводить повторний конкурс у разі відхилення всіх кандидатів у зв’язку з їх невідповідністю вимогам, встановленим щодо посади Голови Національного агентства.</a:t>
          </a:r>
        </a:p>
      </dsp:txBody>
      <dsp:txXfrm>
        <a:off x="557586" y="4032891"/>
        <a:ext cx="9509651" cy="6393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C7FF1-DC59-48CD-9FEF-2269B479EF10}">
      <dsp:nvSpPr>
        <dsp:cNvPr id="0" name=""/>
        <dsp:cNvSpPr/>
      </dsp:nvSpPr>
      <dsp:spPr>
        <a:xfrm>
          <a:off x="0" y="149658"/>
          <a:ext cx="3304886" cy="1982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Організаційне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інформаційно-довідкове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здійснює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аппарат</a:t>
          </a:r>
        </a:p>
      </dsp:txBody>
      <dsp:txXfrm>
        <a:off x="0" y="149658"/>
        <a:ext cx="3304886" cy="1982931"/>
      </dsp:txXfrm>
    </dsp:sp>
    <dsp:sp modelId="{E9BA6B00-CF25-419F-83F7-6B3111E7637E}">
      <dsp:nvSpPr>
        <dsp:cNvPr id="0" name=""/>
        <dsp:cNvSpPr/>
      </dsp:nvSpPr>
      <dsp:spPr>
        <a:xfrm>
          <a:off x="3635374" y="149658"/>
          <a:ext cx="3304886" cy="1982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Положення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і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структура, 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також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положення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самостійні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структурні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підрозділи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апарату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затверджуються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Головою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агентства.</a:t>
          </a:r>
        </a:p>
      </dsp:txBody>
      <dsp:txXfrm>
        <a:off x="3635374" y="149658"/>
        <a:ext cx="3304886" cy="1982931"/>
      </dsp:txXfrm>
    </dsp:sp>
    <dsp:sp modelId="{D0AAD9BD-C19B-489B-BD0F-DBD9B1D5706D}">
      <dsp:nvSpPr>
        <dsp:cNvPr id="0" name=""/>
        <dsp:cNvSpPr/>
      </dsp:nvSpPr>
      <dsp:spPr>
        <a:xfrm>
          <a:off x="7270749" y="149658"/>
          <a:ext cx="3304886" cy="1982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Гранична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чисельність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апарату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затверджується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КМУ за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поданням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агентства.</a:t>
          </a:r>
        </a:p>
      </dsp:txBody>
      <dsp:txXfrm>
        <a:off x="7270749" y="149658"/>
        <a:ext cx="3304886" cy="1982931"/>
      </dsp:txXfrm>
    </dsp:sp>
    <dsp:sp modelId="{77A796A1-D602-4178-A378-55747D1D6080}">
      <dsp:nvSpPr>
        <dsp:cNvPr id="0" name=""/>
        <dsp:cNvSpPr/>
      </dsp:nvSpPr>
      <dsp:spPr>
        <a:xfrm>
          <a:off x="1817687" y="2463078"/>
          <a:ext cx="3304886" cy="1982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Рішенням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створюватися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більше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шести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sp:txBody>
      <dsp:txXfrm>
        <a:off x="1817687" y="2463078"/>
        <a:ext cx="3304886" cy="1982931"/>
      </dsp:txXfrm>
    </dsp:sp>
    <dsp:sp modelId="{87714130-CCE6-4490-8465-826B269623A1}">
      <dsp:nvSpPr>
        <dsp:cNvPr id="0" name=""/>
        <dsp:cNvSpPr/>
      </dsp:nvSpPr>
      <dsp:spPr>
        <a:xfrm>
          <a:off x="5453062" y="2463078"/>
          <a:ext cx="3304886" cy="1982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Працівники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апарату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та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(у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разі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регулярно, але не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рідше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одного разу на два роки,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проходять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обов’язкове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підвищення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кваліфікації</a:t>
          </a:r>
          <a:r>
            <a:rPr lang="ru-RU" sz="1800" kern="1200" dirty="0"/>
            <a:t>.</a:t>
          </a:r>
        </a:p>
      </dsp:txBody>
      <dsp:txXfrm>
        <a:off x="5453062" y="2463078"/>
        <a:ext cx="3304886" cy="198293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4786F-EBFC-4493-9114-A129A4ADA8B2}">
      <dsp:nvSpPr>
        <dsp:cNvPr id="0" name=""/>
        <dsp:cNvSpPr/>
      </dsp:nvSpPr>
      <dsp:spPr>
        <a:xfrm>
          <a:off x="1807889" y="1932708"/>
          <a:ext cx="422090" cy="1608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045" y="0"/>
              </a:lnTo>
              <a:lnTo>
                <a:pt x="211045" y="1608578"/>
              </a:lnTo>
              <a:lnTo>
                <a:pt x="422090" y="1608578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977358" y="2695422"/>
        <a:ext cx="83151" cy="83151"/>
      </dsp:txXfrm>
    </dsp:sp>
    <dsp:sp modelId="{176398A2-E3EF-476C-8151-244A390BF964}">
      <dsp:nvSpPr>
        <dsp:cNvPr id="0" name=""/>
        <dsp:cNvSpPr/>
      </dsp:nvSpPr>
      <dsp:spPr>
        <a:xfrm>
          <a:off x="1807889" y="1932708"/>
          <a:ext cx="422090" cy="804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045" y="0"/>
              </a:lnTo>
              <a:lnTo>
                <a:pt x="211045" y="804289"/>
              </a:lnTo>
              <a:lnTo>
                <a:pt x="422090" y="804289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96226" y="2312145"/>
        <a:ext cx="45415" cy="45415"/>
      </dsp:txXfrm>
    </dsp:sp>
    <dsp:sp modelId="{E463E56D-CD18-4FC2-9C4E-7A90FFF99A62}">
      <dsp:nvSpPr>
        <dsp:cNvPr id="0" name=""/>
        <dsp:cNvSpPr/>
      </dsp:nvSpPr>
      <dsp:spPr>
        <a:xfrm>
          <a:off x="1807889" y="1886988"/>
          <a:ext cx="4220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090" y="45720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008382" y="1922156"/>
        <a:ext cx="21104" cy="21104"/>
      </dsp:txXfrm>
    </dsp:sp>
    <dsp:sp modelId="{321993D3-8DF8-4D58-9C06-62E635C11FF6}">
      <dsp:nvSpPr>
        <dsp:cNvPr id="0" name=""/>
        <dsp:cNvSpPr/>
      </dsp:nvSpPr>
      <dsp:spPr>
        <a:xfrm>
          <a:off x="1807889" y="1128419"/>
          <a:ext cx="422090" cy="804289"/>
        </a:xfrm>
        <a:custGeom>
          <a:avLst/>
          <a:gdLst/>
          <a:ahLst/>
          <a:cxnLst/>
          <a:rect l="0" t="0" r="0" b="0"/>
          <a:pathLst>
            <a:path>
              <a:moveTo>
                <a:pt x="0" y="804289"/>
              </a:moveTo>
              <a:lnTo>
                <a:pt x="211045" y="804289"/>
              </a:lnTo>
              <a:lnTo>
                <a:pt x="211045" y="0"/>
              </a:lnTo>
              <a:lnTo>
                <a:pt x="422090" y="0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96226" y="1507856"/>
        <a:ext cx="45415" cy="45415"/>
      </dsp:txXfrm>
    </dsp:sp>
    <dsp:sp modelId="{201E6F8D-3252-47FC-9BB1-5661BC04FE37}">
      <dsp:nvSpPr>
        <dsp:cNvPr id="0" name=""/>
        <dsp:cNvSpPr/>
      </dsp:nvSpPr>
      <dsp:spPr>
        <a:xfrm>
          <a:off x="1807889" y="324130"/>
          <a:ext cx="422090" cy="1608578"/>
        </a:xfrm>
        <a:custGeom>
          <a:avLst/>
          <a:gdLst/>
          <a:ahLst/>
          <a:cxnLst/>
          <a:rect l="0" t="0" r="0" b="0"/>
          <a:pathLst>
            <a:path>
              <a:moveTo>
                <a:pt x="0" y="1608578"/>
              </a:moveTo>
              <a:lnTo>
                <a:pt x="211045" y="1608578"/>
              </a:lnTo>
              <a:lnTo>
                <a:pt x="211045" y="0"/>
              </a:lnTo>
              <a:lnTo>
                <a:pt x="422090" y="0"/>
              </a:lnTo>
            </a:path>
          </a:pathLst>
        </a:custGeom>
        <a:noFill/>
        <a:ln w="34925" cap="flat" cmpd="sng" algn="in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977358" y="1086844"/>
        <a:ext cx="83151" cy="83151"/>
      </dsp:txXfrm>
    </dsp:sp>
    <dsp:sp modelId="{22E63946-5935-429D-A149-2E96E00E4352}">
      <dsp:nvSpPr>
        <dsp:cNvPr id="0" name=""/>
        <dsp:cNvSpPr/>
      </dsp:nvSpPr>
      <dsp:spPr>
        <a:xfrm rot="16200000">
          <a:off x="-207066" y="1610993"/>
          <a:ext cx="3386480" cy="643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Гарантії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незалежності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-207066" y="1610993"/>
        <a:ext cx="3386480" cy="643431"/>
      </dsp:txXfrm>
    </dsp:sp>
    <dsp:sp modelId="{49F3E3A0-07AB-4D7B-ADBD-88875E47E3FD}">
      <dsp:nvSpPr>
        <dsp:cNvPr id="0" name=""/>
        <dsp:cNvSpPr/>
      </dsp:nvSpPr>
      <dsp:spPr>
        <a:xfrm>
          <a:off x="2229980" y="2415"/>
          <a:ext cx="6206761" cy="643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спеціальний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статусом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</dsp:txBody>
      <dsp:txXfrm>
        <a:off x="2229980" y="2415"/>
        <a:ext cx="6206761" cy="643431"/>
      </dsp:txXfrm>
    </dsp:sp>
    <dsp:sp modelId="{3473928E-DCC9-4786-9978-66795CDE142C}">
      <dsp:nvSpPr>
        <dsp:cNvPr id="0" name=""/>
        <dsp:cNvSpPr/>
      </dsp:nvSpPr>
      <dsp:spPr>
        <a:xfrm>
          <a:off x="2229980" y="806704"/>
          <a:ext cx="6206761" cy="643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особливий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порядок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відбору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призначення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припинення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повноважень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</dsp:txBody>
      <dsp:txXfrm>
        <a:off x="2229980" y="806704"/>
        <a:ext cx="6206761" cy="643431"/>
      </dsp:txXfrm>
    </dsp:sp>
    <dsp:sp modelId="{68E3BB88-3A48-4712-B7BD-E02459FD11AD}">
      <dsp:nvSpPr>
        <dsp:cNvPr id="0" name=""/>
        <dsp:cNvSpPr/>
      </dsp:nvSpPr>
      <dsp:spPr>
        <a:xfrm>
          <a:off x="2229980" y="1610993"/>
          <a:ext cx="6206761" cy="643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особливий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встановлений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законом порядок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матеріально-технічного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агентства;</a:t>
          </a:r>
        </a:p>
      </dsp:txBody>
      <dsp:txXfrm>
        <a:off x="2229980" y="1610993"/>
        <a:ext cx="6206761" cy="643431"/>
      </dsp:txXfrm>
    </dsp:sp>
    <dsp:sp modelId="{243FEC31-D9B7-4C45-A380-DF6FC38EF2F0}">
      <dsp:nvSpPr>
        <dsp:cNvPr id="0" name=""/>
        <dsp:cNvSpPr/>
      </dsp:nvSpPr>
      <dsp:spPr>
        <a:xfrm>
          <a:off x="2229980" y="2415282"/>
          <a:ext cx="6206761" cy="643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Належні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умови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оплати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праці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заступників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Голови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 та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службовців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апарату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Національного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</a:t>
          </a:r>
        </a:p>
      </dsp:txBody>
      <dsp:txXfrm>
        <a:off x="2229980" y="2415282"/>
        <a:ext cx="6206761" cy="643431"/>
      </dsp:txXfrm>
    </dsp:sp>
    <dsp:sp modelId="{F33CEBD7-65E7-4FDB-B13B-51FAE94860C9}">
      <dsp:nvSpPr>
        <dsp:cNvPr id="0" name=""/>
        <dsp:cNvSpPr/>
      </dsp:nvSpPr>
      <dsp:spPr>
        <a:xfrm>
          <a:off x="2229980" y="3219571"/>
          <a:ext cx="6206761" cy="643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прозорість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його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29980" y="3219571"/>
        <a:ext cx="6206761" cy="6434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BE696-2C76-413C-90ED-24BEBD28FB9C}">
      <dsp:nvSpPr>
        <dsp:cNvPr id="0" name=""/>
        <dsp:cNvSpPr/>
      </dsp:nvSpPr>
      <dsp:spPr>
        <a:xfrm>
          <a:off x="0" y="664195"/>
          <a:ext cx="3525738" cy="2115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аналізу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(стану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запобігання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статистичні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дані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т.д.)</a:t>
          </a:r>
        </a:p>
      </dsp:txBody>
      <dsp:txXfrm>
        <a:off x="0" y="664195"/>
        <a:ext cx="3525738" cy="2115442"/>
      </dsp:txXfrm>
    </dsp:sp>
    <dsp:sp modelId="{0BDBEE48-99DB-4E31-AEA0-603B4C8B7246}">
      <dsp:nvSpPr>
        <dsp:cNvPr id="0" name=""/>
        <dsp:cNvSpPr/>
      </dsp:nvSpPr>
      <dsp:spPr>
        <a:xfrm>
          <a:off x="3878311" y="664195"/>
          <a:ext cx="3525738" cy="2115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розроблення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проектів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Антикорупційної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стратегії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державної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програми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78311" y="664195"/>
        <a:ext cx="3525738" cy="2115442"/>
      </dsp:txXfrm>
    </dsp:sp>
    <dsp:sp modelId="{014D9CFE-FD76-4F35-9F2E-CB12559AD9FD}">
      <dsp:nvSpPr>
        <dsp:cNvPr id="0" name=""/>
        <dsp:cNvSpPr/>
      </dsp:nvSpPr>
      <dsp:spPr>
        <a:xfrm>
          <a:off x="7756623" y="664195"/>
          <a:ext cx="3525738" cy="2115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реалізація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антикорупційної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623" y="664195"/>
        <a:ext cx="3525738" cy="2115442"/>
      </dsp:txXfrm>
    </dsp:sp>
    <dsp:sp modelId="{39732ED5-355D-492C-9EEC-F35F3038F015}">
      <dsp:nvSpPr>
        <dsp:cNvPr id="0" name=""/>
        <dsp:cNvSpPr/>
      </dsp:nvSpPr>
      <dsp:spPr>
        <a:xfrm>
          <a:off x="0" y="3132211"/>
          <a:ext cx="3525738" cy="2115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підготовка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подання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Кабінету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Міністрів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проекту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національної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доповіді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реалізації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засад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антикорупційної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політики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0" y="3132211"/>
        <a:ext cx="3525738" cy="2115442"/>
      </dsp:txXfrm>
    </dsp:sp>
    <dsp:sp modelId="{095A75E5-BDB5-4A08-8198-C474E9760000}">
      <dsp:nvSpPr>
        <dsp:cNvPr id="0" name=""/>
        <dsp:cNvSpPr/>
      </dsp:nvSpPr>
      <dsp:spPr>
        <a:xfrm>
          <a:off x="3878311" y="3132211"/>
          <a:ext cx="3525738" cy="2115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проведенн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досліджень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вивчення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3878311" y="3132211"/>
        <a:ext cx="3525738" cy="2115442"/>
      </dsp:txXfrm>
    </dsp:sp>
    <dsp:sp modelId="{8FE91869-A45D-4A5F-81D0-8AED3E314570}">
      <dsp:nvSpPr>
        <dsp:cNvPr id="0" name=""/>
        <dsp:cNvSpPr/>
      </dsp:nvSpPr>
      <dsp:spPr>
        <a:xfrm>
          <a:off x="7756623" y="3132211"/>
          <a:ext cx="3525738" cy="2115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координація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надання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методичної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допомоги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виявлення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державними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органами, органами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влади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АРК, органами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місцевого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самоврядування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корупційних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ризиків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своїй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реалізації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ними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заходів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т.д.</a:t>
          </a:r>
        </a:p>
      </dsp:txBody>
      <dsp:txXfrm>
        <a:off x="7756623" y="3132211"/>
        <a:ext cx="3525738" cy="2115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FCB22-EF69-4B33-AFEF-259343AD321C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ECDDD-CE5C-4CA4-85B7-67749212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01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ECDDD-CE5C-4CA4-85B7-677492124D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02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ECDDD-CE5C-4CA4-85B7-677492124D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32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64433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8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2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54246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4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776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285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93BEDEB-5922-42A3-9AF4-11C2F28A3D3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06179D8-6520-4A42-B47C-53020F4AE8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171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2" Type="http://schemas.openxmlformats.org/officeDocument/2006/relationships/diagramData" Target="../diagrams/data11.xml"/><Relationship Id="rId1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5" Type="http://schemas.openxmlformats.org/officeDocument/2006/relationships/diagramColors" Target="../diagrams/colors13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385" y="3602505"/>
            <a:ext cx="8361229" cy="2098226"/>
          </a:xfrm>
        </p:spPr>
        <p:txBody>
          <a:bodyPr/>
          <a:lstStyle/>
          <a:p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агентство з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корупції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3FD54B5-825E-412C-A079-83B0D74A1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032" y="752167"/>
            <a:ext cx="6603345" cy="285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2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14037"/>
            <a:ext cx="96012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діяльності Національного агентства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147342"/>
              </p:ext>
            </p:extLst>
          </p:nvPr>
        </p:nvGraphicFramePr>
        <p:xfrm>
          <a:off x="1209964" y="1758949"/>
          <a:ext cx="10575636" cy="4595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8071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334818"/>
            <a:ext cx="9753600" cy="1327727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Гарантії незалежності Національного агентства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549897"/>
              </p:ext>
            </p:extLst>
          </p:nvPr>
        </p:nvGraphicFramePr>
        <p:xfrm>
          <a:off x="1371600" y="2286000"/>
          <a:ext cx="9601200" cy="3865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0937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144" y="325582"/>
            <a:ext cx="9601200" cy="875146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 Національного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агентсва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619704"/>
              </p:ext>
            </p:extLst>
          </p:nvPr>
        </p:nvGraphicFramePr>
        <p:xfrm>
          <a:off x="817563" y="881495"/>
          <a:ext cx="11282362" cy="5911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649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36418"/>
            <a:ext cx="9601200" cy="662709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Національного агентства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811543"/>
              </p:ext>
            </p:extLst>
          </p:nvPr>
        </p:nvGraphicFramePr>
        <p:xfrm>
          <a:off x="858981" y="979055"/>
          <a:ext cx="11148291" cy="5717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5572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4474" y="279400"/>
            <a:ext cx="10483272" cy="1485900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717304"/>
              </p:ext>
            </p:extLst>
          </p:nvPr>
        </p:nvGraphicFramePr>
        <p:xfrm>
          <a:off x="1355437" y="1765300"/>
          <a:ext cx="9820563" cy="1061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31261947"/>
              </p:ext>
            </p:extLst>
          </p:nvPr>
        </p:nvGraphicFramePr>
        <p:xfrm>
          <a:off x="1249218" y="2890981"/>
          <a:ext cx="10032999" cy="1394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3723506"/>
              </p:ext>
            </p:extLst>
          </p:nvPr>
        </p:nvGraphicFramePr>
        <p:xfrm>
          <a:off x="958272" y="4312227"/>
          <a:ext cx="10855035" cy="2377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738456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110" y="159327"/>
            <a:ext cx="9601200" cy="11245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матеріально-технічне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141021"/>
              </p:ext>
            </p:extLst>
          </p:nvPr>
        </p:nvGraphicFramePr>
        <p:xfrm>
          <a:off x="1076037" y="1422400"/>
          <a:ext cx="10995890" cy="5301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920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593436"/>
            <a:ext cx="9601200" cy="792018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9891" y="1810327"/>
            <a:ext cx="10668000" cy="405707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 агентство з питань запобігання корупції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центральним органом виконавчої влади зі спеціальним статусом, який забезпечує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та реалізує державну антикорупційну політику.</a:t>
            </a:r>
          </a:p>
          <a:p>
            <a:pPr marL="0" indent="457200" algn="just">
              <a:lnSpc>
                <a:spcPct val="100000"/>
              </a:lnSpc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264" y="3528147"/>
            <a:ext cx="2339253" cy="233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53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528781"/>
            <a:ext cx="9601200" cy="828964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Національного агентства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48160"/>
              </p:ext>
            </p:extLst>
          </p:nvPr>
        </p:nvGraphicFramePr>
        <p:xfrm>
          <a:off x="1371600" y="1847273"/>
          <a:ext cx="10210800" cy="4322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226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538019"/>
            <a:ext cx="9601200" cy="782782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 Національного агентства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858291"/>
              </p:ext>
            </p:extLst>
          </p:nvPr>
        </p:nvGraphicFramePr>
        <p:xfrm>
          <a:off x="914400" y="1408546"/>
          <a:ext cx="10372436" cy="2821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4641272"/>
            <a:ext cx="104786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відділів,секторів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91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1672" y="531091"/>
            <a:ext cx="9601200" cy="789708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посаду Голови Національного агентства, його заступника 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призначена особа, яка: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80848728"/>
              </p:ext>
            </p:extLst>
          </p:nvPr>
        </p:nvGraphicFramePr>
        <p:xfrm>
          <a:off x="1052945" y="1440872"/>
          <a:ext cx="10797310" cy="5153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080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27182"/>
            <a:ext cx="9601200" cy="10598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конкурсного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агентства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14945"/>
            <a:ext cx="9601200" cy="4613564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агентства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бездоганна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авторитет,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21396734"/>
              </p:ext>
            </p:extLst>
          </p:nvPr>
        </p:nvGraphicFramePr>
        <p:xfrm>
          <a:off x="1147617" y="4121727"/>
          <a:ext cx="10370127" cy="2905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487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9382" y="334818"/>
            <a:ext cx="9601200" cy="1170709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конкурсного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агентства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0581" y="1505527"/>
            <a:ext cx="10908146" cy="53524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два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дня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дострокового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роки з дня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проголосували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члени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Конкурсної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гласності та відкритості 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 Конкурсної комісії відкриті для представників засобів масової інформації та журналістів.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Секретаріат Кабінету Міністрів України забезпечує відео- та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аудіофіксацію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трансляцію у режимі реального часу відповідних відео- та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аудіоінформації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із засідань Конкурсної комісії на офіційному веб-сайті Кабінету Міністрів України.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про час та місце проведення засідання Конкурсної комісії оприлюднюється на офіційному веб-сайті Кабінету Міністрів України не пізніше ніж за 48 годин до його початку.</a:t>
            </a:r>
          </a:p>
          <a:p>
            <a:pPr algn="just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04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90237"/>
            <a:ext cx="9601200" cy="65347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проведення конкурсного відбору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1308" y="1205346"/>
            <a:ext cx="10986655" cy="5343236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Конкурсна комісія: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84363530"/>
              </p:ext>
            </p:extLst>
          </p:nvPr>
        </p:nvGraphicFramePr>
        <p:xfrm>
          <a:off x="891308" y="1699491"/>
          <a:ext cx="11051310" cy="5010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7124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90236"/>
            <a:ext cx="9601200" cy="736601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проведення конкурсного відбору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429677"/>
              </p:ext>
            </p:extLst>
          </p:nvPr>
        </p:nvGraphicFramePr>
        <p:xfrm>
          <a:off x="1057275" y="1381125"/>
          <a:ext cx="10460038" cy="5056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403964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600</TotalTime>
  <Words>1400</Words>
  <Application>Microsoft Office PowerPoint</Application>
  <PresentationFormat>Широкоэкранный</PresentationFormat>
  <Paragraphs>95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Franklin Gothic Book</vt:lpstr>
      <vt:lpstr>Times New Roman</vt:lpstr>
      <vt:lpstr>Crop</vt:lpstr>
      <vt:lpstr>Національне агентство з питань запобігання корупції</vt:lpstr>
      <vt:lpstr>Визначення</vt:lpstr>
      <vt:lpstr>Статус Національного агентства</vt:lpstr>
      <vt:lpstr>Керівництво Національного агентства</vt:lpstr>
      <vt:lpstr>Презентация PowerPoint</vt:lpstr>
      <vt:lpstr>Порядок проведення конкурсного відбору та призначення Голови Національного агентства</vt:lpstr>
      <vt:lpstr>Порядок проведення конкурсного відбору та призначення Голови Національного агентства</vt:lpstr>
      <vt:lpstr>Порядок проведення конкурсного відбору</vt:lpstr>
      <vt:lpstr>Порядок проведення конкурсного відбору</vt:lpstr>
      <vt:lpstr>Організація діяльності Національного агентства</vt:lpstr>
      <vt:lpstr>Гарантії незалежності Національного агентства</vt:lpstr>
      <vt:lpstr>Повноваження Національного агентсва </vt:lpstr>
      <vt:lpstr>Права Національного агентства</vt:lpstr>
      <vt:lpstr>Контроль за діяльністю Національного агентства</vt:lpstr>
      <vt:lpstr>Фінансове та матеріально-технічне забезпечення Національного агентства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Національне агентство з питань запобігання корупції</dc:title>
  <dc:creator>Lenovo</dc:creator>
  <cp:lastModifiedBy>Asus</cp:lastModifiedBy>
  <cp:revision>24</cp:revision>
  <dcterms:created xsi:type="dcterms:W3CDTF">2022-05-14T19:40:24Z</dcterms:created>
  <dcterms:modified xsi:type="dcterms:W3CDTF">2022-10-28T14:27:32Z</dcterms:modified>
</cp:coreProperties>
</file>