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3" r:id="rId2"/>
    <p:sldId id="315" r:id="rId3"/>
    <p:sldId id="309" r:id="rId4"/>
    <p:sldId id="310" r:id="rId5"/>
    <p:sldId id="311" r:id="rId6"/>
    <p:sldId id="312" r:id="rId7"/>
    <p:sldId id="314" r:id="rId8"/>
    <p:sldId id="313" r:id="rId9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29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5F621-7AFA-4069-912C-E1353BD76550}" type="datetimeFigureOut">
              <a:rPr lang="uk-UA" smtClean="0"/>
              <a:t>11.09.2020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626F2-A0C4-4CBE-B388-968B86E1B24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70675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5F621-7AFA-4069-912C-E1353BD76550}" type="datetimeFigureOut">
              <a:rPr lang="uk-UA" smtClean="0"/>
              <a:t>11.09.2020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626F2-A0C4-4CBE-B388-968B86E1B24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13763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5F621-7AFA-4069-912C-E1353BD76550}" type="datetimeFigureOut">
              <a:rPr lang="uk-UA" smtClean="0"/>
              <a:t>11.09.2020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626F2-A0C4-4CBE-B388-968B86E1B24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61280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5F621-7AFA-4069-912C-E1353BD76550}" type="datetimeFigureOut">
              <a:rPr lang="uk-UA" smtClean="0"/>
              <a:t>11.09.2020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626F2-A0C4-4CBE-B388-968B86E1B24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13837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5F621-7AFA-4069-912C-E1353BD76550}" type="datetimeFigureOut">
              <a:rPr lang="uk-UA" smtClean="0"/>
              <a:t>11.09.2020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626F2-A0C4-4CBE-B388-968B86E1B24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89342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5F621-7AFA-4069-912C-E1353BD76550}" type="datetimeFigureOut">
              <a:rPr lang="uk-UA" smtClean="0"/>
              <a:t>11.09.2020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626F2-A0C4-4CBE-B388-968B86E1B24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5923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5F621-7AFA-4069-912C-E1353BD76550}" type="datetimeFigureOut">
              <a:rPr lang="uk-UA" smtClean="0"/>
              <a:t>11.09.2020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626F2-A0C4-4CBE-B388-968B86E1B24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19148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5F621-7AFA-4069-912C-E1353BD76550}" type="datetimeFigureOut">
              <a:rPr lang="uk-UA" smtClean="0"/>
              <a:t>11.09.2020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626F2-A0C4-4CBE-B388-968B86E1B24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45883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5F621-7AFA-4069-912C-E1353BD76550}" type="datetimeFigureOut">
              <a:rPr lang="uk-UA" smtClean="0"/>
              <a:t>11.09.2020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626F2-A0C4-4CBE-B388-968B86E1B24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61788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5F621-7AFA-4069-912C-E1353BD76550}" type="datetimeFigureOut">
              <a:rPr lang="uk-UA" smtClean="0"/>
              <a:t>11.09.2020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626F2-A0C4-4CBE-B388-968B86E1B24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16280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5F621-7AFA-4069-912C-E1353BD76550}" type="datetimeFigureOut">
              <a:rPr lang="uk-UA" smtClean="0"/>
              <a:t>11.09.2020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626F2-A0C4-4CBE-B388-968B86E1B24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42394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05F621-7AFA-4069-912C-E1353BD76550}" type="datetimeFigureOut">
              <a:rPr lang="uk-UA" smtClean="0"/>
              <a:t>11.09.2020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B626F2-A0C4-4CBE-B388-968B86E1B24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7869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2500" y="809625"/>
            <a:ext cx="10617200" cy="4943475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uk-UA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СПОРТИВНА  МЕТРОЛОГІЯ</a:t>
            </a:r>
            <a:endParaRPr lang="uk-UA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1033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7400" y="2727325"/>
            <a:ext cx="10515600" cy="1325563"/>
          </a:xfrm>
        </p:spPr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Викладач:</a:t>
            </a:r>
            <a:r>
              <a:rPr lang="uk-UA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i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кандидат наук з фізичного виховання та спорту, доцент Соколова Ольга Валентинівна</a:t>
            </a:r>
            <a:r>
              <a:rPr lang="uk-UA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uk-UA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Кафедра: </a:t>
            </a:r>
            <a:r>
              <a:rPr lang="uk-UA" i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ТМФКіС</a:t>
            </a:r>
            <a:r>
              <a:rPr lang="uk-UA" i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І</a:t>
            </a:r>
            <a:r>
              <a:rPr lang="en-US" i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 </a:t>
            </a:r>
            <a:r>
              <a:rPr lang="uk-UA" i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корпус ЗНУ, </a:t>
            </a:r>
            <a:r>
              <a:rPr lang="uk-UA" i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ауд</a:t>
            </a:r>
            <a:r>
              <a:rPr lang="uk-UA" i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303 </a:t>
            </a:r>
            <a:r>
              <a:rPr lang="ru-RU" i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(3</a:t>
            </a:r>
            <a:r>
              <a:rPr lang="uk-UA" i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ru-RU" i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й поверх</a:t>
            </a:r>
            <a:r>
              <a:rPr lang="uk-UA" i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uk-UA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uk-UA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E-</a:t>
            </a:r>
            <a:r>
              <a:rPr lang="uk-UA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mail</a:t>
            </a:r>
            <a:r>
              <a:rPr lang="uk-UA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de-DE" i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sokolovaznu@gmail.com</a:t>
            </a:r>
            <a:endParaRPr lang="uk-UA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097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492125"/>
            <a:ext cx="10515600" cy="5337175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Метою</a:t>
            </a:r>
            <a:r>
              <a:rPr lang="uk-UA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викладання навчальної дисципліни «Спортивна метрологія» є оволодіння студентами факультету фізичного виховання теоретичними знаннями та формування практичних навичок, необхідних для науково обґрунтованого здійснення комплексного контролю змагальної та спортивно-прикладної діяльності у фізичному вихованні, спорті та масовій фізичній культурі.</a:t>
            </a:r>
            <a:endParaRPr lang="uk-UA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4100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5000" y="1724025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uk-UA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uk-UA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uk-UA" i="1" dirty="0"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uk-UA" i="1" dirty="0"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uk-UA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Основними </a:t>
            </a:r>
            <a:r>
              <a:rPr lang="uk-UA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завданнями</a:t>
            </a:r>
            <a:r>
              <a:rPr lang="uk-UA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вивчення дисципліни «Спортивна метрологія» є: ознайомити студентів із теоретичними основами спортивної метрології, метрологічного забезпечення галузі фізичного виховання і спорту; дати уявлення про найбільш поширені статистичні методи, що використовуються в галузі фізичного виховання і спорту;</a:t>
            </a:r>
            <a:endParaRPr lang="uk-UA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988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2300" y="2257425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uk-UA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uk-UA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uk-UA" i="1" dirty="0"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uk-UA" i="1" dirty="0"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uk-UA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навчити майбутнього вчителя фізичної культури та тренера інтерпретувати результати статистичних даних і застосовувати їх для аналізу спортивної діяльності; сформувати навички проведень та аналізу досліджень у галузі спорту; сформувати основу для подальшого самостійного вивчення метрологічного контролю в галузях фізичної реабілітації, фізичної рекреації, адаптивної фізичної культури.</a:t>
            </a:r>
            <a:endParaRPr lang="uk-UA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406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2500" y="3260725"/>
            <a:ext cx="10515600" cy="1325563"/>
          </a:xfrm>
        </p:spPr>
        <p:txBody>
          <a:bodyPr>
            <a:normAutofit fontScale="90000"/>
          </a:bodyPr>
          <a:lstStyle/>
          <a:p>
            <a:pPr lvl="0" algn="just">
              <a:spcAft>
                <a:spcPts val="0"/>
              </a:spcAft>
            </a:pP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Згідно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з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вимогами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освітньої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програми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студенти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повинні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досягти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таких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результатів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навчання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- </a:t>
            </a:r>
            <a:r>
              <a:rPr lang="uk-UA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самостійно </a:t>
            </a:r>
            <a:r>
              <a:rPr lang="uk-UA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проводити дослідження в обраному виді спорту;</a:t>
            </a:r>
            <a:r>
              <a:rPr lang="uk-UA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/>
            </a:r>
            <a:br>
              <a:rPr lang="uk-UA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</a:br>
            <a:r>
              <a:rPr lang="uk-UA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- </a:t>
            </a:r>
            <a:r>
              <a:rPr lang="uk-UA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визначати </a:t>
            </a:r>
            <a:r>
              <a:rPr lang="uk-UA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вік людини на момент тестування;</a:t>
            </a:r>
            <a:r>
              <a:rPr lang="uk-UA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/>
            </a:r>
            <a:br>
              <a:rPr lang="uk-UA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</a:br>
            <a:r>
              <a:rPr lang="uk-UA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- </a:t>
            </a:r>
            <a:r>
              <a:rPr lang="uk-UA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вимірювати </a:t>
            </a:r>
            <a:r>
              <a:rPr lang="uk-UA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показники фізичного стану організму людини;</a:t>
            </a:r>
            <a:r>
              <a:rPr lang="uk-UA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/>
            </a:r>
            <a:br>
              <a:rPr lang="uk-UA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</a:br>
            <a:endParaRPr lang="uk-UA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54377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30702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uk-UA" sz="4000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- </a:t>
            </a:r>
            <a:r>
              <a:rPr lang="uk-UA" sz="4000" i="1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вимірювати </a:t>
            </a:r>
            <a:r>
              <a:rPr lang="uk-UA" sz="4000" i="1" dirty="0" err="1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соматометричні</a:t>
            </a:r>
            <a:r>
              <a:rPr lang="uk-UA" sz="4000" i="1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, </a:t>
            </a:r>
            <a:r>
              <a:rPr lang="uk-UA" sz="4000" i="1" dirty="0" err="1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фізіометричні</a:t>
            </a:r>
            <a:r>
              <a:rPr lang="uk-UA" sz="4000" i="1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і </a:t>
            </a:r>
            <a:r>
              <a:rPr lang="uk-UA" sz="4000" i="1" dirty="0" err="1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соматоскопічні</a:t>
            </a:r>
            <a:r>
              <a:rPr lang="uk-UA" sz="4000" i="1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показники фізичного розвитку людини і здійснювати його оцінку;</a:t>
            </a:r>
            <a:r>
              <a:rPr lang="uk-UA" sz="4000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/>
            </a:r>
            <a:br>
              <a:rPr lang="uk-UA" sz="4000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</a:br>
            <a:r>
              <a:rPr lang="uk-UA" sz="4000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- </a:t>
            </a:r>
            <a:r>
              <a:rPr lang="uk-UA" sz="4000" i="1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розраховувати основні характеристики варіаційного ряду</a:t>
            </a:r>
            <a:r>
              <a:rPr lang="uk-UA" sz="4000" i="1" dirty="0" smtClean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;</a:t>
            </a:r>
            <a:br>
              <a:rPr lang="uk-UA" sz="4000" i="1" dirty="0" smtClean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</a:br>
            <a:r>
              <a:rPr lang="uk-UA" i="1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- робити висновки щодо підбору групи для проведення дослідження, її однорідності та однотипності;</a:t>
            </a:r>
            <a:r>
              <a:rPr lang="uk-UA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/>
            </a:r>
            <a:br>
              <a:rPr lang="uk-UA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831726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7400" y="2943225"/>
            <a:ext cx="10515600" cy="1325563"/>
          </a:xfrm>
        </p:spPr>
        <p:txBody>
          <a:bodyPr>
            <a:normAutofit fontScale="90000"/>
          </a:bodyPr>
          <a:lstStyle/>
          <a:p>
            <a:pPr marL="342900" lvl="0" indent="-342900" algn="just">
              <a:spcAft>
                <a:spcPts val="0"/>
              </a:spcAft>
            </a:pPr>
            <a:r>
              <a:rPr lang="uk-UA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- </a:t>
            </a:r>
            <a:r>
              <a:rPr lang="uk-UA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визначати </a:t>
            </a:r>
            <a:r>
              <a:rPr lang="uk-UA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ефективність побудови тренувального процесу, підготовки спортсменів, методики тренувань;</a:t>
            </a:r>
            <a:r>
              <a:rPr lang="uk-UA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/>
            </a:r>
            <a:br>
              <a:rPr lang="uk-UA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</a:br>
            <a:r>
              <a:rPr lang="uk-UA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- </a:t>
            </a:r>
            <a:r>
              <a:rPr lang="uk-UA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встановлювати </a:t>
            </a:r>
            <a:r>
              <a:rPr lang="uk-UA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взаємозв'язок між спортивними результатами і функціональними показниками;</a:t>
            </a:r>
            <a:r>
              <a:rPr lang="uk-UA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/>
            </a:r>
            <a:br>
              <a:rPr lang="uk-UA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</a:br>
            <a:r>
              <a:rPr lang="uk-UA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- </a:t>
            </a:r>
            <a:r>
              <a:rPr lang="uk-UA" sz="4000" i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добирати </a:t>
            </a:r>
            <a:r>
              <a:rPr lang="uk-UA" sz="4000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засоби при вирішенні завдань фізичного виховання.</a:t>
            </a:r>
            <a:endParaRPr lang="uk-UA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0104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1099</TotalTime>
  <Words>98</Words>
  <Application>Microsoft Office PowerPoint</Application>
  <PresentationFormat>Широкоэкранный</PresentationFormat>
  <Paragraphs>8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MS Mincho</vt:lpstr>
      <vt:lpstr>Arial</vt:lpstr>
      <vt:lpstr>Calibri</vt:lpstr>
      <vt:lpstr>Calibri Light</vt:lpstr>
      <vt:lpstr>Times New Roman</vt:lpstr>
      <vt:lpstr>Тема Office</vt:lpstr>
      <vt:lpstr>СПОРТИВНА  МЕТРОЛОГІЯ</vt:lpstr>
      <vt:lpstr>Викладач: кандидат наук з фізичного виховання та спорту, доцент Соколова Ольга Валентинівна Кафедра: ТМФКіС, ІV корпус ЗНУ, ауд. 303 (3-й поверх) E-mail: sokolovaznu@gmail.com</vt:lpstr>
      <vt:lpstr>Метою викладання навчальної дисципліни «Спортивна метрологія» є оволодіння студентами факультету фізичного виховання теоретичними знаннями та формування практичних навичок, необхідних для науково обґрунтованого здійснення комплексного контролю змагальної та спортивно-прикладної діяльності у фізичному вихованні, спорті та масовій фізичній культурі.</vt:lpstr>
      <vt:lpstr>  Основними завданнями вивчення дисципліни «Спортивна метрологія» є: ознайомити студентів із теоретичними основами спортивної метрології, метрологічного забезпечення галузі фізичного виховання і спорту; дати уявлення про найбільш поширені статистичні методи, що використовуються в галузі фізичного виховання і спорту;</vt:lpstr>
      <vt:lpstr>  навчити майбутнього вчителя фізичної культури та тренера інтерпретувати результати статистичних даних і застосовувати їх для аналізу спортивної діяльності; сформувати навички проведень та аналізу досліджень у галузі спорту; сформувати основу для подальшого самостійного вивчення метрологічного контролю в галузях фізичної реабілітації, фізичної рекреації, адаптивної фізичної культури.</vt:lpstr>
      <vt:lpstr>Згідно з вимогами освітньої програми студенти повинні досягти таких результатів навчання  - самостійно проводити дослідження в обраному виді спорту; - визначати вік людини на момент тестування; - вимірювати показники фізичного стану організму людини; </vt:lpstr>
      <vt:lpstr>- вимірювати соматометричні, фізіометричні і соматоскопічні показники фізичного розвитку людини і здійснювати його оцінку; - розраховувати основні характеристики варіаційного ряду; - робити висновки щодо підбору групи для проведення дослідження, її однорідності та однотипності; </vt:lpstr>
      <vt:lpstr>- визначати ефективність побудови тренувального процесу, підготовки спортсменів, методики тренувань; - встановлювати взаємозв'язок між спортивними результатами і функціональними показниками; - добирати засоби при вирішенні завдань фізичного виховання.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Olga</dc:creator>
  <cp:lastModifiedBy>Olga</cp:lastModifiedBy>
  <cp:revision>41</cp:revision>
  <dcterms:created xsi:type="dcterms:W3CDTF">2020-02-01T15:13:59Z</dcterms:created>
  <dcterms:modified xsi:type="dcterms:W3CDTF">2020-09-11T22:27:34Z</dcterms:modified>
</cp:coreProperties>
</file>