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0" r:id="rId6"/>
    <p:sldId id="259" r:id="rId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216F7-BD19-4AD1-890B-72AA273D86B8}" type="datetimeFigureOut">
              <a:rPr lang="uk-UA" smtClean="0"/>
              <a:t>17.01.2022</a:t>
            </a:fld>
            <a:endParaRPr lang="uk-U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490B9-7C35-4FC7-93CE-5EDABFB600BF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216F7-BD19-4AD1-890B-72AA273D86B8}" type="datetimeFigureOut">
              <a:rPr lang="uk-UA" smtClean="0"/>
              <a:t>17.01.2022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490B9-7C35-4FC7-93CE-5EDABFB600B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216F7-BD19-4AD1-890B-72AA273D86B8}" type="datetimeFigureOut">
              <a:rPr lang="uk-UA" smtClean="0"/>
              <a:t>17.01.2022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490B9-7C35-4FC7-93CE-5EDABFB600B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216F7-BD19-4AD1-890B-72AA273D86B8}" type="datetimeFigureOut">
              <a:rPr lang="uk-UA" smtClean="0"/>
              <a:t>17.01.2022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490B9-7C35-4FC7-93CE-5EDABFB600B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216F7-BD19-4AD1-890B-72AA273D86B8}" type="datetimeFigureOut">
              <a:rPr lang="uk-UA" smtClean="0"/>
              <a:t>17.01.2022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490B9-7C35-4FC7-93CE-5EDABFB600BF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216F7-BD19-4AD1-890B-72AA273D86B8}" type="datetimeFigureOut">
              <a:rPr lang="uk-UA" smtClean="0"/>
              <a:t>17.01.2022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490B9-7C35-4FC7-93CE-5EDABFB600B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216F7-BD19-4AD1-890B-72AA273D86B8}" type="datetimeFigureOut">
              <a:rPr lang="uk-UA" smtClean="0"/>
              <a:t>17.01.2022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490B9-7C35-4FC7-93CE-5EDABFB600B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216F7-BD19-4AD1-890B-72AA273D86B8}" type="datetimeFigureOut">
              <a:rPr lang="uk-UA" smtClean="0"/>
              <a:t>17.01.2022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490B9-7C35-4FC7-93CE-5EDABFB600B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216F7-BD19-4AD1-890B-72AA273D86B8}" type="datetimeFigureOut">
              <a:rPr lang="uk-UA" smtClean="0"/>
              <a:t>17.01.2022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490B9-7C35-4FC7-93CE-5EDABFB600B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216F7-BD19-4AD1-890B-72AA273D86B8}" type="datetimeFigureOut">
              <a:rPr lang="uk-UA" smtClean="0"/>
              <a:t>17.01.2022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490B9-7C35-4FC7-93CE-5EDABFB600B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216F7-BD19-4AD1-890B-72AA273D86B8}" type="datetimeFigureOut">
              <a:rPr lang="uk-UA" smtClean="0"/>
              <a:t>17.01.2022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EC490B9-7C35-4FC7-93CE-5EDABFB600BF}" type="slidenum">
              <a:rPr lang="uk-UA" smtClean="0"/>
              <a:t>‹#›</a:t>
            </a:fld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A216F7-BD19-4AD1-890B-72AA273D86B8}" type="datetimeFigureOut">
              <a:rPr lang="uk-UA" smtClean="0"/>
              <a:t>17.01.2022</a:t>
            </a:fld>
            <a:endParaRPr lang="uk-U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EC490B9-7C35-4FC7-93CE-5EDABFB600BF}" type="slidenum">
              <a:rPr lang="uk-UA" smtClean="0"/>
              <a:t>‹#›</a:t>
            </a:fld>
            <a:endParaRPr lang="uk-U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u="sng" dirty="0" err="1"/>
              <a:t>КІБЕРБЕЗПЕКА</a:t>
            </a:r>
            <a:r>
              <a:rPr lang="uk-UA" b="1" u="sng" dirty="0"/>
              <a:t> ТА ЗАХИСТ ІНФОРМАЦІЇ В СИСТЕМІ МІЖНАРОДНОГО БІЗНЕСУ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32548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Мета курсу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 smtClean="0"/>
              <a:t>засвоєння </a:t>
            </a:r>
            <a:r>
              <a:rPr lang="uk-UA" dirty="0"/>
              <a:t>системних знань щодо об’єктивних закономірностей, умов, процесів і специфічних особливостей діяльності підприємств, розкриття можливостей безпечного функціонування і розробки рекомендацій щодо ефективного інформаційного захисту в розвитку організації, враховуючи можливі небезпеки.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35626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Завдання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вивчення </a:t>
            </a:r>
            <a:r>
              <a:rPr lang="uk-UA" dirty="0"/>
              <a:t>змісту поняття </a:t>
            </a:r>
            <a:r>
              <a:rPr lang="uk-UA" dirty="0" err="1"/>
              <a:t>кібербезпека</a:t>
            </a:r>
            <a:r>
              <a:rPr lang="uk-UA" dirty="0"/>
              <a:t> та її </a:t>
            </a:r>
            <a:r>
              <a:rPr lang="uk-UA" dirty="0" smtClean="0"/>
              <a:t>необхідність </a:t>
            </a:r>
            <a:r>
              <a:rPr lang="uk-UA" dirty="0"/>
              <a:t>для планування і організації успішного бізнесу;</a:t>
            </a:r>
          </a:p>
          <a:p>
            <a:r>
              <a:rPr lang="uk-UA" dirty="0" smtClean="0"/>
              <a:t>засвоєння </a:t>
            </a:r>
            <a:r>
              <a:rPr lang="uk-UA" dirty="0"/>
              <a:t>умов успішного захисту інформації, усвідомлення технології захисту даних для підприємств;</a:t>
            </a:r>
          </a:p>
          <a:p>
            <a:r>
              <a:rPr lang="uk-UA" dirty="0" smtClean="0"/>
              <a:t>набуття </a:t>
            </a:r>
            <a:r>
              <a:rPr lang="uk-UA" dirty="0"/>
              <a:t>навичок підготовки і проведення заходів із захисту інформації;</a:t>
            </a:r>
          </a:p>
          <a:p>
            <a:r>
              <a:rPr lang="uk-UA" dirty="0" smtClean="0"/>
              <a:t>засвоєння </a:t>
            </a:r>
            <a:r>
              <a:rPr lang="uk-UA" dirty="0"/>
              <a:t>методичного інструментарію щодо обґрунтування управлінських рішень спрямованих на захист бізнесу.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74723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err="1"/>
              <a:t>Кібербезпека</a:t>
            </a:r>
            <a:r>
              <a:rPr lang="uk-UA" dirty="0"/>
              <a:t> бізнесу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це </a:t>
            </a:r>
            <a:r>
              <a:rPr lang="uk-UA" dirty="0"/>
              <a:t>не лише технічні заходи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 smtClean="0"/>
              <a:t>	Успішний </a:t>
            </a:r>
            <a:r>
              <a:rPr lang="uk-UA" dirty="0"/>
              <a:t>бізнес – завжди ціль, яку ставить перед собою будь-який підприємець. 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/>
              <a:t>	</a:t>
            </a:r>
            <a:r>
              <a:rPr lang="uk-UA" dirty="0" smtClean="0"/>
              <a:t>- це </a:t>
            </a:r>
            <a:r>
              <a:rPr lang="uk-UA" dirty="0"/>
              <a:t>ціль також і для споживачів, яка полягає в отриманні задоволення від володіння чи використання певного продукту; 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/>
              <a:t>	</a:t>
            </a:r>
            <a:r>
              <a:rPr lang="uk-UA" dirty="0" smtClean="0"/>
              <a:t>- це ціль </a:t>
            </a:r>
            <a:r>
              <a:rPr lang="uk-UA" dirty="0"/>
              <a:t>для послідовників, які надихаються ідеями для створення чи підвищення рівня власних сервісів; 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/>
              <a:t>	</a:t>
            </a:r>
            <a:r>
              <a:rPr lang="uk-UA" dirty="0" smtClean="0"/>
              <a:t>- це ціль </a:t>
            </a:r>
            <a:r>
              <a:rPr lang="uk-UA" dirty="0"/>
              <a:t>для конкурентів, яка полягає у зупиненні росту </a:t>
            </a:r>
            <a:r>
              <a:rPr lang="uk-UA" dirty="0" smtClean="0"/>
              <a:t>розвитку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60728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Як цьому запобігти?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dirty="0" smtClean="0"/>
              <a:t>	Система </a:t>
            </a:r>
            <a:r>
              <a:rPr lang="uk-UA" dirty="0"/>
              <a:t>захисту складається з багатьох взаємопов’язаних частин: організаційних, правових, інженерно-технічних заходів, а також заходів криптографічного та технічного захисту інформації, спрямованих на запобігання </a:t>
            </a:r>
            <a:r>
              <a:rPr lang="uk-UA" dirty="0" err="1"/>
              <a:t>кіберінцидентам</a:t>
            </a:r>
            <a:r>
              <a:rPr lang="uk-UA" dirty="0"/>
              <a:t>, виявлення та захист від кібератак, ліквідацію їх наслідків, відновлення сталості і надійності функціонування комунікаційних, технологічних систем. 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/>
              <a:t>	</a:t>
            </a:r>
            <a:r>
              <a:rPr lang="uk-UA" dirty="0" smtClean="0"/>
              <a:t>Юридична </a:t>
            </a:r>
            <a:r>
              <a:rPr lang="uk-UA" dirty="0"/>
              <a:t>складова є обов’язковою і такою, що передує усім стадіям. Своєчасного оновлення </a:t>
            </a:r>
            <a:r>
              <a:rPr lang="uk-UA" dirty="0" err="1"/>
              <a:t>антивіруса</a:t>
            </a:r>
            <a:r>
              <a:rPr lang="uk-UA" dirty="0"/>
              <a:t> і блокування сумнівних сайтів на офісних комп’ютерах недостатньо.</a:t>
            </a:r>
          </a:p>
          <a:p>
            <a:pPr marL="0" indent="0">
              <a:buNone/>
            </a:pP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12930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30" t="16935" r="33822" b="6250"/>
          <a:stretch/>
        </p:blipFill>
        <p:spPr bwMode="auto">
          <a:xfrm>
            <a:off x="-4285" y="0"/>
            <a:ext cx="9252520" cy="6836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41526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</TotalTime>
  <Words>101</Words>
  <Application>Microsoft Office PowerPoint</Application>
  <PresentationFormat>Экран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КІБЕРБЕЗПЕКА ТА ЗАХИСТ ІНФОРМАЦІЇ В СИСТЕМІ МІЖНАРОДНОГО БІЗНЕСУ </vt:lpstr>
      <vt:lpstr>Мета курсу</vt:lpstr>
      <vt:lpstr>Завдання</vt:lpstr>
      <vt:lpstr>Кібербезпека бізнесу  це не лише технічні заходи </vt:lpstr>
      <vt:lpstr>Як цьому запобігти?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КІБЕРБЕЗПЕКА ТА ЗАХИСТ ІНФОРМАЦІЇ В СИСТЕМІ МІЖНАРОДНОГО БІЗНЕСУ </dc:title>
  <dc:creator>Anna</dc:creator>
  <cp:lastModifiedBy>Anna</cp:lastModifiedBy>
  <cp:revision>2</cp:revision>
  <dcterms:created xsi:type="dcterms:W3CDTF">2022-01-13T10:22:17Z</dcterms:created>
  <dcterms:modified xsi:type="dcterms:W3CDTF">2022-01-17T07:02:05Z</dcterms:modified>
</cp:coreProperties>
</file>