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5" autoAdjust="0"/>
    <p:restoredTop sz="94737" autoAdjust="0"/>
  </p:normalViewPr>
  <p:slideViewPr>
    <p:cSldViewPr>
      <p:cViewPr varScale="1">
        <p:scale>
          <a:sx n="122" d="100"/>
          <a:sy n="122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5" d="100"/>
          <a:sy n="55" d="100"/>
        </p:scale>
        <p:origin x="-285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0626-15E7-4B32-BB65-D02BAD1F340F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EAA0-ECC7-483D-98D3-BAF7FDA2BA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200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42EEF6-9015-4F3B-9AA5-87F9062EE51B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40000"/>
                <a:lumOff val="60000"/>
              </a:schemeClr>
            </a:gs>
            <a:gs pos="98500">
              <a:srgbClr val="8CC9A8"/>
            </a:gs>
            <a:gs pos="100000">
              <a:srgbClr val="92D050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07" y="229460"/>
            <a:ext cx="8229600" cy="823276"/>
          </a:xfrm>
          <a:gradFill>
            <a:gsLst>
              <a:gs pos="79000">
                <a:schemeClr val="accent1">
                  <a:lumMod val="40000"/>
                  <a:lumOff val="60000"/>
                </a:schemeClr>
              </a:gs>
              <a:gs pos="98500">
                <a:srgbClr val="8CC9A8"/>
              </a:gs>
              <a:gs pos="100000">
                <a:srgbClr val="92D050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ДИСЦИПЛІНА </a:t>
            </a:r>
            <a:b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«ІНФОРМАЦІЙНО-КОМУНІКАЦІЙНИЙ МЕНЕДЖМЕНТ»</a:t>
            </a:r>
            <a:b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97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just"/>
            <a:r>
              <a:rPr lang="uk-UA" sz="1400" dirty="0" smtClean="0"/>
              <a:t>Програма вивчення дисципліни </a:t>
            </a:r>
            <a:r>
              <a:rPr lang="uk-UA" sz="1400" b="1" dirty="0" smtClean="0"/>
              <a:t>«Інформаційно-комунікаційний </a:t>
            </a:r>
            <a:r>
              <a:rPr lang="uk-UA" sz="1400" b="1" dirty="0" err="1" smtClean="0"/>
              <a:t>менеджмент”</a:t>
            </a:r>
            <a:r>
              <a:rPr lang="uk-UA" sz="1400" b="1" dirty="0" smtClean="0"/>
              <a:t> </a:t>
            </a:r>
            <a:r>
              <a:rPr lang="uk-UA" sz="1400" dirty="0" smtClean="0"/>
              <a:t>складена відповідно до нормативної частини освітньо-професійної програми підготовки фахівців відповідного рівня вищої освіти спеціальності 073 «Менеджмент», 281 </a:t>
            </a:r>
            <a:r>
              <a:rPr lang="uk-UA" sz="1400" dirty="0" err="1" smtClean="0"/>
              <a:t>“Публічне</a:t>
            </a:r>
            <a:r>
              <a:rPr lang="uk-UA" sz="1400" dirty="0" smtClean="0"/>
              <a:t> управління та  </a:t>
            </a:r>
            <a:r>
              <a:rPr lang="uk-UA" sz="1400" dirty="0" err="1" smtClean="0"/>
              <a:t>адмініс</a:t>
            </a:r>
            <a:r>
              <a:rPr lang="uk-UA" sz="1400" dirty="0" smtClean="0"/>
              <a:t> </a:t>
            </a:r>
            <a:r>
              <a:rPr lang="uk-UA" sz="1400" dirty="0" err="1" smtClean="0"/>
              <a:t>трування”</a:t>
            </a:r>
            <a:r>
              <a:rPr lang="uk-UA" sz="1400" dirty="0" smtClean="0"/>
              <a:t>.</a:t>
            </a:r>
          </a:p>
          <a:p>
            <a:pPr lvl="1" algn="just"/>
            <a:r>
              <a:rPr lang="uk-UA" sz="1200" dirty="0" smtClean="0"/>
              <a:t>М</a:t>
            </a:r>
            <a:r>
              <a:rPr lang="uk-UA" sz="1200" b="1" dirty="0" smtClean="0"/>
              <a:t>ета дисципліни </a:t>
            </a:r>
            <a:r>
              <a:rPr lang="uk-UA" sz="1200" dirty="0" smtClean="0"/>
              <a:t>сформувати систему фундаментальних знань оволодіння студентами теоретичних та практичних засад інформаційно-комунікаційного менеджменту,   зумовленого появою інформаційно-високотехнологічних технологій, що продукують культуру комунікацій, базуючись на віртуальних технологіях та Інтернет.   </a:t>
            </a:r>
          </a:p>
          <a:p>
            <a:pPr lvl="1" algn="just"/>
            <a:r>
              <a:rPr lang="uk-UA" sz="1200" dirty="0" smtClean="0"/>
              <a:t>Завдання дисципліни: формування сучасного системного інформаційного і цифрового мислення у сфері менеджменту, та публічного управління та адміністрування, оволодіння принципами і закономірностями функціонування системи інформаційно-комунікаційного менеджменту; розуміння інформаційних та комунікаційних відносин, явищ, моделей та механізмів, що характеризують інформаційно-комунікаційні процеси та вимагають формування  інформаційних  </a:t>
            </a:r>
            <a:r>
              <a:rPr lang="uk-UA" sz="1200" b="1" dirty="0" err="1" smtClean="0"/>
              <a:t>компетентностей</a:t>
            </a:r>
            <a:r>
              <a:rPr lang="uk-UA" sz="1200" b="1" dirty="0" smtClean="0"/>
              <a:t>; т</a:t>
            </a:r>
            <a:r>
              <a:rPr lang="uk-UA" sz="1200" dirty="0" smtClean="0"/>
              <a:t>еоретичні та прикладні засади інформаційно-комунікаційного забезпечення в організації на основі прийняття управлінських рішень, пов’язаних з розробкою інформаційно-комунікаційних технологій, направлених на інноваційно-інформаційний розвиток організації. </a:t>
            </a:r>
            <a:endParaRPr lang="ru-RU" sz="1200" dirty="0" smtClean="0"/>
          </a:p>
          <a:p>
            <a:pPr lvl="1" algn="just"/>
            <a:r>
              <a:rPr lang="uk-UA" sz="1400" i="1" dirty="0" smtClean="0"/>
              <a:t>знання</a:t>
            </a:r>
            <a:r>
              <a:rPr lang="uk-UA" sz="1400" dirty="0" smtClean="0"/>
              <a:t> інформаційно-комунікативного розвитку організації, що акумулюють наукові засади інформаційної цивілізації, пов’язаної з системами електронних комунікацій, що поглиблюють «революцію спілкування» та виходять на </a:t>
            </a:r>
            <a:r>
              <a:rPr lang="uk-UA" sz="1400" dirty="0" err="1" smtClean="0"/>
              <a:t>онлайново-мережеві</a:t>
            </a:r>
            <a:r>
              <a:rPr lang="uk-UA" sz="1400" dirty="0" smtClean="0"/>
              <a:t> структури; вивчення інформаційно-комунікативної парадигми організації, що </a:t>
            </a:r>
            <a:r>
              <a:rPr lang="uk-UA" sz="1400" dirty="0" err="1" smtClean="0"/>
              <a:t>детермінується</a:t>
            </a:r>
            <a:r>
              <a:rPr lang="uk-UA" sz="1400" dirty="0" smtClean="0"/>
              <a:t> генезисом суспільства від інформаційного до «</a:t>
            </a:r>
            <a:r>
              <a:rPr lang="uk-UA" sz="1400" dirty="0" err="1" smtClean="0"/>
              <a:t>знаннєвого</a:t>
            </a:r>
            <a:r>
              <a:rPr lang="uk-UA" sz="1400" dirty="0" smtClean="0"/>
              <a:t>» та </a:t>
            </a:r>
            <a:r>
              <a:rPr lang="uk-UA" sz="1400" dirty="0" err="1" smtClean="0"/>
              <a:t>“цифрового”</a:t>
            </a:r>
            <a:r>
              <a:rPr lang="uk-UA" sz="1400" dirty="0" smtClean="0"/>
              <a:t> та визначає докорінну трансформацію інформаційно-комунікативного менеджменту в організації.</a:t>
            </a:r>
            <a:endParaRPr lang="ru-RU" sz="1400" dirty="0" smtClean="0"/>
          </a:p>
          <a:p>
            <a:pPr lvl="1" algn="just"/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Предмет </a:t>
            </a:r>
            <a:r>
              <a:rPr lang="uk-UA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дисципліни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соціально-економічні особливості становлення, розвитку та удосконалення інформаційно-комунікаційного менеджменту в організації.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   Зв’язок дисципліни</a:t>
            </a:r>
            <a:r>
              <a:rPr lang="uk-UA" sz="1400" b="1" dirty="0" smtClean="0"/>
              <a:t>  з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базовими дисциплінами фахового спрямування -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«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Глобалізм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і глобальний менеджмент,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”Кадрова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політика промислових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підприємств”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“Адміністративний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  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“Електронне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врядування”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Інформаційне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забезпечення у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менеджменті”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“Вступ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до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спеціальності”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234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2668</TotalTime>
  <Words>256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ДИСЦИПЛІНА  «ІНФОРМАЦІЙНО-КОМУНІКАЦІЙНИЙ МЕНЕДЖМЕНТ»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СУЧАСНА КОНЦЕПЦІЯ ВНУТРІШНЬОФІРМОВОГО МЕНЕДЖМЕНТУ ПРОМИСЛОВОГО ПІДПРИЄМСТВА</dc:title>
  <dc:creator>Наташа</dc:creator>
  <cp:lastModifiedBy>Valentina</cp:lastModifiedBy>
  <cp:revision>106</cp:revision>
  <dcterms:created xsi:type="dcterms:W3CDTF">2019-03-10T17:04:54Z</dcterms:created>
  <dcterms:modified xsi:type="dcterms:W3CDTF">2021-02-09T13:49:20Z</dcterms:modified>
</cp:coreProperties>
</file>