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557496-B2F2-432D-88B6-43D80FAEFE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E47743-FF41-4918-AF06-0666F8BCF3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C81187-8B77-453F-8058-19B76BFB3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CBFF5-E016-4AEE-9DFD-12BBBAAF2D14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C02123-BF91-4E45-AEFC-63993303F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F2F088-440A-4C73-8DD2-977C0EF73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A8B39-A9D8-4B56-BD32-A0A65999D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397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FE215F-FF7C-4500-B4D6-15CD817D9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FEF2ECD-8B40-4C52-AC9C-DF9B503D3E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5A9E68-F63B-4975-AFCB-5709F7464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CBFF5-E016-4AEE-9DFD-12BBBAAF2D14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B80826-02CD-4533-AD70-A7F2235AA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B20C30-2832-4279-BE58-E365D64D2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A8B39-A9D8-4B56-BD32-A0A65999D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654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2B7E43E-5F38-4C23-8CD5-D6D0E18671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B7E2471-5343-48E7-A10D-B983B980DD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977A75-8F37-4EF2-81CF-3F8DDA905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CBFF5-E016-4AEE-9DFD-12BBBAAF2D14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1AE33D-2E1F-462F-A984-2FB159365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88C084-AD7B-4CFA-86FD-407A954EA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A8B39-A9D8-4B56-BD32-A0A65999D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530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FECFF1-4A4B-489B-98CF-213AF260A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CF2648-FB8B-4C97-A2DC-0786A22C1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13B9C6-EC31-411B-9A22-5F1CBB5B0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CBFF5-E016-4AEE-9DFD-12BBBAAF2D14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E49567-7D89-415D-8B5E-D678D154D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9D966B-2EC6-49D5-8C1B-9DA54D6BA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A8B39-A9D8-4B56-BD32-A0A65999D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551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F9F4B2-4AE9-4268-8150-F27AAB3D2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8C71A5A-ABAC-413B-85C9-1D091ECE6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C7F2F9-11B7-4DBA-A42C-C789CBEBE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CBFF5-E016-4AEE-9DFD-12BBBAAF2D14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ED4AA7-B10B-431B-A580-D60F7938D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616870-E090-4FE3-B9D4-2E65064A1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A8B39-A9D8-4B56-BD32-A0A65999D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868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8FBD13-5BDA-44F7-916F-566AA6907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9782D1-18C8-45DC-A0F9-8794E80444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A6DD7BD-8C28-46AF-8E07-2F8AFA6986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BDC6EFE-C43A-425C-8B8B-C34B01F29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CBFF5-E016-4AEE-9DFD-12BBBAAF2D14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24E93FD-7038-450D-84E1-0FBDDD788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BC6CA1B-4F45-470B-AFB3-E47C6AE4E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A8B39-A9D8-4B56-BD32-A0A65999D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076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2F0795-1656-48B3-9168-AD83CDB63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5656EDD-79FA-496F-B0E0-919816B8B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FA08D41-B051-4A39-BB92-86F7B3118E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90BBB30-EA65-4B16-BA49-ECAD7A9635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B2B1BC7-C40B-46EC-A364-1FCFE11A17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109FF1E-0AD1-4048-AE8B-D45DCB89D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CBFF5-E016-4AEE-9DFD-12BBBAAF2D14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2A8AB62-FDB2-452C-A054-6FEDA49CC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D38A014-263F-4781-AB3C-AB93A9B0D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A8B39-A9D8-4B56-BD32-A0A65999D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644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742106-58B9-498D-B845-A6F1079D9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438D2CB-34D6-4A4A-9E61-851CB250E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CBFF5-E016-4AEE-9DFD-12BBBAAF2D14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3B8747F-6D6D-430C-B23F-229775C92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AC40C3C-A8F4-45BB-9ED0-94255ABD4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A8B39-A9D8-4B56-BD32-A0A65999D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541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760CCF0-B418-45EE-A03B-614B15CA9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CBFF5-E016-4AEE-9DFD-12BBBAAF2D14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A3F161A-1A55-4B52-85FF-3AE8DF647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492C635-6AC1-4967-BEE2-F2F90AD1A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A8B39-A9D8-4B56-BD32-A0A65999D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143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A8EA9B-3A41-46A8-8380-D2C61C1AA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A3B4F9-C0D5-40A2-9066-E3D2923E3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199C82B-E976-431C-BEA7-7A2E31BF6D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788289B-C8BC-4071-AF96-E5FFFC4B4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CBFF5-E016-4AEE-9DFD-12BBBAAF2D14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826F51A-EBE5-4DCA-A4BF-366548D08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E517EF1-EB00-472B-8D8A-17F971E85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A8B39-A9D8-4B56-BD32-A0A65999D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561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5899C6-205B-4602-9197-15EAB542F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0968A33-1D81-4716-A08C-2880D0F264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8C5A5B7-C1D0-409C-B754-4C0F085602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35E094F-B5BB-413B-9694-594AAA58F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CBFF5-E016-4AEE-9DFD-12BBBAAF2D14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B6AFAC9-B896-4250-8E90-6D456BD7A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874D03B-BD91-4751-9391-675C40BB8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A8B39-A9D8-4B56-BD32-A0A65999D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4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AD8B22-D907-4930-BBFD-7A85A245D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5D8D398-BECB-4578-B541-82121D32B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BE2DFF-FF78-47F4-9676-93085125B0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CBFF5-E016-4AEE-9DFD-12BBBAAF2D14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15239C-F934-4E25-BF5D-A6FC0CA370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A435D8A-99E6-447A-A6C5-5BD3A17D1F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A8B39-A9D8-4B56-BD32-A0A65999D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111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813957E-F56A-48CF-9B54-7F1A76CBC0DB}"/>
              </a:ext>
            </a:extLst>
          </p:cNvPr>
          <p:cNvSpPr/>
          <p:nvPr/>
        </p:nvSpPr>
        <p:spPr>
          <a:xfrm>
            <a:off x="905522" y="548179"/>
            <a:ext cx="10599938" cy="4838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uk-UA" sz="1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 ПРАЦЮВАТИ З ДІТЬМИ НОВОГО ПОКОЛІННЯ</a:t>
            </a: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lnSpc>
                <a:spcPct val="150000"/>
              </a:lnSpc>
            </a:pPr>
            <a:r>
              <a:rPr lang="uk-UA" sz="1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lnSpc>
                <a:spcPct val="150000"/>
              </a:lnSpc>
            </a:pPr>
            <a:r>
              <a:rPr lang="uk-UA" sz="1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lnSpc>
                <a:spcPct val="150000"/>
              </a:lnSpc>
            </a:pPr>
            <a:r>
              <a:rPr lang="uk-UA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СЛІД ЗМІНИТИ ІНТСРУМЕНИ, ЯКНАЙБІЛЬШЕ РІЗНИХ ОЗДОРОВЧИХ ТЕХНОЛОГІЙ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lnSpc>
                <a:spcPct val="150000"/>
              </a:lnSpc>
            </a:pPr>
            <a:r>
              <a:rPr lang="uk-UA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lnSpc>
                <a:spcPct val="150000"/>
              </a:lnSpc>
            </a:pPr>
            <a:r>
              <a:rPr lang="uk-UA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ЗАЙМІТЬ ЇХ ДОЗВІЛЛЯ. ВОНИ ЗВИКЛИ ДО РОЗВАГ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lnSpc>
                <a:spcPct val="150000"/>
              </a:lnSpc>
            </a:pPr>
            <a:r>
              <a:rPr lang="uk-UA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lnSpc>
                <a:spcPct val="150000"/>
              </a:lnSpc>
            </a:pPr>
            <a:r>
              <a:rPr lang="uk-UA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ВОНИ НЕ БАЖАЮТЬ, ЩОБ ЇХ ВЧИЛИ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lnSpc>
                <a:spcPct val="150000"/>
              </a:lnSpc>
            </a:pPr>
            <a:r>
              <a:rPr lang="uk-UA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lnSpc>
                <a:spcPct val="150000"/>
              </a:lnSpc>
            </a:pPr>
            <a:r>
              <a:rPr lang="uk-UA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ВОНИ ДУЖЕ ЛЮБЛЯТЬ ВЧИТИСЯ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365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84254E-90A8-4B5A-ABC2-6986AC6AC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25E4BF-E4E4-4A11-8698-55FD40120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746149E-D613-43A2-9ACA-7785DDDCC70E}"/>
              </a:ext>
            </a:extLst>
          </p:cNvPr>
          <p:cNvSpPr/>
          <p:nvPr/>
        </p:nvSpPr>
        <p:spPr>
          <a:xfrm>
            <a:off x="3048000" y="1745719"/>
            <a:ext cx="6096000" cy="33665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АНТИРУДІМЕНТ ФІЗИЧНОЇ КУЛЬТУРИ №3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«Я - сам»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ЛІДЕР – ВИБІР, ПОШУК, ЩІЛЬНО, СВОЯ ГРА, 3 В 1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ЯК? -  ЛІБЕРАЛЬНО, ЕМОЦІЙНО, РАЦІОНАЛЬНО, ІНТЕРАКТИВНО, ДИНАМІЧНО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253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B22B66-9730-4B6B-83B4-6C256BAC8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0C1E33-37DE-405B-A846-3452CA8E5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36EF5D9-998A-4BB4-B298-A0BD08A6430B}"/>
              </a:ext>
            </a:extLst>
          </p:cNvPr>
          <p:cNvSpPr/>
          <p:nvPr/>
        </p:nvSpPr>
        <p:spPr>
          <a:xfrm>
            <a:off x="2737282" y="449338"/>
            <a:ext cx="6096000" cy="5959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ПРИНЦИПИ  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uk-UA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uk-UA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sz="32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ЛІБЕРАЛЬНО           ЕМОЦІЙНО      РАЦІОНАЛЬНО </a:t>
            </a:r>
            <a:endParaRPr lang="ru-RU" sz="32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sz="32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ІНТЕРАКТИВНО                ДИНАМІЧНО</a:t>
            </a:r>
            <a:endParaRPr lang="ru-RU" sz="32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117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29733E4-B792-4793-B01A-10D9CE5235D1}"/>
              </a:ext>
            </a:extLst>
          </p:cNvPr>
          <p:cNvSpPr/>
          <p:nvPr/>
        </p:nvSpPr>
        <p:spPr>
          <a:xfrm>
            <a:off x="3048000" y="1537970"/>
            <a:ext cx="6096000" cy="378206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ШКОЛА РОЗУМНОГО РУХУ</a:t>
            </a:r>
            <a:endParaRPr lang="ru-RU" sz="16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i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ЗАБУТИ</a:t>
            </a:r>
            <a:r>
              <a:rPr lang="uk-UA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ПРАВИЛА ДОРОСЛИХ / ВЧИМОСЯ ЗА ПРАВИЛАМИ ДІТЕЙ</a:t>
            </a:r>
            <a:endParaRPr lang="ru-RU" sz="16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i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ЗАБУТИ</a:t>
            </a:r>
            <a:r>
              <a:rPr lang="uk-UA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- ПРАВИЛЬНА ТЕХНІКА / РАЦІОНАЛЬНА ТЕХНІКА</a:t>
            </a:r>
            <a:endParaRPr lang="ru-RU" sz="16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i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ЗАБУТИ</a:t>
            </a:r>
            <a:r>
              <a:rPr lang="uk-UA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ПІДРАХУНОК, СВИСТОК / СЕРІЯМИ, ПЕРІОДАМИ</a:t>
            </a:r>
            <a:endParaRPr lang="ru-RU" sz="16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i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ЗАБУТИ</a:t>
            </a:r>
            <a:r>
              <a:rPr lang="uk-UA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БАЛАКАНИНА / СПІЛКУВАННЯ</a:t>
            </a:r>
            <a:endParaRPr lang="ru-RU" sz="16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98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5B9A659-4836-4DEC-8C18-7868CA337DFA}"/>
              </a:ext>
            </a:extLst>
          </p:cNvPr>
          <p:cNvSpPr/>
          <p:nvPr/>
        </p:nvSpPr>
        <p:spPr>
          <a:xfrm>
            <a:off x="3048000" y="1436403"/>
            <a:ext cx="6096000" cy="398519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ІННОВАЦІЙНІ МЕТОДИ НАВЧАННЯ</a:t>
            </a:r>
            <a:endParaRPr lang="ru-RU" sz="16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РУХОВА ЗАДАЧКА, ПІРАМІДА, БУТЕРБРОД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КПД УРОКУ</a:t>
            </a:r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КІЛЬКІСТЬ ВИДІВ ДІЯЛЬНОСТІ НЕ ПОВИННО ПЕРВИЩУВАТИ </a:t>
            </a:r>
            <a:r>
              <a:rPr lang="uk-UA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endParaRPr lang="ru-RU" sz="16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722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E0F463A-957B-4BAE-B48E-F39E4631F450}"/>
              </a:ext>
            </a:extLst>
          </p:cNvPr>
          <p:cNvSpPr/>
          <p:nvPr/>
        </p:nvSpPr>
        <p:spPr>
          <a:xfrm>
            <a:off x="3048000" y="2368966"/>
            <a:ext cx="6096000" cy="212006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КАЖІТЬ СТИСЛО, ПИШІТЬ РОЗГОРНУТО</a:t>
            </a:r>
            <a:endParaRPr lang="ru-RU" sz="1600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 СЕКУНД = 25 СЛІВ</a:t>
            </a:r>
            <a:endParaRPr lang="ru-RU" sz="16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МАЛЮЙТЕ КОМІКСИ</a:t>
            </a:r>
            <a:endParaRPr lang="ru-RU" sz="16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139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51B60A-930E-4319-BCC1-F263E3FCD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544535-D55A-47B9-A9F1-ABED18E72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732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92D68FB-FF3E-4241-86A6-1A3FF0C13297}"/>
              </a:ext>
            </a:extLst>
          </p:cNvPr>
          <p:cNvSpPr/>
          <p:nvPr/>
        </p:nvSpPr>
        <p:spPr>
          <a:xfrm>
            <a:off x="1580224" y="1417187"/>
            <a:ext cx="9286043" cy="3782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РОБОТА МАЄ ЇХ РОЗВАЖАТИ ТА РОЗВИВАТИ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ДОПОМОЖІТЬ ЇМ ВІДЧУТИ СЕБЕ ЧАСТИНОЮ КОМАНДИ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СЛІД ЧІТКО ОБУМОЛЮВАТИ ТРМІНИ, ШТРАФИ, БОНУСИ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ВОНИ НЕ МОЖУТЬ ПРАЦЮВАТИ БЕЗ «ЗАОХОЧЕНЬ»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ПОХВАЛА ДЛЯ НИХ ЯК ПАЛЬНЕ ДЛЯ ПАРОВОЗУ 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177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93A2CE8-7067-4D78-AADC-C4D9BA145FC8}"/>
              </a:ext>
            </a:extLst>
          </p:cNvPr>
          <p:cNvSpPr/>
          <p:nvPr/>
        </p:nvSpPr>
        <p:spPr>
          <a:xfrm>
            <a:off x="1020933" y="1159404"/>
            <a:ext cx="9969622" cy="4539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ДІТИ НОВОГО ПОКАЛІННЯ – </a:t>
            </a:r>
            <a:endParaRPr lang="ru-RU" sz="2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 ГЕНІЇ З «ТУПИМ РУХОВИМ ІНТЕЛЕКТОМ»</a:t>
            </a:r>
            <a:endParaRPr lang="ru-RU" sz="2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Розширення рухового досвіду, вдосконалення </a:t>
            </a:r>
            <a:r>
              <a:rPr lang="uk-UA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життєво</a:t>
            </a: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-необхідних рухових дій, використання їх у повсякденній та ігровій ситуації –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РУХОВА ФАНТАЗІЯ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072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36F197E-79BC-4EA7-A3F8-1E472AC20201}"/>
              </a:ext>
            </a:extLst>
          </p:cNvPr>
          <p:cNvSpPr/>
          <p:nvPr/>
        </p:nvSpPr>
        <p:spPr>
          <a:xfrm>
            <a:off x="3048000" y="1537970"/>
            <a:ext cx="6096000" cy="378206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 ФОРМУЛЮВАТИ ЗАВДАННЯ ДЛЯ ПЕДСТАВНИКІВ НОВОГО ПОКОЛІННЯ</a:t>
            </a:r>
            <a:endParaRPr lang="ru-RU" sz="16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ЩО? ЯК? НАВІЩО?   –  МЕТА</a:t>
            </a:r>
            <a:endParaRPr lang="ru-RU" sz="1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СПІЛКУВАНЯ НА РІВНИХ – Я + ДИТИНА</a:t>
            </a:r>
            <a:endParaRPr lang="ru-RU" sz="1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БЕЗ ОБМЕЖЕНЬ ТА ЖОРСТКИХ РАМОК – КРЕАТИВНО</a:t>
            </a:r>
            <a:endParaRPr lang="ru-RU" sz="1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336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4551C70-88F7-466A-930F-A432E74C5217}"/>
              </a:ext>
            </a:extLst>
          </p:cNvPr>
          <p:cNvSpPr/>
          <p:nvPr/>
        </p:nvSpPr>
        <p:spPr>
          <a:xfrm>
            <a:off x="754602" y="499224"/>
            <a:ext cx="10102788" cy="4613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ЛИШЕ ТЕРМІНИ І ШТРАФИ – НАЗВА ВПРАВИ</a:t>
            </a:r>
            <a:endParaRPr lang="ru-RU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ВЕСЕЛО І З ЗАХОПЛЕННЯМ – НАСТРІЙ</a:t>
            </a:r>
            <a:endParaRPr lang="ru-RU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АМБІЦІЙНІ ЦІЛІ РОЗБИВАЮТЬ НА АЛГОРИТМ ІЗ ШВИДКИМИ </a:t>
            </a:r>
            <a:endParaRPr lang="ru-RU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РЕАКЦІЯМИ – ВСІ КРАЩІ</a:t>
            </a:r>
            <a:endParaRPr lang="ru-RU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ЗАВДАННЯ ІЗ НАВАНТАЖЕННЯМ НА РОЗУМ ЯК ШАРАДА – ЗАРОЗУМНО</a:t>
            </a:r>
            <a:endParaRPr lang="ru-RU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ВИНАГОРОДА ЗА КОЖНИЙ ВИКОНАНИЙ ПУНКТ – ПЕРЕМОЖЕЦЬ </a:t>
            </a:r>
            <a:endParaRPr lang="ru-RU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51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B1F36-F69C-4BA1-A2F4-4593C0F8F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ЯКІСТЬ ЗДОРОВЬЯ – це рівень адаптації</a:t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АДАПТАЦІЯ залежить від РІВНЯ ЗАГАЛЬНОЇ ВИТРИВАЛОСТІ</a:t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Розвивається та вдосконалюється – не задовольняється потреба в рухах.</a:t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залежить від РІВЕНЯ ЗАГАЛЬНОЇ ВИТРИВАЛОСТІ – не відповідає типологічним особливостям дитини</a:t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8433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C211D6D-290F-4413-AD62-31870998AFD5}"/>
              </a:ext>
            </a:extLst>
          </p:cNvPr>
          <p:cNvSpPr/>
          <p:nvPr/>
        </p:nvSpPr>
        <p:spPr>
          <a:xfrm>
            <a:off x="2648504" y="953853"/>
            <a:ext cx="7791635" cy="455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ПРОБЛЕМИ ЗІ ЗДОРОВ’ЯМ ДІТЕЙ</a:t>
            </a:r>
            <a:endParaRPr lang="ru-RU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Порушення постави</a:t>
            </a:r>
            <a:endParaRPr lang="ru-RU" sz="24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uk-UA" sz="2400" b="1" dirty="0">
              <a:solidFill>
                <a:srgbClr val="00B0F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Зниження функціональних показників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ru-RU" sz="24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Нікчемний руховий досвід 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ru-RU" sz="24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 розвинений руховий інтелект дітей та викладачів</a:t>
            </a:r>
            <a:endParaRPr lang="ru-RU" sz="24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422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54847E-BF92-4E77-8E63-5F035D04BA5A}"/>
              </a:ext>
            </a:extLst>
          </p:cNvPr>
          <p:cNvSpPr/>
          <p:nvPr/>
        </p:nvSpPr>
        <p:spPr>
          <a:xfrm>
            <a:off x="3048000" y="1330221"/>
            <a:ext cx="6096000" cy="41975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АНТИРУДІМЕНТ ФІЗИЧНОЇ КУЛЬТУРИ №1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КАРДІО-ТРЕНУВАННЯ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ЗАГАЛЬНА ВИТРИВАЛІСТЬ=ІМУНІТЕТ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(6ХВ./ ФІТНЕС-ЗОНА/ЦИКЛІЧНО/ГРАЮЧИСЬ/ ЧСС 120 ВЖЕ ПОЧАТОК ОЗДОРОВЛЕННЯ, ЯКЩО НИЖЧЕ ЧСС, ТО БІЛЬШЕ 6 ХВИЛИН)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РЕКРЕАЦІЙНІ ЗАНЯТТЯ - ЦІКАВО/ДИВОВИЖНО/ВІД ДИТИНИ/            ДО 120-160 УД/ХВ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627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C551DB9-D962-41AC-A3A7-872884233BD1}"/>
              </a:ext>
            </a:extLst>
          </p:cNvPr>
          <p:cNvSpPr/>
          <p:nvPr/>
        </p:nvSpPr>
        <p:spPr>
          <a:xfrm>
            <a:off x="3048000" y="1537970"/>
            <a:ext cx="6096000" cy="378206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АНТИРУДІМЕНТ ФІЗИЧНОЇ КУЛЬТУРИ №2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 РУХОВОГО ІНТЕЛЕКТУ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Життєво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-важливі рухові навички (ЖВРН)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БАЛАНС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ПРОСТІР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РИТМ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 – це ЖВРН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0891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140</Words>
  <Application>Microsoft Office PowerPoint</Application>
  <PresentationFormat>Широкоэкранный</PresentationFormat>
  <Paragraphs>100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ЯКІСТЬ ЗДОРОВЬЯ – це рівень адаптації АДАПТАЦІЯ залежить від РІВНЯ ЗАГАЛЬНОЇ ВИТРИВАЛОСТІ    Розвивається та вдосконалюється – не задовольняється потреба в рухах. залежить від РІВЕНЯ ЗАГАЛЬНОЇ ВИТРИВАЛОСТІ – не відповідає типологічним особливостям дитини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 Пиптюк</dc:creator>
  <cp:lastModifiedBy>Павел Пиптюк</cp:lastModifiedBy>
  <cp:revision>3</cp:revision>
  <dcterms:created xsi:type="dcterms:W3CDTF">2020-03-02T12:00:02Z</dcterms:created>
  <dcterms:modified xsi:type="dcterms:W3CDTF">2021-10-12T14:30:29Z</dcterms:modified>
</cp:coreProperties>
</file>