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2" r:id="rId1"/>
  </p:sldMasterIdLst>
  <p:sldIdLst>
    <p:sldId id="256" r:id="rId2"/>
    <p:sldId id="257" r:id="rId3"/>
    <p:sldId id="258" r:id="rId4"/>
    <p:sldId id="259" r:id="rId5"/>
    <p:sldId id="260" r:id="rId6"/>
    <p:sldId id="261" r:id="rId7"/>
    <p:sldId id="262" r:id="rId8"/>
    <p:sldId id="263" r:id="rId9"/>
    <p:sldId id="266" r:id="rId10"/>
    <p:sldId id="264" r:id="rId11"/>
    <p:sldId id="265"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4BBAE261-46BC-490B-B90A-AD26BEE1C26B}">
          <p14:sldIdLst>
            <p14:sldId id="256"/>
            <p14:sldId id="257"/>
            <p14:sldId id="258"/>
            <p14:sldId id="259"/>
            <p14:sldId id="260"/>
            <p14:sldId id="261"/>
            <p14:sldId id="262"/>
            <p14:sldId id="263"/>
            <p14:sldId id="266"/>
            <p14:sldId id="264"/>
            <p14:sldId id="265"/>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029D4D-0A5C-498B-80B2-7858C051CBA0}"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ru-RU"/>
        </a:p>
      </dgm:t>
    </dgm:pt>
    <dgm:pt modelId="{7BA444D3-1A0F-4ADC-97B5-ED9DFEF2169B}">
      <dgm:prSet/>
      <dgm:spPr/>
      <dgm:t>
        <a:bodyPr/>
        <a:lstStyle/>
        <a:p>
          <a:pPr algn="just"/>
          <a:r>
            <a:rPr lang="uk-UA" dirty="0"/>
            <a:t>недержавний незалежний орган, що утворюється за угодою або відповідним рішенням заінтересованих фізичних та/або юридичних осіб у порядку, встановленому Законом, для вирішення спорів, що виникають із цивільних та господарських правовідносин</a:t>
          </a:r>
          <a:endParaRPr lang="ru-RU" dirty="0"/>
        </a:p>
      </dgm:t>
    </dgm:pt>
    <dgm:pt modelId="{1736E094-1B6A-4521-AC48-43E20D09D137}" type="parTrans" cxnId="{14DD0D6E-4DA7-4B6D-9683-22DFF38D2E7C}">
      <dgm:prSet/>
      <dgm:spPr/>
      <dgm:t>
        <a:bodyPr/>
        <a:lstStyle/>
        <a:p>
          <a:endParaRPr lang="ru-RU"/>
        </a:p>
      </dgm:t>
    </dgm:pt>
    <dgm:pt modelId="{FA464521-9566-4919-8120-F0BC29BC2A5F}" type="sibTrans" cxnId="{14DD0D6E-4DA7-4B6D-9683-22DFF38D2E7C}">
      <dgm:prSet/>
      <dgm:spPr/>
      <dgm:t>
        <a:bodyPr/>
        <a:lstStyle/>
        <a:p>
          <a:endParaRPr lang="ru-RU"/>
        </a:p>
      </dgm:t>
    </dgm:pt>
    <dgm:pt modelId="{633F233F-B484-4537-B9A5-FA940863B877}" type="pres">
      <dgm:prSet presAssocID="{73029D4D-0A5C-498B-80B2-7858C051CBA0}" presName="linear" presStyleCnt="0">
        <dgm:presLayoutVars>
          <dgm:animLvl val="lvl"/>
          <dgm:resizeHandles val="exact"/>
        </dgm:presLayoutVars>
      </dgm:prSet>
      <dgm:spPr/>
    </dgm:pt>
    <dgm:pt modelId="{0AB9D65D-3F05-4556-BA9D-670BBA9307C4}" type="pres">
      <dgm:prSet presAssocID="{7BA444D3-1A0F-4ADC-97B5-ED9DFEF2169B}" presName="parentText" presStyleLbl="node1" presStyleIdx="0" presStyleCnt="1">
        <dgm:presLayoutVars>
          <dgm:chMax val="0"/>
          <dgm:bulletEnabled val="1"/>
        </dgm:presLayoutVars>
      </dgm:prSet>
      <dgm:spPr/>
    </dgm:pt>
  </dgm:ptLst>
  <dgm:cxnLst>
    <dgm:cxn modelId="{14DD0D6E-4DA7-4B6D-9683-22DFF38D2E7C}" srcId="{73029D4D-0A5C-498B-80B2-7858C051CBA0}" destId="{7BA444D3-1A0F-4ADC-97B5-ED9DFEF2169B}" srcOrd="0" destOrd="0" parTransId="{1736E094-1B6A-4521-AC48-43E20D09D137}" sibTransId="{FA464521-9566-4919-8120-F0BC29BC2A5F}"/>
    <dgm:cxn modelId="{98B77C78-F62D-4A58-80DF-339C92B53BDB}" type="presOf" srcId="{7BA444D3-1A0F-4ADC-97B5-ED9DFEF2169B}" destId="{0AB9D65D-3F05-4556-BA9D-670BBA9307C4}" srcOrd="0" destOrd="0" presId="urn:microsoft.com/office/officeart/2005/8/layout/vList2"/>
    <dgm:cxn modelId="{DFB92F7A-99AA-4275-8BC2-5FFCAB1252E2}" type="presOf" srcId="{73029D4D-0A5C-498B-80B2-7858C051CBA0}" destId="{633F233F-B484-4537-B9A5-FA940863B877}" srcOrd="0" destOrd="0" presId="urn:microsoft.com/office/officeart/2005/8/layout/vList2"/>
    <dgm:cxn modelId="{F596DDC1-26EA-4E1E-9B1F-EDC0E7F5390B}" type="presParOf" srcId="{633F233F-B484-4537-B9A5-FA940863B877}" destId="{0AB9D65D-3F05-4556-BA9D-670BBA9307C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676BF9-A884-4296-B21B-A27E6102E57F}"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ru-RU"/>
        </a:p>
      </dgm:t>
    </dgm:pt>
    <dgm:pt modelId="{60E77B33-D878-47A8-8F36-DAB4091AE10B}">
      <dgm:prSet custT="1"/>
      <dgm:spPr/>
      <dgm:t>
        <a:bodyPr/>
        <a:lstStyle/>
        <a:p>
          <a:r>
            <a:rPr lang="uk-UA" sz="1600" dirty="0">
              <a:solidFill>
                <a:schemeClr val="tx1"/>
              </a:solidFill>
            </a:rPr>
            <a:t>законності</a:t>
          </a:r>
          <a:endParaRPr lang="ru-RU" sz="1600" dirty="0">
            <a:solidFill>
              <a:schemeClr val="tx1"/>
            </a:solidFill>
          </a:endParaRPr>
        </a:p>
      </dgm:t>
    </dgm:pt>
    <dgm:pt modelId="{D9494A81-074D-4CC8-BB64-514440DB1539}" type="parTrans" cxnId="{3A080602-4457-4989-8E33-46964B25EC9E}">
      <dgm:prSet/>
      <dgm:spPr/>
      <dgm:t>
        <a:bodyPr/>
        <a:lstStyle/>
        <a:p>
          <a:endParaRPr lang="ru-RU" sz="1600">
            <a:solidFill>
              <a:schemeClr val="tx1"/>
            </a:solidFill>
          </a:endParaRPr>
        </a:p>
      </dgm:t>
    </dgm:pt>
    <dgm:pt modelId="{02B5A59A-8A88-4F63-A569-F9ECAA39E62D}" type="sibTrans" cxnId="{3A080602-4457-4989-8E33-46964B25EC9E}">
      <dgm:prSet/>
      <dgm:spPr/>
      <dgm:t>
        <a:bodyPr/>
        <a:lstStyle/>
        <a:p>
          <a:endParaRPr lang="ru-RU" sz="1600">
            <a:solidFill>
              <a:schemeClr val="tx1"/>
            </a:solidFill>
          </a:endParaRPr>
        </a:p>
      </dgm:t>
    </dgm:pt>
    <dgm:pt modelId="{89EF4489-C9AE-404B-98F1-3FC8DA4DC3F6}">
      <dgm:prSet custT="1"/>
      <dgm:spPr/>
      <dgm:t>
        <a:bodyPr/>
        <a:lstStyle/>
        <a:p>
          <a:r>
            <a:rPr lang="uk-UA" sz="1600" dirty="0">
              <a:solidFill>
                <a:schemeClr val="tx1"/>
              </a:solidFill>
            </a:rPr>
            <a:t>незалежності третейських суддів та підкорення їх тільки законові</a:t>
          </a:r>
          <a:endParaRPr lang="ru-RU" sz="1600" dirty="0">
            <a:solidFill>
              <a:schemeClr val="tx1"/>
            </a:solidFill>
          </a:endParaRPr>
        </a:p>
      </dgm:t>
    </dgm:pt>
    <dgm:pt modelId="{01E97985-C604-4E32-8AF1-6EFD88710AC9}" type="parTrans" cxnId="{69FA732A-8FC6-4FBF-A706-0EA2194786BC}">
      <dgm:prSet/>
      <dgm:spPr/>
      <dgm:t>
        <a:bodyPr/>
        <a:lstStyle/>
        <a:p>
          <a:endParaRPr lang="ru-RU" sz="1600">
            <a:solidFill>
              <a:schemeClr val="tx1"/>
            </a:solidFill>
          </a:endParaRPr>
        </a:p>
      </dgm:t>
    </dgm:pt>
    <dgm:pt modelId="{E6C6CAFC-7E9B-40F0-9EC7-2AA0202B2528}" type="sibTrans" cxnId="{69FA732A-8FC6-4FBF-A706-0EA2194786BC}">
      <dgm:prSet/>
      <dgm:spPr/>
      <dgm:t>
        <a:bodyPr/>
        <a:lstStyle/>
        <a:p>
          <a:endParaRPr lang="ru-RU" sz="1600">
            <a:solidFill>
              <a:schemeClr val="tx1"/>
            </a:solidFill>
          </a:endParaRPr>
        </a:p>
      </dgm:t>
    </dgm:pt>
    <dgm:pt modelId="{6B9174AD-B1D2-4F5C-A1FA-D8A78AA3046A}">
      <dgm:prSet custT="1"/>
      <dgm:spPr/>
      <dgm:t>
        <a:bodyPr/>
        <a:lstStyle/>
        <a:p>
          <a:r>
            <a:rPr lang="uk-UA" sz="1600" dirty="0">
              <a:solidFill>
                <a:schemeClr val="tx1"/>
              </a:solidFill>
            </a:rPr>
            <a:t>рівності всіх </a:t>
          </a:r>
          <a:r>
            <a:rPr lang="uk-UA" sz="1400" dirty="0">
              <a:solidFill>
                <a:schemeClr val="tx1"/>
              </a:solidFill>
            </a:rPr>
            <a:t>учасників</a:t>
          </a:r>
          <a:r>
            <a:rPr lang="uk-UA" sz="1600" dirty="0">
              <a:solidFill>
                <a:schemeClr val="tx1"/>
              </a:solidFill>
            </a:rPr>
            <a:t> третейського розгляду перед законом і третейським судом</a:t>
          </a:r>
          <a:endParaRPr lang="ru-RU" sz="1600" dirty="0">
            <a:solidFill>
              <a:schemeClr val="tx1"/>
            </a:solidFill>
          </a:endParaRPr>
        </a:p>
      </dgm:t>
    </dgm:pt>
    <dgm:pt modelId="{9D530024-6EC3-4458-9765-097E9DDA735A}" type="parTrans" cxnId="{5459F723-ED35-4BF3-80B8-E2126BE7499C}">
      <dgm:prSet/>
      <dgm:spPr/>
      <dgm:t>
        <a:bodyPr/>
        <a:lstStyle/>
        <a:p>
          <a:endParaRPr lang="ru-RU" sz="1600">
            <a:solidFill>
              <a:schemeClr val="tx1"/>
            </a:solidFill>
          </a:endParaRPr>
        </a:p>
      </dgm:t>
    </dgm:pt>
    <dgm:pt modelId="{CB9E2B35-A257-46F1-ACE7-2F39DC9935B9}" type="sibTrans" cxnId="{5459F723-ED35-4BF3-80B8-E2126BE7499C}">
      <dgm:prSet/>
      <dgm:spPr/>
      <dgm:t>
        <a:bodyPr/>
        <a:lstStyle/>
        <a:p>
          <a:endParaRPr lang="ru-RU" sz="1600">
            <a:solidFill>
              <a:schemeClr val="tx1"/>
            </a:solidFill>
          </a:endParaRPr>
        </a:p>
      </dgm:t>
    </dgm:pt>
    <dgm:pt modelId="{F1F1A823-94D0-4BFC-9FB5-6D5DEDDA86C3}">
      <dgm:prSet custT="1"/>
      <dgm:spPr/>
      <dgm:t>
        <a:bodyPr/>
        <a:lstStyle/>
        <a:p>
          <a:r>
            <a:rPr lang="uk-UA" sz="1400" dirty="0">
              <a:solidFill>
                <a:schemeClr val="tx1"/>
              </a:solidFill>
            </a:rPr>
            <a:t>змагальності сторін, свободи в наданні ними третейському суду своїх доказів і у доведенні перед судом їх переконливості</a:t>
          </a:r>
          <a:endParaRPr lang="ru-RU" sz="1400" dirty="0">
            <a:solidFill>
              <a:schemeClr val="tx1"/>
            </a:solidFill>
          </a:endParaRPr>
        </a:p>
      </dgm:t>
    </dgm:pt>
    <dgm:pt modelId="{56027696-6A16-4F18-B8B0-6B643774BE5A}" type="parTrans" cxnId="{80CE470E-2D71-4F08-A639-4E082997F243}">
      <dgm:prSet/>
      <dgm:spPr/>
      <dgm:t>
        <a:bodyPr/>
        <a:lstStyle/>
        <a:p>
          <a:endParaRPr lang="ru-RU" sz="1600">
            <a:solidFill>
              <a:schemeClr val="tx1"/>
            </a:solidFill>
          </a:endParaRPr>
        </a:p>
      </dgm:t>
    </dgm:pt>
    <dgm:pt modelId="{A11432AB-0AD2-4D3C-8D42-6655B74D057B}" type="sibTrans" cxnId="{80CE470E-2D71-4F08-A639-4E082997F243}">
      <dgm:prSet/>
      <dgm:spPr/>
      <dgm:t>
        <a:bodyPr/>
        <a:lstStyle/>
        <a:p>
          <a:endParaRPr lang="ru-RU" sz="1600">
            <a:solidFill>
              <a:schemeClr val="tx1"/>
            </a:solidFill>
          </a:endParaRPr>
        </a:p>
      </dgm:t>
    </dgm:pt>
    <dgm:pt modelId="{9DD8226A-B523-4D11-91F3-DEE2F6B3B6FE}">
      <dgm:prSet custT="1"/>
      <dgm:spPr/>
      <dgm:t>
        <a:bodyPr/>
        <a:lstStyle/>
        <a:p>
          <a:r>
            <a:rPr lang="uk-UA" sz="1600" dirty="0">
              <a:solidFill>
                <a:schemeClr val="tx1"/>
              </a:solidFill>
            </a:rPr>
            <a:t>обов’язковості для сторін рішень третейського суду</a:t>
          </a:r>
          <a:endParaRPr lang="ru-RU" sz="1600" dirty="0">
            <a:solidFill>
              <a:schemeClr val="tx1"/>
            </a:solidFill>
          </a:endParaRPr>
        </a:p>
      </dgm:t>
    </dgm:pt>
    <dgm:pt modelId="{A6512787-54D3-4AFA-889C-F32A7C44921D}" type="parTrans" cxnId="{BD2F4120-4586-4C13-9EFD-CE04BFF04E4A}">
      <dgm:prSet/>
      <dgm:spPr/>
      <dgm:t>
        <a:bodyPr/>
        <a:lstStyle/>
        <a:p>
          <a:endParaRPr lang="ru-RU" sz="1600">
            <a:solidFill>
              <a:schemeClr val="tx1"/>
            </a:solidFill>
          </a:endParaRPr>
        </a:p>
      </dgm:t>
    </dgm:pt>
    <dgm:pt modelId="{46B82A82-F7D7-4226-8B3E-93561212DA9A}" type="sibTrans" cxnId="{BD2F4120-4586-4C13-9EFD-CE04BFF04E4A}">
      <dgm:prSet/>
      <dgm:spPr/>
      <dgm:t>
        <a:bodyPr/>
        <a:lstStyle/>
        <a:p>
          <a:endParaRPr lang="ru-RU" sz="1600">
            <a:solidFill>
              <a:schemeClr val="tx1"/>
            </a:solidFill>
          </a:endParaRPr>
        </a:p>
      </dgm:t>
    </dgm:pt>
    <dgm:pt modelId="{2E3EAA0E-39C2-40EF-BE0E-485D11D2A936}">
      <dgm:prSet custT="1"/>
      <dgm:spPr/>
      <dgm:t>
        <a:bodyPr/>
        <a:lstStyle/>
        <a:p>
          <a:r>
            <a:rPr lang="uk-UA" sz="1600" dirty="0">
              <a:solidFill>
                <a:schemeClr val="tx1"/>
              </a:solidFill>
            </a:rPr>
            <a:t>добровільності утворення третейського суду</a:t>
          </a:r>
          <a:endParaRPr lang="ru-RU" sz="1600" dirty="0">
            <a:solidFill>
              <a:schemeClr val="tx1"/>
            </a:solidFill>
          </a:endParaRPr>
        </a:p>
      </dgm:t>
    </dgm:pt>
    <dgm:pt modelId="{3575793C-C470-4007-BB5A-22F34E1CE9FE}" type="parTrans" cxnId="{D51F615F-D4FA-42B2-A585-25671854AF8B}">
      <dgm:prSet/>
      <dgm:spPr/>
      <dgm:t>
        <a:bodyPr/>
        <a:lstStyle/>
        <a:p>
          <a:endParaRPr lang="ru-RU" sz="1600">
            <a:solidFill>
              <a:schemeClr val="tx1"/>
            </a:solidFill>
          </a:endParaRPr>
        </a:p>
      </dgm:t>
    </dgm:pt>
    <dgm:pt modelId="{F6A56248-5DAF-472A-9787-EB174109998D}" type="sibTrans" cxnId="{D51F615F-D4FA-42B2-A585-25671854AF8B}">
      <dgm:prSet/>
      <dgm:spPr/>
      <dgm:t>
        <a:bodyPr/>
        <a:lstStyle/>
        <a:p>
          <a:endParaRPr lang="ru-RU" sz="1600">
            <a:solidFill>
              <a:schemeClr val="tx1"/>
            </a:solidFill>
          </a:endParaRPr>
        </a:p>
      </dgm:t>
    </dgm:pt>
    <dgm:pt modelId="{44A4ED5B-DF91-4D66-85E9-5D5901488FAD}">
      <dgm:prSet custT="1"/>
      <dgm:spPr/>
      <dgm:t>
        <a:bodyPr/>
        <a:lstStyle/>
        <a:p>
          <a:r>
            <a:rPr lang="uk-UA" sz="1600" dirty="0">
              <a:solidFill>
                <a:schemeClr val="tx1"/>
              </a:solidFill>
            </a:rPr>
            <a:t>добровільної згоди третейських суддів на їхнє призначення чи обрання у конкретній справі</a:t>
          </a:r>
          <a:endParaRPr lang="ru-RU" sz="1600" dirty="0">
            <a:solidFill>
              <a:schemeClr val="tx1"/>
            </a:solidFill>
          </a:endParaRPr>
        </a:p>
      </dgm:t>
    </dgm:pt>
    <dgm:pt modelId="{30FFCD7B-ADB4-4746-B38E-828790DF2E48}" type="parTrans" cxnId="{FDA11C71-02E9-4C3C-ADA9-FEA84FBD6F85}">
      <dgm:prSet/>
      <dgm:spPr/>
      <dgm:t>
        <a:bodyPr/>
        <a:lstStyle/>
        <a:p>
          <a:endParaRPr lang="ru-RU" sz="1600">
            <a:solidFill>
              <a:schemeClr val="tx1"/>
            </a:solidFill>
          </a:endParaRPr>
        </a:p>
      </dgm:t>
    </dgm:pt>
    <dgm:pt modelId="{6F833FC5-07C0-4152-8A85-6EBDEB77816A}" type="sibTrans" cxnId="{FDA11C71-02E9-4C3C-ADA9-FEA84FBD6F85}">
      <dgm:prSet/>
      <dgm:spPr/>
      <dgm:t>
        <a:bodyPr/>
        <a:lstStyle/>
        <a:p>
          <a:endParaRPr lang="ru-RU" sz="1600">
            <a:solidFill>
              <a:schemeClr val="tx1"/>
            </a:solidFill>
          </a:endParaRPr>
        </a:p>
      </dgm:t>
    </dgm:pt>
    <dgm:pt modelId="{58C586E2-0EA7-4566-9D0E-530B0D9DC1B3}">
      <dgm:prSet custT="1"/>
      <dgm:spPr/>
      <dgm:t>
        <a:bodyPr/>
        <a:lstStyle/>
        <a:p>
          <a:r>
            <a:rPr lang="uk-UA" sz="1600" dirty="0" err="1">
              <a:solidFill>
                <a:schemeClr val="tx1"/>
              </a:solidFill>
            </a:rPr>
            <a:t>арбітрування</a:t>
          </a:r>
          <a:endParaRPr lang="ru-RU" sz="1600" dirty="0">
            <a:solidFill>
              <a:schemeClr val="tx1"/>
            </a:solidFill>
          </a:endParaRPr>
        </a:p>
      </dgm:t>
    </dgm:pt>
    <dgm:pt modelId="{812D5B2B-E577-4FE7-BB20-64BB1A996084}" type="parTrans" cxnId="{54B2ACD7-2CF1-4046-8AD2-7ED8781E944E}">
      <dgm:prSet/>
      <dgm:spPr/>
      <dgm:t>
        <a:bodyPr/>
        <a:lstStyle/>
        <a:p>
          <a:endParaRPr lang="ru-RU" sz="1600">
            <a:solidFill>
              <a:schemeClr val="tx1"/>
            </a:solidFill>
          </a:endParaRPr>
        </a:p>
      </dgm:t>
    </dgm:pt>
    <dgm:pt modelId="{0665121A-3BEE-49A0-B895-E5AC6F79E66A}" type="sibTrans" cxnId="{54B2ACD7-2CF1-4046-8AD2-7ED8781E944E}">
      <dgm:prSet/>
      <dgm:spPr/>
      <dgm:t>
        <a:bodyPr/>
        <a:lstStyle/>
        <a:p>
          <a:endParaRPr lang="ru-RU" sz="1600">
            <a:solidFill>
              <a:schemeClr val="tx1"/>
            </a:solidFill>
          </a:endParaRPr>
        </a:p>
      </dgm:t>
    </dgm:pt>
    <dgm:pt modelId="{913F7931-9208-4E9C-ABC3-5B739B5A5044}">
      <dgm:prSet custT="1"/>
      <dgm:spPr/>
      <dgm:t>
        <a:bodyPr/>
        <a:lstStyle/>
        <a:p>
          <a:r>
            <a:rPr lang="uk-UA" sz="1600" dirty="0">
              <a:solidFill>
                <a:schemeClr val="tx1"/>
              </a:solidFill>
            </a:rPr>
            <a:t>самоврядування третейських суддів</a:t>
          </a:r>
          <a:endParaRPr lang="ru-RU" sz="1600" dirty="0">
            <a:solidFill>
              <a:schemeClr val="tx1"/>
            </a:solidFill>
          </a:endParaRPr>
        </a:p>
      </dgm:t>
    </dgm:pt>
    <dgm:pt modelId="{0CAA66E1-AD82-4E18-9752-E1E27A1B4FC2}" type="parTrans" cxnId="{CF8F45E5-8631-4C82-B82B-8471AD0841F6}">
      <dgm:prSet/>
      <dgm:spPr/>
      <dgm:t>
        <a:bodyPr/>
        <a:lstStyle/>
        <a:p>
          <a:endParaRPr lang="ru-RU" sz="1600">
            <a:solidFill>
              <a:schemeClr val="tx1"/>
            </a:solidFill>
          </a:endParaRPr>
        </a:p>
      </dgm:t>
    </dgm:pt>
    <dgm:pt modelId="{F126102B-20DE-49C1-A0A8-AB5AA917E78C}" type="sibTrans" cxnId="{CF8F45E5-8631-4C82-B82B-8471AD0841F6}">
      <dgm:prSet/>
      <dgm:spPr/>
      <dgm:t>
        <a:bodyPr/>
        <a:lstStyle/>
        <a:p>
          <a:endParaRPr lang="ru-RU" sz="1600">
            <a:solidFill>
              <a:schemeClr val="tx1"/>
            </a:solidFill>
          </a:endParaRPr>
        </a:p>
      </dgm:t>
    </dgm:pt>
    <dgm:pt modelId="{F370E25A-6B23-45D4-B782-BF414D7726F9}">
      <dgm:prSet custT="1"/>
      <dgm:spPr/>
      <dgm:t>
        <a:bodyPr/>
        <a:lstStyle/>
        <a:p>
          <a:r>
            <a:rPr lang="uk-UA" sz="1600" dirty="0">
              <a:solidFill>
                <a:schemeClr val="tx1"/>
              </a:solidFill>
            </a:rPr>
            <a:t>всебічності, повноти та об’єктивності вирішення спорів</a:t>
          </a:r>
          <a:endParaRPr lang="ru-RU" sz="1600" dirty="0">
            <a:solidFill>
              <a:schemeClr val="tx1"/>
            </a:solidFill>
          </a:endParaRPr>
        </a:p>
      </dgm:t>
    </dgm:pt>
    <dgm:pt modelId="{B331AE3C-2518-4032-9456-E118DB690300}" type="parTrans" cxnId="{9D088023-8A02-4515-B892-E47118AD92F6}">
      <dgm:prSet/>
      <dgm:spPr/>
      <dgm:t>
        <a:bodyPr/>
        <a:lstStyle/>
        <a:p>
          <a:endParaRPr lang="ru-RU" sz="1600">
            <a:solidFill>
              <a:schemeClr val="tx1"/>
            </a:solidFill>
          </a:endParaRPr>
        </a:p>
      </dgm:t>
    </dgm:pt>
    <dgm:pt modelId="{E50BFED8-6338-470A-B506-8284184B1238}" type="sibTrans" cxnId="{9D088023-8A02-4515-B892-E47118AD92F6}">
      <dgm:prSet/>
      <dgm:spPr/>
      <dgm:t>
        <a:bodyPr/>
        <a:lstStyle/>
        <a:p>
          <a:endParaRPr lang="ru-RU" sz="1600">
            <a:solidFill>
              <a:schemeClr val="tx1"/>
            </a:solidFill>
          </a:endParaRPr>
        </a:p>
      </dgm:t>
    </dgm:pt>
    <dgm:pt modelId="{BA471726-5D6E-4902-A627-53F5A7C778E6}">
      <dgm:prSet custT="1"/>
      <dgm:spPr/>
      <dgm:t>
        <a:bodyPr/>
        <a:lstStyle/>
        <a:p>
          <a:r>
            <a:rPr lang="uk-UA" sz="1400" dirty="0">
              <a:solidFill>
                <a:schemeClr val="tx1"/>
              </a:solidFill>
            </a:rPr>
            <a:t>сприяння сторонам у досягненні ними мирової угоди на будь-якій стадії третейського розгляду</a:t>
          </a:r>
          <a:endParaRPr lang="ru-RU" sz="1400" dirty="0">
            <a:solidFill>
              <a:schemeClr val="tx1"/>
            </a:solidFill>
          </a:endParaRPr>
        </a:p>
      </dgm:t>
    </dgm:pt>
    <dgm:pt modelId="{CB5DF231-4668-4153-A4D3-44DDF5EB6FBD}" type="parTrans" cxnId="{522FA057-C00F-4446-A963-EE3D7327DFF7}">
      <dgm:prSet/>
      <dgm:spPr/>
      <dgm:t>
        <a:bodyPr/>
        <a:lstStyle/>
        <a:p>
          <a:endParaRPr lang="ru-RU" sz="1600">
            <a:solidFill>
              <a:schemeClr val="tx1"/>
            </a:solidFill>
          </a:endParaRPr>
        </a:p>
      </dgm:t>
    </dgm:pt>
    <dgm:pt modelId="{EB8BD25B-4766-49F9-B2B4-8B533AFBE665}" type="sibTrans" cxnId="{522FA057-C00F-4446-A963-EE3D7327DFF7}">
      <dgm:prSet/>
      <dgm:spPr/>
      <dgm:t>
        <a:bodyPr/>
        <a:lstStyle/>
        <a:p>
          <a:endParaRPr lang="ru-RU" sz="1600">
            <a:solidFill>
              <a:schemeClr val="tx1"/>
            </a:solidFill>
          </a:endParaRPr>
        </a:p>
      </dgm:t>
    </dgm:pt>
    <dgm:pt modelId="{F707F3A4-0ADC-4D94-90CA-9E08A9876E71}" type="pres">
      <dgm:prSet presAssocID="{DF676BF9-A884-4296-B21B-A27E6102E57F}" presName="diagram" presStyleCnt="0">
        <dgm:presLayoutVars>
          <dgm:dir/>
          <dgm:resizeHandles val="exact"/>
        </dgm:presLayoutVars>
      </dgm:prSet>
      <dgm:spPr/>
    </dgm:pt>
    <dgm:pt modelId="{472B0BBC-F055-4959-B231-6AFF150ED3E5}" type="pres">
      <dgm:prSet presAssocID="{60E77B33-D878-47A8-8F36-DAB4091AE10B}" presName="node" presStyleLbl="node1" presStyleIdx="0" presStyleCnt="11">
        <dgm:presLayoutVars>
          <dgm:bulletEnabled val="1"/>
        </dgm:presLayoutVars>
      </dgm:prSet>
      <dgm:spPr/>
    </dgm:pt>
    <dgm:pt modelId="{BFA3AEC5-6CC2-4F1C-B739-9316A8B54E2B}" type="pres">
      <dgm:prSet presAssocID="{02B5A59A-8A88-4F63-A569-F9ECAA39E62D}" presName="sibTrans" presStyleCnt="0"/>
      <dgm:spPr/>
    </dgm:pt>
    <dgm:pt modelId="{3D9885FB-6380-4D91-847D-5830AF9A4F9C}" type="pres">
      <dgm:prSet presAssocID="{89EF4489-C9AE-404B-98F1-3FC8DA4DC3F6}" presName="node" presStyleLbl="node1" presStyleIdx="1" presStyleCnt="11">
        <dgm:presLayoutVars>
          <dgm:bulletEnabled val="1"/>
        </dgm:presLayoutVars>
      </dgm:prSet>
      <dgm:spPr/>
    </dgm:pt>
    <dgm:pt modelId="{EA10DEAD-FC47-45E7-B270-1B4DE4E15A7E}" type="pres">
      <dgm:prSet presAssocID="{E6C6CAFC-7E9B-40F0-9EC7-2AA0202B2528}" presName="sibTrans" presStyleCnt="0"/>
      <dgm:spPr/>
    </dgm:pt>
    <dgm:pt modelId="{9F6753D5-770D-4159-9C28-674E3B444D99}" type="pres">
      <dgm:prSet presAssocID="{6B9174AD-B1D2-4F5C-A1FA-D8A78AA3046A}" presName="node" presStyleLbl="node1" presStyleIdx="2" presStyleCnt="11">
        <dgm:presLayoutVars>
          <dgm:bulletEnabled val="1"/>
        </dgm:presLayoutVars>
      </dgm:prSet>
      <dgm:spPr/>
    </dgm:pt>
    <dgm:pt modelId="{E857B3EC-4A5B-4AC2-8B7D-C6D01BE12186}" type="pres">
      <dgm:prSet presAssocID="{CB9E2B35-A257-46F1-ACE7-2F39DC9935B9}" presName="sibTrans" presStyleCnt="0"/>
      <dgm:spPr/>
    </dgm:pt>
    <dgm:pt modelId="{41C425EB-707E-4D98-B4DF-62EE82808493}" type="pres">
      <dgm:prSet presAssocID="{F1F1A823-94D0-4BFC-9FB5-6D5DEDDA86C3}" presName="node" presStyleLbl="node1" presStyleIdx="3" presStyleCnt="11">
        <dgm:presLayoutVars>
          <dgm:bulletEnabled val="1"/>
        </dgm:presLayoutVars>
      </dgm:prSet>
      <dgm:spPr/>
    </dgm:pt>
    <dgm:pt modelId="{F0CF3C0E-0F0F-419D-82A9-1E24DA93C3AE}" type="pres">
      <dgm:prSet presAssocID="{A11432AB-0AD2-4D3C-8D42-6655B74D057B}" presName="sibTrans" presStyleCnt="0"/>
      <dgm:spPr/>
    </dgm:pt>
    <dgm:pt modelId="{F2724F3D-696C-4E67-91F9-9C0AE7AF1D89}" type="pres">
      <dgm:prSet presAssocID="{9DD8226A-B523-4D11-91F3-DEE2F6B3B6FE}" presName="node" presStyleLbl="node1" presStyleIdx="4" presStyleCnt="11">
        <dgm:presLayoutVars>
          <dgm:bulletEnabled val="1"/>
        </dgm:presLayoutVars>
      </dgm:prSet>
      <dgm:spPr/>
    </dgm:pt>
    <dgm:pt modelId="{24C60EA6-E71A-4E4E-B9A1-D0B466E2EF7E}" type="pres">
      <dgm:prSet presAssocID="{46B82A82-F7D7-4226-8B3E-93561212DA9A}" presName="sibTrans" presStyleCnt="0"/>
      <dgm:spPr/>
    </dgm:pt>
    <dgm:pt modelId="{1D3E0B06-763D-47A8-BC25-8CE5BBCF6B96}" type="pres">
      <dgm:prSet presAssocID="{2E3EAA0E-39C2-40EF-BE0E-485D11D2A936}" presName="node" presStyleLbl="node1" presStyleIdx="5" presStyleCnt="11">
        <dgm:presLayoutVars>
          <dgm:bulletEnabled val="1"/>
        </dgm:presLayoutVars>
      </dgm:prSet>
      <dgm:spPr/>
    </dgm:pt>
    <dgm:pt modelId="{72DB388B-A5A1-4413-B834-A84AA297A897}" type="pres">
      <dgm:prSet presAssocID="{F6A56248-5DAF-472A-9787-EB174109998D}" presName="sibTrans" presStyleCnt="0"/>
      <dgm:spPr/>
    </dgm:pt>
    <dgm:pt modelId="{DF9273F0-73CF-4FF9-80A6-2BFB771A572D}" type="pres">
      <dgm:prSet presAssocID="{44A4ED5B-DF91-4D66-85E9-5D5901488FAD}" presName="node" presStyleLbl="node1" presStyleIdx="6" presStyleCnt="11">
        <dgm:presLayoutVars>
          <dgm:bulletEnabled val="1"/>
        </dgm:presLayoutVars>
      </dgm:prSet>
      <dgm:spPr/>
    </dgm:pt>
    <dgm:pt modelId="{42389CB8-A7A0-4749-BE61-E90EC130A73D}" type="pres">
      <dgm:prSet presAssocID="{6F833FC5-07C0-4152-8A85-6EBDEB77816A}" presName="sibTrans" presStyleCnt="0"/>
      <dgm:spPr/>
    </dgm:pt>
    <dgm:pt modelId="{930DD01F-F823-4D82-993A-75E265401140}" type="pres">
      <dgm:prSet presAssocID="{58C586E2-0EA7-4566-9D0E-530B0D9DC1B3}" presName="node" presStyleLbl="node1" presStyleIdx="7" presStyleCnt="11">
        <dgm:presLayoutVars>
          <dgm:bulletEnabled val="1"/>
        </dgm:presLayoutVars>
      </dgm:prSet>
      <dgm:spPr/>
    </dgm:pt>
    <dgm:pt modelId="{D0EFDD9F-3512-4E46-8467-7F65AABBDEAD}" type="pres">
      <dgm:prSet presAssocID="{0665121A-3BEE-49A0-B895-E5AC6F79E66A}" presName="sibTrans" presStyleCnt="0"/>
      <dgm:spPr/>
    </dgm:pt>
    <dgm:pt modelId="{D2CBE0AA-F090-46AD-B4C0-E9E7E348242F}" type="pres">
      <dgm:prSet presAssocID="{913F7931-9208-4E9C-ABC3-5B739B5A5044}" presName="node" presStyleLbl="node1" presStyleIdx="8" presStyleCnt="11">
        <dgm:presLayoutVars>
          <dgm:bulletEnabled val="1"/>
        </dgm:presLayoutVars>
      </dgm:prSet>
      <dgm:spPr/>
    </dgm:pt>
    <dgm:pt modelId="{8ED105C6-8006-4ED0-ACE4-192909473A56}" type="pres">
      <dgm:prSet presAssocID="{F126102B-20DE-49C1-A0A8-AB5AA917E78C}" presName="sibTrans" presStyleCnt="0"/>
      <dgm:spPr/>
    </dgm:pt>
    <dgm:pt modelId="{B63FDFF1-28B2-4400-BF41-FCD384AD67DE}" type="pres">
      <dgm:prSet presAssocID="{F370E25A-6B23-45D4-B782-BF414D7726F9}" presName="node" presStyleLbl="node1" presStyleIdx="9" presStyleCnt="11">
        <dgm:presLayoutVars>
          <dgm:bulletEnabled val="1"/>
        </dgm:presLayoutVars>
      </dgm:prSet>
      <dgm:spPr/>
    </dgm:pt>
    <dgm:pt modelId="{535D2F39-2CB3-477A-9EC6-0D6D090CCFBE}" type="pres">
      <dgm:prSet presAssocID="{E50BFED8-6338-470A-B506-8284184B1238}" presName="sibTrans" presStyleCnt="0"/>
      <dgm:spPr/>
    </dgm:pt>
    <dgm:pt modelId="{07647710-294C-41E8-AC07-5309A2AF5518}" type="pres">
      <dgm:prSet presAssocID="{BA471726-5D6E-4902-A627-53F5A7C778E6}" presName="node" presStyleLbl="node1" presStyleIdx="10" presStyleCnt="11">
        <dgm:presLayoutVars>
          <dgm:bulletEnabled val="1"/>
        </dgm:presLayoutVars>
      </dgm:prSet>
      <dgm:spPr/>
    </dgm:pt>
  </dgm:ptLst>
  <dgm:cxnLst>
    <dgm:cxn modelId="{3A080602-4457-4989-8E33-46964B25EC9E}" srcId="{DF676BF9-A884-4296-B21B-A27E6102E57F}" destId="{60E77B33-D878-47A8-8F36-DAB4091AE10B}" srcOrd="0" destOrd="0" parTransId="{D9494A81-074D-4CC8-BB64-514440DB1539}" sibTransId="{02B5A59A-8A88-4F63-A569-F9ECAA39E62D}"/>
    <dgm:cxn modelId="{80CE470E-2D71-4F08-A639-4E082997F243}" srcId="{DF676BF9-A884-4296-B21B-A27E6102E57F}" destId="{F1F1A823-94D0-4BFC-9FB5-6D5DEDDA86C3}" srcOrd="3" destOrd="0" parTransId="{56027696-6A16-4F18-B8B0-6B643774BE5A}" sibTransId="{A11432AB-0AD2-4D3C-8D42-6655B74D057B}"/>
    <dgm:cxn modelId="{BD2F4120-4586-4C13-9EFD-CE04BFF04E4A}" srcId="{DF676BF9-A884-4296-B21B-A27E6102E57F}" destId="{9DD8226A-B523-4D11-91F3-DEE2F6B3B6FE}" srcOrd="4" destOrd="0" parTransId="{A6512787-54D3-4AFA-889C-F32A7C44921D}" sibTransId="{46B82A82-F7D7-4226-8B3E-93561212DA9A}"/>
    <dgm:cxn modelId="{9D088023-8A02-4515-B892-E47118AD92F6}" srcId="{DF676BF9-A884-4296-B21B-A27E6102E57F}" destId="{F370E25A-6B23-45D4-B782-BF414D7726F9}" srcOrd="9" destOrd="0" parTransId="{B331AE3C-2518-4032-9456-E118DB690300}" sibTransId="{E50BFED8-6338-470A-B506-8284184B1238}"/>
    <dgm:cxn modelId="{5459F723-ED35-4BF3-80B8-E2126BE7499C}" srcId="{DF676BF9-A884-4296-B21B-A27E6102E57F}" destId="{6B9174AD-B1D2-4F5C-A1FA-D8A78AA3046A}" srcOrd="2" destOrd="0" parTransId="{9D530024-6EC3-4458-9765-097E9DDA735A}" sibTransId="{CB9E2B35-A257-46F1-ACE7-2F39DC9935B9}"/>
    <dgm:cxn modelId="{69FA732A-8FC6-4FBF-A706-0EA2194786BC}" srcId="{DF676BF9-A884-4296-B21B-A27E6102E57F}" destId="{89EF4489-C9AE-404B-98F1-3FC8DA4DC3F6}" srcOrd="1" destOrd="0" parTransId="{01E97985-C604-4E32-8AF1-6EFD88710AC9}" sibTransId="{E6C6CAFC-7E9B-40F0-9EC7-2AA0202B2528}"/>
    <dgm:cxn modelId="{4CC55335-98EC-4AC6-A3B5-E6CDAED4E55E}" type="presOf" srcId="{BA471726-5D6E-4902-A627-53F5A7C778E6}" destId="{07647710-294C-41E8-AC07-5309A2AF5518}" srcOrd="0" destOrd="0" presId="urn:microsoft.com/office/officeart/2005/8/layout/default"/>
    <dgm:cxn modelId="{D51F615F-D4FA-42B2-A585-25671854AF8B}" srcId="{DF676BF9-A884-4296-B21B-A27E6102E57F}" destId="{2E3EAA0E-39C2-40EF-BE0E-485D11D2A936}" srcOrd="5" destOrd="0" parTransId="{3575793C-C470-4007-BB5A-22F34E1CE9FE}" sibTransId="{F6A56248-5DAF-472A-9787-EB174109998D}"/>
    <dgm:cxn modelId="{64589D41-4DA4-4630-82C9-C03E2C0FD42C}" type="presOf" srcId="{913F7931-9208-4E9C-ABC3-5B739B5A5044}" destId="{D2CBE0AA-F090-46AD-B4C0-E9E7E348242F}" srcOrd="0" destOrd="0" presId="urn:microsoft.com/office/officeart/2005/8/layout/default"/>
    <dgm:cxn modelId="{40537B49-33A8-4EAE-812A-1594C3834F80}" type="presOf" srcId="{9DD8226A-B523-4D11-91F3-DEE2F6B3B6FE}" destId="{F2724F3D-696C-4E67-91F9-9C0AE7AF1D89}" srcOrd="0" destOrd="0" presId="urn:microsoft.com/office/officeart/2005/8/layout/default"/>
    <dgm:cxn modelId="{22D9756F-4AC7-489D-9DC5-FD1EDBCB1B5D}" type="presOf" srcId="{6B9174AD-B1D2-4F5C-A1FA-D8A78AA3046A}" destId="{9F6753D5-770D-4159-9C28-674E3B444D99}" srcOrd="0" destOrd="0" presId="urn:microsoft.com/office/officeart/2005/8/layout/default"/>
    <dgm:cxn modelId="{FDA11C71-02E9-4C3C-ADA9-FEA84FBD6F85}" srcId="{DF676BF9-A884-4296-B21B-A27E6102E57F}" destId="{44A4ED5B-DF91-4D66-85E9-5D5901488FAD}" srcOrd="6" destOrd="0" parTransId="{30FFCD7B-ADB4-4746-B38E-828790DF2E48}" sibTransId="{6F833FC5-07C0-4152-8A85-6EBDEB77816A}"/>
    <dgm:cxn modelId="{B4944B72-DF71-444B-AF30-44419540BBF7}" type="presOf" srcId="{89EF4489-C9AE-404B-98F1-3FC8DA4DC3F6}" destId="{3D9885FB-6380-4D91-847D-5830AF9A4F9C}" srcOrd="0" destOrd="0" presId="urn:microsoft.com/office/officeart/2005/8/layout/default"/>
    <dgm:cxn modelId="{522FA057-C00F-4446-A963-EE3D7327DFF7}" srcId="{DF676BF9-A884-4296-B21B-A27E6102E57F}" destId="{BA471726-5D6E-4902-A627-53F5A7C778E6}" srcOrd="10" destOrd="0" parTransId="{CB5DF231-4668-4153-A4D3-44DDF5EB6FBD}" sibTransId="{EB8BD25B-4766-49F9-B2B4-8B533AFBE665}"/>
    <dgm:cxn modelId="{AD7E0395-A7B8-4E84-981C-99F1FC5C3217}" type="presOf" srcId="{2E3EAA0E-39C2-40EF-BE0E-485D11D2A936}" destId="{1D3E0B06-763D-47A8-BC25-8CE5BBCF6B96}" srcOrd="0" destOrd="0" presId="urn:microsoft.com/office/officeart/2005/8/layout/default"/>
    <dgm:cxn modelId="{B243E8A5-DB86-46C8-BE1E-966AF91FF7B7}" type="presOf" srcId="{F370E25A-6B23-45D4-B782-BF414D7726F9}" destId="{B63FDFF1-28B2-4400-BF41-FCD384AD67DE}" srcOrd="0" destOrd="0" presId="urn:microsoft.com/office/officeart/2005/8/layout/default"/>
    <dgm:cxn modelId="{C71E6BB2-D621-4847-B2B3-1FFD019D79D2}" type="presOf" srcId="{DF676BF9-A884-4296-B21B-A27E6102E57F}" destId="{F707F3A4-0ADC-4D94-90CA-9E08A9876E71}" srcOrd="0" destOrd="0" presId="urn:microsoft.com/office/officeart/2005/8/layout/default"/>
    <dgm:cxn modelId="{E49312D3-5E5F-4442-83C2-86D2CF7DB5C6}" type="presOf" srcId="{58C586E2-0EA7-4566-9D0E-530B0D9DC1B3}" destId="{930DD01F-F823-4D82-993A-75E265401140}" srcOrd="0" destOrd="0" presId="urn:microsoft.com/office/officeart/2005/8/layout/default"/>
    <dgm:cxn modelId="{597504D6-E800-457A-9271-E2BD190B65A1}" type="presOf" srcId="{60E77B33-D878-47A8-8F36-DAB4091AE10B}" destId="{472B0BBC-F055-4959-B231-6AFF150ED3E5}" srcOrd="0" destOrd="0" presId="urn:microsoft.com/office/officeart/2005/8/layout/default"/>
    <dgm:cxn modelId="{54B2ACD7-2CF1-4046-8AD2-7ED8781E944E}" srcId="{DF676BF9-A884-4296-B21B-A27E6102E57F}" destId="{58C586E2-0EA7-4566-9D0E-530B0D9DC1B3}" srcOrd="7" destOrd="0" parTransId="{812D5B2B-E577-4FE7-BB20-64BB1A996084}" sibTransId="{0665121A-3BEE-49A0-B895-E5AC6F79E66A}"/>
    <dgm:cxn modelId="{452C58DD-F298-4480-B73B-D7D85F87C0AC}" type="presOf" srcId="{44A4ED5B-DF91-4D66-85E9-5D5901488FAD}" destId="{DF9273F0-73CF-4FF9-80A6-2BFB771A572D}" srcOrd="0" destOrd="0" presId="urn:microsoft.com/office/officeart/2005/8/layout/default"/>
    <dgm:cxn modelId="{CF8F45E5-8631-4C82-B82B-8471AD0841F6}" srcId="{DF676BF9-A884-4296-B21B-A27E6102E57F}" destId="{913F7931-9208-4E9C-ABC3-5B739B5A5044}" srcOrd="8" destOrd="0" parTransId="{0CAA66E1-AD82-4E18-9752-E1E27A1B4FC2}" sibTransId="{F126102B-20DE-49C1-A0A8-AB5AA917E78C}"/>
    <dgm:cxn modelId="{DBA92AFA-9B41-45D2-9748-A7045045F875}" type="presOf" srcId="{F1F1A823-94D0-4BFC-9FB5-6D5DEDDA86C3}" destId="{41C425EB-707E-4D98-B4DF-62EE82808493}" srcOrd="0" destOrd="0" presId="urn:microsoft.com/office/officeart/2005/8/layout/default"/>
    <dgm:cxn modelId="{6504E954-DE4D-474F-AC7D-6731DAB6711D}" type="presParOf" srcId="{F707F3A4-0ADC-4D94-90CA-9E08A9876E71}" destId="{472B0BBC-F055-4959-B231-6AFF150ED3E5}" srcOrd="0" destOrd="0" presId="urn:microsoft.com/office/officeart/2005/8/layout/default"/>
    <dgm:cxn modelId="{D66E6D74-26FE-4D02-A84E-EE3C8F379D08}" type="presParOf" srcId="{F707F3A4-0ADC-4D94-90CA-9E08A9876E71}" destId="{BFA3AEC5-6CC2-4F1C-B739-9316A8B54E2B}" srcOrd="1" destOrd="0" presId="urn:microsoft.com/office/officeart/2005/8/layout/default"/>
    <dgm:cxn modelId="{F9423393-C85D-42AC-9927-994A9BDBB804}" type="presParOf" srcId="{F707F3A4-0ADC-4D94-90CA-9E08A9876E71}" destId="{3D9885FB-6380-4D91-847D-5830AF9A4F9C}" srcOrd="2" destOrd="0" presId="urn:microsoft.com/office/officeart/2005/8/layout/default"/>
    <dgm:cxn modelId="{6FC79FCD-B9C3-4D7B-81DC-B1734A5D95E6}" type="presParOf" srcId="{F707F3A4-0ADC-4D94-90CA-9E08A9876E71}" destId="{EA10DEAD-FC47-45E7-B270-1B4DE4E15A7E}" srcOrd="3" destOrd="0" presId="urn:microsoft.com/office/officeart/2005/8/layout/default"/>
    <dgm:cxn modelId="{2026320D-01BD-443B-BA8E-409BD2A4295F}" type="presParOf" srcId="{F707F3A4-0ADC-4D94-90CA-9E08A9876E71}" destId="{9F6753D5-770D-4159-9C28-674E3B444D99}" srcOrd="4" destOrd="0" presId="urn:microsoft.com/office/officeart/2005/8/layout/default"/>
    <dgm:cxn modelId="{640D5345-4782-4786-9F78-4A9D16E26BF0}" type="presParOf" srcId="{F707F3A4-0ADC-4D94-90CA-9E08A9876E71}" destId="{E857B3EC-4A5B-4AC2-8B7D-C6D01BE12186}" srcOrd="5" destOrd="0" presId="urn:microsoft.com/office/officeart/2005/8/layout/default"/>
    <dgm:cxn modelId="{364584A8-BFD7-4E97-8452-7B98B9E1ED66}" type="presParOf" srcId="{F707F3A4-0ADC-4D94-90CA-9E08A9876E71}" destId="{41C425EB-707E-4D98-B4DF-62EE82808493}" srcOrd="6" destOrd="0" presId="urn:microsoft.com/office/officeart/2005/8/layout/default"/>
    <dgm:cxn modelId="{6F440871-7090-424F-9D02-E18731CB0C91}" type="presParOf" srcId="{F707F3A4-0ADC-4D94-90CA-9E08A9876E71}" destId="{F0CF3C0E-0F0F-419D-82A9-1E24DA93C3AE}" srcOrd="7" destOrd="0" presId="urn:microsoft.com/office/officeart/2005/8/layout/default"/>
    <dgm:cxn modelId="{26579000-2730-49E5-886D-35AF0706FD4B}" type="presParOf" srcId="{F707F3A4-0ADC-4D94-90CA-9E08A9876E71}" destId="{F2724F3D-696C-4E67-91F9-9C0AE7AF1D89}" srcOrd="8" destOrd="0" presId="urn:microsoft.com/office/officeart/2005/8/layout/default"/>
    <dgm:cxn modelId="{C6B372DC-9E95-4313-94D7-AFA29A3F2D8D}" type="presParOf" srcId="{F707F3A4-0ADC-4D94-90CA-9E08A9876E71}" destId="{24C60EA6-E71A-4E4E-B9A1-D0B466E2EF7E}" srcOrd="9" destOrd="0" presId="urn:microsoft.com/office/officeart/2005/8/layout/default"/>
    <dgm:cxn modelId="{196718FE-7D88-4EE2-810A-1953148CA976}" type="presParOf" srcId="{F707F3A4-0ADC-4D94-90CA-9E08A9876E71}" destId="{1D3E0B06-763D-47A8-BC25-8CE5BBCF6B96}" srcOrd="10" destOrd="0" presId="urn:microsoft.com/office/officeart/2005/8/layout/default"/>
    <dgm:cxn modelId="{089E524E-6487-4F26-9B0E-310C483E0B22}" type="presParOf" srcId="{F707F3A4-0ADC-4D94-90CA-9E08A9876E71}" destId="{72DB388B-A5A1-4413-B834-A84AA297A897}" srcOrd="11" destOrd="0" presId="urn:microsoft.com/office/officeart/2005/8/layout/default"/>
    <dgm:cxn modelId="{02CA6888-ED4D-4329-8893-0F9AD6549475}" type="presParOf" srcId="{F707F3A4-0ADC-4D94-90CA-9E08A9876E71}" destId="{DF9273F0-73CF-4FF9-80A6-2BFB771A572D}" srcOrd="12" destOrd="0" presId="urn:microsoft.com/office/officeart/2005/8/layout/default"/>
    <dgm:cxn modelId="{7FA3DBAC-537E-4B17-A358-3A81992E0EF3}" type="presParOf" srcId="{F707F3A4-0ADC-4D94-90CA-9E08A9876E71}" destId="{42389CB8-A7A0-4749-BE61-E90EC130A73D}" srcOrd="13" destOrd="0" presId="urn:microsoft.com/office/officeart/2005/8/layout/default"/>
    <dgm:cxn modelId="{36217217-EFB4-474C-92BF-08F6D8D12EA5}" type="presParOf" srcId="{F707F3A4-0ADC-4D94-90CA-9E08A9876E71}" destId="{930DD01F-F823-4D82-993A-75E265401140}" srcOrd="14" destOrd="0" presId="urn:microsoft.com/office/officeart/2005/8/layout/default"/>
    <dgm:cxn modelId="{41F57EA9-334F-4C94-ADB2-04F0B3448E61}" type="presParOf" srcId="{F707F3A4-0ADC-4D94-90CA-9E08A9876E71}" destId="{D0EFDD9F-3512-4E46-8467-7F65AABBDEAD}" srcOrd="15" destOrd="0" presId="urn:microsoft.com/office/officeart/2005/8/layout/default"/>
    <dgm:cxn modelId="{D7C63F78-6F53-43F0-AC87-E34149565C70}" type="presParOf" srcId="{F707F3A4-0ADC-4D94-90CA-9E08A9876E71}" destId="{D2CBE0AA-F090-46AD-B4C0-E9E7E348242F}" srcOrd="16" destOrd="0" presId="urn:microsoft.com/office/officeart/2005/8/layout/default"/>
    <dgm:cxn modelId="{7D8C4BA3-6BAD-4AE5-868C-AF13B114E59D}" type="presParOf" srcId="{F707F3A4-0ADC-4D94-90CA-9E08A9876E71}" destId="{8ED105C6-8006-4ED0-ACE4-192909473A56}" srcOrd="17" destOrd="0" presId="urn:microsoft.com/office/officeart/2005/8/layout/default"/>
    <dgm:cxn modelId="{87BC7812-96BC-452B-A06A-1D6E237F0E15}" type="presParOf" srcId="{F707F3A4-0ADC-4D94-90CA-9E08A9876E71}" destId="{B63FDFF1-28B2-4400-BF41-FCD384AD67DE}" srcOrd="18" destOrd="0" presId="urn:microsoft.com/office/officeart/2005/8/layout/default"/>
    <dgm:cxn modelId="{DF52EF06-2E06-472D-B457-59495805590C}" type="presParOf" srcId="{F707F3A4-0ADC-4D94-90CA-9E08A9876E71}" destId="{535D2F39-2CB3-477A-9EC6-0D6D090CCFBE}" srcOrd="19" destOrd="0" presId="urn:microsoft.com/office/officeart/2005/8/layout/default"/>
    <dgm:cxn modelId="{85DB67CF-9BB1-4F9E-9B7B-A9F332C00A2D}" type="presParOf" srcId="{F707F3A4-0ADC-4D94-90CA-9E08A9876E71}" destId="{07647710-294C-41E8-AC07-5309A2AF5518}"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5D5C35-1294-404E-8F61-CD92B1EEFCED}"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ru-RU"/>
        </a:p>
      </dgm:t>
    </dgm:pt>
    <dgm:pt modelId="{C7A63F05-524B-4F31-9365-E342570CD0E2}">
      <dgm:prSet/>
      <dgm:spPr/>
      <dgm:t>
        <a:bodyPr/>
        <a:lstStyle/>
        <a:p>
          <a:r>
            <a:rPr lang="uk-UA" b="0" i="0" noProof="0" dirty="0">
              <a:solidFill>
                <a:schemeClr val="tx1"/>
              </a:solidFill>
            </a:rPr>
            <a:t>постійно діючі третейські суди</a:t>
          </a:r>
          <a:r>
            <a:rPr lang="ru-RU" b="0" i="0" dirty="0">
              <a:solidFill>
                <a:schemeClr val="tx1"/>
              </a:solidFill>
            </a:rPr>
            <a:t> </a:t>
          </a:r>
          <a:endParaRPr lang="ru-RU" dirty="0">
            <a:solidFill>
              <a:schemeClr val="tx1"/>
            </a:solidFill>
          </a:endParaRPr>
        </a:p>
      </dgm:t>
    </dgm:pt>
    <dgm:pt modelId="{57467400-D77A-4B1D-8383-70A183CB95A7}" type="parTrans" cxnId="{FA235C8F-EA0D-49F2-9E82-3D235A4450BE}">
      <dgm:prSet/>
      <dgm:spPr/>
      <dgm:t>
        <a:bodyPr/>
        <a:lstStyle/>
        <a:p>
          <a:endParaRPr lang="ru-RU">
            <a:solidFill>
              <a:schemeClr val="tx1"/>
            </a:solidFill>
          </a:endParaRPr>
        </a:p>
      </dgm:t>
    </dgm:pt>
    <dgm:pt modelId="{A78340D0-A05E-43B7-83FE-0703E1787DDB}" type="sibTrans" cxnId="{FA235C8F-EA0D-49F2-9E82-3D235A4450BE}">
      <dgm:prSet/>
      <dgm:spPr/>
      <dgm:t>
        <a:bodyPr/>
        <a:lstStyle/>
        <a:p>
          <a:endParaRPr lang="ru-RU">
            <a:solidFill>
              <a:schemeClr val="tx1"/>
            </a:solidFill>
          </a:endParaRPr>
        </a:p>
      </dgm:t>
    </dgm:pt>
    <dgm:pt modelId="{FEED5813-BEE9-408D-BE1E-E2E1D6C23491}">
      <dgm:prSet/>
      <dgm:spPr/>
      <dgm:t>
        <a:bodyPr/>
        <a:lstStyle/>
        <a:p>
          <a:r>
            <a:rPr lang="uk-UA" b="0" i="0" noProof="0" dirty="0">
              <a:solidFill>
                <a:schemeClr val="tx1"/>
              </a:solidFill>
            </a:rPr>
            <a:t>третейські суди для вирішення конкретного спору </a:t>
          </a:r>
        </a:p>
        <a:p>
          <a:r>
            <a:rPr lang="ru-RU" b="0" i="0" dirty="0">
              <a:solidFill>
                <a:schemeClr val="tx1"/>
              </a:solidFill>
            </a:rPr>
            <a:t>(суди </a:t>
          </a:r>
          <a:r>
            <a:rPr lang="ru-RU" b="0" i="0" dirty="0" err="1">
              <a:solidFill>
                <a:schemeClr val="tx1"/>
              </a:solidFill>
            </a:rPr>
            <a:t>ad</a:t>
          </a:r>
          <a:r>
            <a:rPr lang="ru-RU" b="0" i="0" dirty="0">
              <a:solidFill>
                <a:schemeClr val="tx1"/>
              </a:solidFill>
            </a:rPr>
            <a:t> </a:t>
          </a:r>
          <a:r>
            <a:rPr lang="ru-RU" b="0" i="0" dirty="0" err="1">
              <a:solidFill>
                <a:schemeClr val="tx1"/>
              </a:solidFill>
            </a:rPr>
            <a:t>hoc</a:t>
          </a:r>
          <a:r>
            <a:rPr lang="ru-RU" b="0" i="0" dirty="0">
              <a:solidFill>
                <a:schemeClr val="tx1"/>
              </a:solidFill>
            </a:rPr>
            <a:t>)</a:t>
          </a:r>
          <a:endParaRPr lang="ru-RU" dirty="0">
            <a:solidFill>
              <a:schemeClr val="tx1"/>
            </a:solidFill>
          </a:endParaRPr>
        </a:p>
      </dgm:t>
    </dgm:pt>
    <dgm:pt modelId="{D08B7468-9370-44F0-AF05-C72711FF83DD}" type="parTrans" cxnId="{CCE65938-EF35-4A02-8BBB-5EB03B00BB18}">
      <dgm:prSet/>
      <dgm:spPr/>
      <dgm:t>
        <a:bodyPr/>
        <a:lstStyle/>
        <a:p>
          <a:endParaRPr lang="ru-RU">
            <a:solidFill>
              <a:schemeClr val="tx1"/>
            </a:solidFill>
          </a:endParaRPr>
        </a:p>
      </dgm:t>
    </dgm:pt>
    <dgm:pt modelId="{2A52F9B2-02C6-4BE7-92A2-B52234E91816}" type="sibTrans" cxnId="{CCE65938-EF35-4A02-8BBB-5EB03B00BB18}">
      <dgm:prSet/>
      <dgm:spPr/>
      <dgm:t>
        <a:bodyPr/>
        <a:lstStyle/>
        <a:p>
          <a:endParaRPr lang="ru-RU">
            <a:solidFill>
              <a:schemeClr val="tx1"/>
            </a:solidFill>
          </a:endParaRPr>
        </a:p>
      </dgm:t>
    </dgm:pt>
    <dgm:pt modelId="{8B717A5E-3CB4-464B-A904-F92435805EE5}" type="pres">
      <dgm:prSet presAssocID="{475D5C35-1294-404E-8F61-CD92B1EEFCED}" presName="cycle" presStyleCnt="0">
        <dgm:presLayoutVars>
          <dgm:dir/>
          <dgm:resizeHandles val="exact"/>
        </dgm:presLayoutVars>
      </dgm:prSet>
      <dgm:spPr/>
    </dgm:pt>
    <dgm:pt modelId="{D61DA0A3-E6A5-4B7F-87D4-B48D1AF64902}" type="pres">
      <dgm:prSet presAssocID="{C7A63F05-524B-4F31-9365-E342570CD0E2}" presName="node" presStyleLbl="node1" presStyleIdx="0" presStyleCnt="2">
        <dgm:presLayoutVars>
          <dgm:bulletEnabled val="1"/>
        </dgm:presLayoutVars>
      </dgm:prSet>
      <dgm:spPr/>
    </dgm:pt>
    <dgm:pt modelId="{09707975-ABCA-462D-A01C-87357A201B28}" type="pres">
      <dgm:prSet presAssocID="{A78340D0-A05E-43B7-83FE-0703E1787DDB}" presName="sibTrans" presStyleLbl="sibTrans2D1" presStyleIdx="0" presStyleCnt="2"/>
      <dgm:spPr/>
    </dgm:pt>
    <dgm:pt modelId="{9ADFF6AE-CFA9-445E-B8B8-0875A92344A4}" type="pres">
      <dgm:prSet presAssocID="{A78340D0-A05E-43B7-83FE-0703E1787DDB}" presName="connectorText" presStyleLbl="sibTrans2D1" presStyleIdx="0" presStyleCnt="2"/>
      <dgm:spPr/>
    </dgm:pt>
    <dgm:pt modelId="{631E21A1-4A74-45A7-8565-FEA507014066}" type="pres">
      <dgm:prSet presAssocID="{FEED5813-BEE9-408D-BE1E-E2E1D6C23491}" presName="node" presStyleLbl="node1" presStyleIdx="1" presStyleCnt="2">
        <dgm:presLayoutVars>
          <dgm:bulletEnabled val="1"/>
        </dgm:presLayoutVars>
      </dgm:prSet>
      <dgm:spPr/>
    </dgm:pt>
    <dgm:pt modelId="{63DB4DC6-4942-4C38-A773-4BF8AD6ADE91}" type="pres">
      <dgm:prSet presAssocID="{2A52F9B2-02C6-4BE7-92A2-B52234E91816}" presName="sibTrans" presStyleLbl="sibTrans2D1" presStyleIdx="1" presStyleCnt="2"/>
      <dgm:spPr/>
    </dgm:pt>
    <dgm:pt modelId="{368EE7AE-D399-4575-838A-378CBF7BFE33}" type="pres">
      <dgm:prSet presAssocID="{2A52F9B2-02C6-4BE7-92A2-B52234E91816}" presName="connectorText" presStyleLbl="sibTrans2D1" presStyleIdx="1" presStyleCnt="2"/>
      <dgm:spPr/>
    </dgm:pt>
  </dgm:ptLst>
  <dgm:cxnLst>
    <dgm:cxn modelId="{CCE65938-EF35-4A02-8BBB-5EB03B00BB18}" srcId="{475D5C35-1294-404E-8F61-CD92B1EEFCED}" destId="{FEED5813-BEE9-408D-BE1E-E2E1D6C23491}" srcOrd="1" destOrd="0" parTransId="{D08B7468-9370-44F0-AF05-C72711FF83DD}" sibTransId="{2A52F9B2-02C6-4BE7-92A2-B52234E91816}"/>
    <dgm:cxn modelId="{A7FAB95A-3339-4A21-86B2-FE6731E9D477}" type="presOf" srcId="{2A52F9B2-02C6-4BE7-92A2-B52234E91816}" destId="{63DB4DC6-4942-4C38-A773-4BF8AD6ADE91}" srcOrd="0" destOrd="0" presId="urn:microsoft.com/office/officeart/2005/8/layout/cycle2"/>
    <dgm:cxn modelId="{17BBD28C-D83C-4A02-AFDC-15FB430CF969}" type="presOf" srcId="{475D5C35-1294-404E-8F61-CD92B1EEFCED}" destId="{8B717A5E-3CB4-464B-A904-F92435805EE5}" srcOrd="0" destOrd="0" presId="urn:microsoft.com/office/officeart/2005/8/layout/cycle2"/>
    <dgm:cxn modelId="{FA235C8F-EA0D-49F2-9E82-3D235A4450BE}" srcId="{475D5C35-1294-404E-8F61-CD92B1EEFCED}" destId="{C7A63F05-524B-4F31-9365-E342570CD0E2}" srcOrd="0" destOrd="0" parTransId="{57467400-D77A-4B1D-8383-70A183CB95A7}" sibTransId="{A78340D0-A05E-43B7-83FE-0703E1787DDB}"/>
    <dgm:cxn modelId="{C56CB1AC-0EDE-4CAA-89A7-789CCA1CAE66}" type="presOf" srcId="{FEED5813-BEE9-408D-BE1E-E2E1D6C23491}" destId="{631E21A1-4A74-45A7-8565-FEA507014066}" srcOrd="0" destOrd="0" presId="urn:microsoft.com/office/officeart/2005/8/layout/cycle2"/>
    <dgm:cxn modelId="{1D487DD7-E019-4305-8D4A-E55333D543EF}" type="presOf" srcId="{2A52F9B2-02C6-4BE7-92A2-B52234E91816}" destId="{368EE7AE-D399-4575-838A-378CBF7BFE33}" srcOrd="1" destOrd="0" presId="urn:microsoft.com/office/officeart/2005/8/layout/cycle2"/>
    <dgm:cxn modelId="{FAA801D9-1014-457E-BD63-7CA88CCA4C98}" type="presOf" srcId="{A78340D0-A05E-43B7-83FE-0703E1787DDB}" destId="{9ADFF6AE-CFA9-445E-B8B8-0875A92344A4}" srcOrd="1" destOrd="0" presId="urn:microsoft.com/office/officeart/2005/8/layout/cycle2"/>
    <dgm:cxn modelId="{29A6A8F4-2179-4B72-9E8B-416AAF37731D}" type="presOf" srcId="{A78340D0-A05E-43B7-83FE-0703E1787DDB}" destId="{09707975-ABCA-462D-A01C-87357A201B28}" srcOrd="0" destOrd="0" presId="urn:microsoft.com/office/officeart/2005/8/layout/cycle2"/>
    <dgm:cxn modelId="{4AB9E5FB-A96C-4231-AF65-1E40FD3B4595}" type="presOf" srcId="{C7A63F05-524B-4F31-9365-E342570CD0E2}" destId="{D61DA0A3-E6A5-4B7F-87D4-B48D1AF64902}" srcOrd="0" destOrd="0" presId="urn:microsoft.com/office/officeart/2005/8/layout/cycle2"/>
    <dgm:cxn modelId="{EE7FCAEB-4548-40B6-8934-DD8C4CEFFB9B}" type="presParOf" srcId="{8B717A5E-3CB4-464B-A904-F92435805EE5}" destId="{D61DA0A3-E6A5-4B7F-87D4-B48D1AF64902}" srcOrd="0" destOrd="0" presId="urn:microsoft.com/office/officeart/2005/8/layout/cycle2"/>
    <dgm:cxn modelId="{E3DCD0B6-D7FE-483D-97D1-543EDE6955AF}" type="presParOf" srcId="{8B717A5E-3CB4-464B-A904-F92435805EE5}" destId="{09707975-ABCA-462D-A01C-87357A201B28}" srcOrd="1" destOrd="0" presId="urn:microsoft.com/office/officeart/2005/8/layout/cycle2"/>
    <dgm:cxn modelId="{AA279124-F972-4B35-9172-BA51DA641BD0}" type="presParOf" srcId="{09707975-ABCA-462D-A01C-87357A201B28}" destId="{9ADFF6AE-CFA9-445E-B8B8-0875A92344A4}" srcOrd="0" destOrd="0" presId="urn:microsoft.com/office/officeart/2005/8/layout/cycle2"/>
    <dgm:cxn modelId="{1B2C69BD-6FDB-49E2-9F48-B0E15D00ADED}" type="presParOf" srcId="{8B717A5E-3CB4-464B-A904-F92435805EE5}" destId="{631E21A1-4A74-45A7-8565-FEA507014066}" srcOrd="2" destOrd="0" presId="urn:microsoft.com/office/officeart/2005/8/layout/cycle2"/>
    <dgm:cxn modelId="{8A137E03-02FE-46E7-8892-6CC4C7E65B79}" type="presParOf" srcId="{8B717A5E-3CB4-464B-A904-F92435805EE5}" destId="{63DB4DC6-4942-4C38-A773-4BF8AD6ADE91}" srcOrd="3" destOrd="0" presId="urn:microsoft.com/office/officeart/2005/8/layout/cycle2"/>
    <dgm:cxn modelId="{AA7164BE-8FAF-4249-A9DA-D4851B4BB3B0}" type="presParOf" srcId="{63DB4DC6-4942-4C38-A773-4BF8AD6ADE91}" destId="{368EE7AE-D399-4575-838A-378CBF7BFE3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00C7F7-E39A-447F-AE7D-C419B3BE37CE}" type="doc">
      <dgm:prSet loTypeId="urn:microsoft.com/office/officeart/2005/8/layout/process4" loCatId="list" qsTypeId="urn:microsoft.com/office/officeart/2005/8/quickstyle/simple1" qsCatId="simple" csTypeId="urn:microsoft.com/office/officeart/2005/8/colors/accent2_1" csCatId="accent2" phldr="1"/>
      <dgm:spPr/>
      <dgm:t>
        <a:bodyPr/>
        <a:lstStyle/>
        <a:p>
          <a:endParaRPr lang="ru-RU"/>
        </a:p>
      </dgm:t>
    </dgm:pt>
    <dgm:pt modelId="{BE08DBCB-2F2C-477A-950A-75D3D7595902}">
      <dgm:prSet custT="1"/>
      <dgm:spPr/>
      <dgm:t>
        <a:bodyPr/>
        <a:lstStyle/>
        <a:p>
          <a:r>
            <a:rPr lang="uk-UA" sz="1800" dirty="0"/>
            <a:t>не є представниками сторін</a:t>
          </a:r>
          <a:endParaRPr lang="ru-RU" sz="1800" dirty="0"/>
        </a:p>
      </dgm:t>
    </dgm:pt>
    <dgm:pt modelId="{058E3C02-55CA-4E10-ACC0-DC939FFEB050}" type="parTrans" cxnId="{215852C7-4326-4AF8-A4FC-0E3DF2BF8BF8}">
      <dgm:prSet/>
      <dgm:spPr/>
      <dgm:t>
        <a:bodyPr/>
        <a:lstStyle/>
        <a:p>
          <a:endParaRPr lang="ru-RU"/>
        </a:p>
      </dgm:t>
    </dgm:pt>
    <dgm:pt modelId="{E67DE8AD-9198-407B-B670-51BD774F5320}" type="sibTrans" cxnId="{215852C7-4326-4AF8-A4FC-0E3DF2BF8BF8}">
      <dgm:prSet/>
      <dgm:spPr/>
      <dgm:t>
        <a:bodyPr/>
        <a:lstStyle/>
        <a:p>
          <a:endParaRPr lang="ru-RU"/>
        </a:p>
      </dgm:t>
    </dgm:pt>
    <dgm:pt modelId="{4F6517D2-AA0B-4380-94DA-9C3AC6AD5C3B}">
      <dgm:prSet custT="1"/>
      <dgm:spPr/>
      <dgm:t>
        <a:bodyPr/>
        <a:lstStyle/>
        <a:p>
          <a:r>
            <a:rPr lang="uk-UA" sz="1800" dirty="0"/>
            <a:t>прямо чи опосередковано не заінтересована в результаті вирішення спору</a:t>
          </a:r>
          <a:endParaRPr lang="ru-RU" sz="1800" dirty="0"/>
        </a:p>
      </dgm:t>
    </dgm:pt>
    <dgm:pt modelId="{D9D669B2-6317-4DED-8162-CD6112AE2C72}" type="parTrans" cxnId="{1CF6527A-584F-4FAD-B589-EC84543FB7EA}">
      <dgm:prSet/>
      <dgm:spPr/>
      <dgm:t>
        <a:bodyPr/>
        <a:lstStyle/>
        <a:p>
          <a:endParaRPr lang="ru-RU"/>
        </a:p>
      </dgm:t>
    </dgm:pt>
    <dgm:pt modelId="{E97B892D-23B2-474D-B4F8-4768626DE210}" type="sibTrans" cxnId="{1CF6527A-584F-4FAD-B589-EC84543FB7EA}">
      <dgm:prSet/>
      <dgm:spPr/>
      <dgm:t>
        <a:bodyPr/>
        <a:lstStyle/>
        <a:p>
          <a:endParaRPr lang="ru-RU"/>
        </a:p>
      </dgm:t>
    </dgm:pt>
    <dgm:pt modelId="{FB93FA9B-2901-46DF-A462-21D50EB041D9}">
      <dgm:prSet custT="1"/>
      <dgm:spPr/>
      <dgm:t>
        <a:bodyPr/>
        <a:lstStyle/>
        <a:p>
          <a:r>
            <a:rPr lang="uk-UA" sz="1800" dirty="0"/>
            <a:t>має визнані сторонами знання, досвід, ділові та моральні якості, необхідні для вирішення спору</a:t>
          </a:r>
          <a:endParaRPr lang="ru-RU" sz="1800" dirty="0"/>
        </a:p>
      </dgm:t>
    </dgm:pt>
    <dgm:pt modelId="{C4B9E74B-804A-4AB9-987A-09B1B5B997CA}" type="parTrans" cxnId="{846346AB-D836-4742-91ED-DB191370A2F0}">
      <dgm:prSet/>
      <dgm:spPr/>
      <dgm:t>
        <a:bodyPr/>
        <a:lstStyle/>
        <a:p>
          <a:endParaRPr lang="ru-RU"/>
        </a:p>
      </dgm:t>
    </dgm:pt>
    <dgm:pt modelId="{7FFDBD21-1426-445D-A660-D87164181BB2}" type="sibTrans" cxnId="{846346AB-D836-4742-91ED-DB191370A2F0}">
      <dgm:prSet/>
      <dgm:spPr/>
      <dgm:t>
        <a:bodyPr/>
        <a:lstStyle/>
        <a:p>
          <a:endParaRPr lang="ru-RU"/>
        </a:p>
      </dgm:t>
    </dgm:pt>
    <dgm:pt modelId="{55DC628C-AB20-47B9-B6A7-1F146BE529BB}">
      <dgm:prSet custT="1"/>
      <dgm:spPr/>
      <dgm:t>
        <a:bodyPr/>
        <a:lstStyle/>
        <a:p>
          <a:r>
            <a:rPr lang="uk-UA" sz="1800" dirty="0"/>
            <a:t>Третейськими суддями не можуть бути:</a:t>
          </a:r>
          <a:endParaRPr lang="ru-RU" sz="1800" dirty="0"/>
        </a:p>
      </dgm:t>
    </dgm:pt>
    <dgm:pt modelId="{83A3CE9C-BE61-4C36-B098-232B6272336B}" type="parTrans" cxnId="{56662BB3-DC9C-4A94-A149-4B6A80A94558}">
      <dgm:prSet/>
      <dgm:spPr/>
      <dgm:t>
        <a:bodyPr/>
        <a:lstStyle/>
        <a:p>
          <a:endParaRPr lang="ru-RU"/>
        </a:p>
      </dgm:t>
    </dgm:pt>
    <dgm:pt modelId="{AC660047-0F09-403B-8F9A-DD6F8B4BAE44}" type="sibTrans" cxnId="{56662BB3-DC9C-4A94-A149-4B6A80A94558}">
      <dgm:prSet/>
      <dgm:spPr/>
      <dgm:t>
        <a:bodyPr/>
        <a:lstStyle/>
        <a:p>
          <a:endParaRPr lang="ru-RU"/>
        </a:p>
      </dgm:t>
    </dgm:pt>
    <dgm:pt modelId="{68B85C56-1796-4EE1-8908-3E749087849F}">
      <dgm:prSet custT="1"/>
      <dgm:spPr/>
      <dgm:t>
        <a:bodyPr/>
        <a:lstStyle/>
        <a:p>
          <a:pPr marL="0" indent="0"/>
          <a:r>
            <a:rPr lang="uk-UA" sz="1050" dirty="0"/>
            <a:t>особи, які не досягли повноліття, та особи, які перебувають під опікою чи піклуванням</a:t>
          </a:r>
          <a:endParaRPr lang="ru-RU" sz="1050" dirty="0"/>
        </a:p>
      </dgm:t>
    </dgm:pt>
    <dgm:pt modelId="{1EB34D08-BD22-4E8E-A39F-22003321ECE0}" type="parTrans" cxnId="{84934ECD-83D3-49E0-A890-B3066F924AC9}">
      <dgm:prSet/>
      <dgm:spPr/>
      <dgm:t>
        <a:bodyPr/>
        <a:lstStyle/>
        <a:p>
          <a:endParaRPr lang="ru-RU"/>
        </a:p>
      </dgm:t>
    </dgm:pt>
    <dgm:pt modelId="{E9BA80CB-02AD-49F0-98DB-049B2A5242AB}" type="sibTrans" cxnId="{84934ECD-83D3-49E0-A890-B3066F924AC9}">
      <dgm:prSet/>
      <dgm:spPr/>
      <dgm:t>
        <a:bodyPr/>
        <a:lstStyle/>
        <a:p>
          <a:endParaRPr lang="ru-RU"/>
        </a:p>
      </dgm:t>
    </dgm:pt>
    <dgm:pt modelId="{C72E9116-4264-466A-8BC0-D3641E002205}">
      <dgm:prSet custT="1"/>
      <dgm:spPr/>
      <dgm:t>
        <a:bodyPr/>
        <a:lstStyle/>
        <a:p>
          <a:pPr marL="0" indent="0"/>
          <a:r>
            <a:rPr lang="uk-UA" sz="1050" dirty="0"/>
            <a:t>особи, які не мають кваліфікації, погодженої сторонами безпосередньо чи визначеної у регламенті третейського суду</a:t>
          </a:r>
          <a:endParaRPr lang="ru-RU" sz="1050" dirty="0"/>
        </a:p>
      </dgm:t>
    </dgm:pt>
    <dgm:pt modelId="{677101AE-8456-4A01-A3C4-C5182CB935ED}" type="parTrans" cxnId="{4603F551-7562-4665-80F7-6F4FDBEF74C4}">
      <dgm:prSet/>
      <dgm:spPr/>
      <dgm:t>
        <a:bodyPr/>
        <a:lstStyle/>
        <a:p>
          <a:endParaRPr lang="ru-RU"/>
        </a:p>
      </dgm:t>
    </dgm:pt>
    <dgm:pt modelId="{4DCAF77A-2BA2-43AF-81B8-1D4732CA1B74}" type="sibTrans" cxnId="{4603F551-7562-4665-80F7-6F4FDBEF74C4}">
      <dgm:prSet/>
      <dgm:spPr/>
      <dgm:t>
        <a:bodyPr/>
        <a:lstStyle/>
        <a:p>
          <a:endParaRPr lang="ru-RU"/>
        </a:p>
      </dgm:t>
    </dgm:pt>
    <dgm:pt modelId="{04E7C3A6-CD55-4AFF-A31B-F0AD260C6DDC}">
      <dgm:prSet custT="1"/>
      <dgm:spPr/>
      <dgm:t>
        <a:bodyPr/>
        <a:lstStyle/>
        <a:p>
          <a:pPr marL="0" indent="0"/>
          <a:r>
            <a:rPr lang="uk-UA" sz="1050" dirty="0"/>
            <a:t>особи, які мають судимість</a:t>
          </a:r>
          <a:endParaRPr lang="ru-RU" sz="1050" dirty="0"/>
        </a:p>
      </dgm:t>
    </dgm:pt>
    <dgm:pt modelId="{F3201025-687C-4F8B-9FA3-4EA12AB597CC}" type="parTrans" cxnId="{D75E352D-C589-41D8-8843-3F07F83A9769}">
      <dgm:prSet/>
      <dgm:spPr/>
      <dgm:t>
        <a:bodyPr/>
        <a:lstStyle/>
        <a:p>
          <a:endParaRPr lang="ru-RU"/>
        </a:p>
      </dgm:t>
    </dgm:pt>
    <dgm:pt modelId="{C75DFC95-BDBD-412D-A0AE-AAC63DEB4D00}" type="sibTrans" cxnId="{D75E352D-C589-41D8-8843-3F07F83A9769}">
      <dgm:prSet/>
      <dgm:spPr/>
      <dgm:t>
        <a:bodyPr/>
        <a:lstStyle/>
        <a:p>
          <a:endParaRPr lang="ru-RU"/>
        </a:p>
      </dgm:t>
    </dgm:pt>
    <dgm:pt modelId="{9B12CF9B-54B8-4674-97B7-7F37FE00A854}">
      <dgm:prSet custT="1"/>
      <dgm:spPr/>
      <dgm:t>
        <a:bodyPr/>
        <a:lstStyle/>
        <a:p>
          <a:pPr marL="0" indent="0"/>
          <a:r>
            <a:rPr lang="uk-UA" sz="1050" dirty="0"/>
            <a:t>особи, визнані в судовому порядку недієздатними</a:t>
          </a:r>
          <a:endParaRPr lang="ru-RU" sz="1050" dirty="0"/>
        </a:p>
      </dgm:t>
    </dgm:pt>
    <dgm:pt modelId="{D243CD99-D5D3-4830-B632-F4F384E1C0B0}" type="parTrans" cxnId="{98E2CD6B-C41F-4E87-8FAC-CB4A2D77857A}">
      <dgm:prSet/>
      <dgm:spPr/>
      <dgm:t>
        <a:bodyPr/>
        <a:lstStyle/>
        <a:p>
          <a:endParaRPr lang="ru-RU"/>
        </a:p>
      </dgm:t>
    </dgm:pt>
    <dgm:pt modelId="{4293B275-96AD-4F27-A8F7-B286FCAC59A6}" type="sibTrans" cxnId="{98E2CD6B-C41F-4E87-8FAC-CB4A2D77857A}">
      <dgm:prSet/>
      <dgm:spPr/>
      <dgm:t>
        <a:bodyPr/>
        <a:lstStyle/>
        <a:p>
          <a:endParaRPr lang="ru-RU"/>
        </a:p>
      </dgm:t>
    </dgm:pt>
    <dgm:pt modelId="{2ABE2421-1BBF-484E-8CAA-3BA85F1151D7}">
      <dgm:prSet custT="1"/>
      <dgm:spPr/>
      <dgm:t>
        <a:bodyPr/>
        <a:lstStyle/>
        <a:p>
          <a:r>
            <a:rPr lang="uk-UA" sz="1800" i="1" dirty="0"/>
            <a:t>У разі одноособового вирішення спору третейський суддя постійно діючого третейського суду </a:t>
          </a:r>
          <a:r>
            <a:rPr lang="uk-UA" sz="1800" b="1" i="1" u="sng" dirty="0"/>
            <a:t>повинен мати вищу юридичну освіту</a:t>
          </a:r>
          <a:r>
            <a:rPr lang="uk-UA" sz="1800" i="1" dirty="0"/>
            <a:t>. У разі колегіального вирішення спору вимоги щодо наявності вищої юридичної освіти поширюються лише на головуючого складу третейського суду.</a:t>
          </a:r>
          <a:endParaRPr lang="ru-RU" sz="1800" dirty="0"/>
        </a:p>
      </dgm:t>
    </dgm:pt>
    <dgm:pt modelId="{30D113DC-AFBA-4BD5-AB13-48C10EDA7DC8}" type="parTrans" cxnId="{64C4191F-D63F-407A-B812-85DCA479946A}">
      <dgm:prSet/>
      <dgm:spPr/>
      <dgm:t>
        <a:bodyPr/>
        <a:lstStyle/>
        <a:p>
          <a:endParaRPr lang="ru-RU"/>
        </a:p>
      </dgm:t>
    </dgm:pt>
    <dgm:pt modelId="{4FD1B7F0-BFC2-4C50-9FCE-524BB86231CA}" type="sibTrans" cxnId="{64C4191F-D63F-407A-B812-85DCA479946A}">
      <dgm:prSet/>
      <dgm:spPr/>
      <dgm:t>
        <a:bodyPr/>
        <a:lstStyle/>
        <a:p>
          <a:endParaRPr lang="ru-RU"/>
        </a:p>
      </dgm:t>
    </dgm:pt>
    <dgm:pt modelId="{9492F332-1E4A-40F1-8E0E-CB2A8051FFE4}">
      <dgm:prSet custT="1"/>
      <dgm:spPr/>
      <dgm:t>
        <a:bodyPr/>
        <a:lstStyle/>
        <a:p>
          <a:r>
            <a:rPr lang="uk-UA" sz="1050" dirty="0"/>
            <a:t>судді судів загальної юрисдикції або Конституційного Суду України</a:t>
          </a:r>
          <a:endParaRPr lang="ru-RU" sz="1050" dirty="0"/>
        </a:p>
      </dgm:t>
    </dgm:pt>
    <dgm:pt modelId="{1BECB973-4862-45B7-9BB5-F0E77CA1F022}" type="parTrans" cxnId="{401D2728-67EE-4C37-8AD8-E8D608A323F7}">
      <dgm:prSet/>
      <dgm:spPr/>
      <dgm:t>
        <a:bodyPr/>
        <a:lstStyle/>
        <a:p>
          <a:endParaRPr lang="ru-RU"/>
        </a:p>
      </dgm:t>
    </dgm:pt>
    <dgm:pt modelId="{45171E9A-6F38-48A9-A338-C79DD290B3C3}" type="sibTrans" cxnId="{401D2728-67EE-4C37-8AD8-E8D608A323F7}">
      <dgm:prSet/>
      <dgm:spPr/>
      <dgm:t>
        <a:bodyPr/>
        <a:lstStyle/>
        <a:p>
          <a:endParaRPr lang="ru-RU"/>
        </a:p>
      </dgm:t>
    </dgm:pt>
    <dgm:pt modelId="{B5197401-D7D1-44EB-B600-900F168F4BAC}" type="pres">
      <dgm:prSet presAssocID="{9A00C7F7-E39A-447F-AE7D-C419B3BE37CE}" presName="Name0" presStyleCnt="0">
        <dgm:presLayoutVars>
          <dgm:dir/>
          <dgm:animLvl val="lvl"/>
          <dgm:resizeHandles val="exact"/>
        </dgm:presLayoutVars>
      </dgm:prSet>
      <dgm:spPr/>
    </dgm:pt>
    <dgm:pt modelId="{0A59221E-6D0D-43E7-AAC2-1C2DB4253DF9}" type="pres">
      <dgm:prSet presAssocID="{2ABE2421-1BBF-484E-8CAA-3BA85F1151D7}" presName="boxAndChildren" presStyleCnt="0"/>
      <dgm:spPr/>
    </dgm:pt>
    <dgm:pt modelId="{9DA749D4-BEE2-4C31-8257-24270011D4CE}" type="pres">
      <dgm:prSet presAssocID="{2ABE2421-1BBF-484E-8CAA-3BA85F1151D7}" presName="parentTextBox" presStyleLbl="node1" presStyleIdx="0" presStyleCnt="5" custLinFactNeighborY="24366"/>
      <dgm:spPr/>
    </dgm:pt>
    <dgm:pt modelId="{0D7AAFB0-E53D-4A16-B2DC-7936B00A6574}" type="pres">
      <dgm:prSet presAssocID="{AC660047-0F09-403B-8F9A-DD6F8B4BAE44}" presName="sp" presStyleCnt="0"/>
      <dgm:spPr/>
    </dgm:pt>
    <dgm:pt modelId="{F8DEA474-F6DD-49A7-AC17-F72C2F2364FA}" type="pres">
      <dgm:prSet presAssocID="{55DC628C-AB20-47B9-B6A7-1F146BE529BB}" presName="arrowAndChildren" presStyleCnt="0"/>
      <dgm:spPr/>
    </dgm:pt>
    <dgm:pt modelId="{B4F78ACA-8BCF-425A-883A-992E697040B3}" type="pres">
      <dgm:prSet presAssocID="{55DC628C-AB20-47B9-B6A7-1F146BE529BB}" presName="parentTextArrow" presStyleLbl="node1" presStyleIdx="0" presStyleCnt="5"/>
      <dgm:spPr/>
    </dgm:pt>
    <dgm:pt modelId="{2BFB464C-6B0C-4481-8BD9-35E6BFF230B2}" type="pres">
      <dgm:prSet presAssocID="{55DC628C-AB20-47B9-B6A7-1F146BE529BB}" presName="arrow" presStyleLbl="node1" presStyleIdx="1" presStyleCnt="5"/>
      <dgm:spPr/>
    </dgm:pt>
    <dgm:pt modelId="{45E683DC-BAEB-41C2-84BB-E7E4A29B94AD}" type="pres">
      <dgm:prSet presAssocID="{55DC628C-AB20-47B9-B6A7-1F146BE529BB}" presName="descendantArrow" presStyleCnt="0"/>
      <dgm:spPr/>
    </dgm:pt>
    <dgm:pt modelId="{50092D5C-E1DD-4579-A135-D510AE7614EB}" type="pres">
      <dgm:prSet presAssocID="{68B85C56-1796-4EE1-8908-3E749087849F}" presName="childTextArrow" presStyleLbl="fgAccFollowNode1" presStyleIdx="0" presStyleCnt="5" custScaleY="191490" custLinFactNeighborX="61" custLinFactNeighborY="71561">
        <dgm:presLayoutVars>
          <dgm:bulletEnabled val="1"/>
        </dgm:presLayoutVars>
      </dgm:prSet>
      <dgm:spPr/>
    </dgm:pt>
    <dgm:pt modelId="{DC83846A-E221-4EAE-AB11-A76535CBAE4F}" type="pres">
      <dgm:prSet presAssocID="{C72E9116-4264-466A-8BC0-D3641E002205}" presName="childTextArrow" presStyleLbl="fgAccFollowNode1" presStyleIdx="1" presStyleCnt="5" custScaleY="191490" custLinFactNeighborX="61" custLinFactNeighborY="71561">
        <dgm:presLayoutVars>
          <dgm:bulletEnabled val="1"/>
        </dgm:presLayoutVars>
      </dgm:prSet>
      <dgm:spPr/>
    </dgm:pt>
    <dgm:pt modelId="{D892FF7A-723E-4EDD-85C6-33827AB207B9}" type="pres">
      <dgm:prSet presAssocID="{04E7C3A6-CD55-4AFF-A31B-F0AD260C6DDC}" presName="childTextArrow" presStyleLbl="fgAccFollowNode1" presStyleIdx="2" presStyleCnt="5" custScaleY="191490" custLinFactNeighborX="61" custLinFactNeighborY="71561">
        <dgm:presLayoutVars>
          <dgm:bulletEnabled val="1"/>
        </dgm:presLayoutVars>
      </dgm:prSet>
      <dgm:spPr/>
    </dgm:pt>
    <dgm:pt modelId="{8A3770BA-836A-4C63-BE52-A3EC57CC3E95}" type="pres">
      <dgm:prSet presAssocID="{9B12CF9B-54B8-4674-97B7-7F37FE00A854}" presName="childTextArrow" presStyleLbl="fgAccFollowNode1" presStyleIdx="3" presStyleCnt="5" custScaleY="191490" custLinFactNeighborX="61" custLinFactNeighborY="71561">
        <dgm:presLayoutVars>
          <dgm:bulletEnabled val="1"/>
        </dgm:presLayoutVars>
      </dgm:prSet>
      <dgm:spPr/>
    </dgm:pt>
    <dgm:pt modelId="{3D1A23B9-6AB4-4D5D-BD95-EDB52F76A37E}" type="pres">
      <dgm:prSet presAssocID="{9492F332-1E4A-40F1-8E0E-CB2A8051FFE4}" presName="childTextArrow" presStyleLbl="fgAccFollowNode1" presStyleIdx="4" presStyleCnt="5" custScaleY="191490" custLinFactNeighborX="61" custLinFactNeighborY="71561">
        <dgm:presLayoutVars>
          <dgm:bulletEnabled val="1"/>
        </dgm:presLayoutVars>
      </dgm:prSet>
      <dgm:spPr/>
    </dgm:pt>
    <dgm:pt modelId="{2E5EC3C3-128C-4D08-935F-336746A7A2C5}" type="pres">
      <dgm:prSet presAssocID="{7FFDBD21-1426-445D-A660-D87164181BB2}" presName="sp" presStyleCnt="0"/>
      <dgm:spPr/>
    </dgm:pt>
    <dgm:pt modelId="{6A7B32CB-7DE1-4393-88FB-54C7E110018E}" type="pres">
      <dgm:prSet presAssocID="{FB93FA9B-2901-46DF-A462-21D50EB041D9}" presName="arrowAndChildren" presStyleCnt="0"/>
      <dgm:spPr/>
    </dgm:pt>
    <dgm:pt modelId="{7CDFFFF5-25FE-48B4-B5F7-04B5B4F7B5D5}" type="pres">
      <dgm:prSet presAssocID="{FB93FA9B-2901-46DF-A462-21D50EB041D9}" presName="parentTextArrow" presStyleLbl="node1" presStyleIdx="2" presStyleCnt="5" custScaleX="98667" custScaleY="44576"/>
      <dgm:spPr/>
    </dgm:pt>
    <dgm:pt modelId="{BAB8DCFB-0D6C-47B4-8A62-93A123936389}" type="pres">
      <dgm:prSet presAssocID="{E97B892D-23B2-474D-B4F8-4768626DE210}" presName="sp" presStyleCnt="0"/>
      <dgm:spPr/>
    </dgm:pt>
    <dgm:pt modelId="{71A5EAB4-1F50-4672-B0B0-B77F25AD2765}" type="pres">
      <dgm:prSet presAssocID="{4F6517D2-AA0B-4380-94DA-9C3AC6AD5C3B}" presName="arrowAndChildren" presStyleCnt="0"/>
      <dgm:spPr/>
    </dgm:pt>
    <dgm:pt modelId="{43338BFA-A8D6-4D21-9F56-49316BEE09D6}" type="pres">
      <dgm:prSet presAssocID="{4F6517D2-AA0B-4380-94DA-9C3AC6AD5C3B}" presName="parentTextArrow" presStyleLbl="node1" presStyleIdx="3" presStyleCnt="5" custScaleX="98667" custScaleY="44576"/>
      <dgm:spPr/>
    </dgm:pt>
    <dgm:pt modelId="{16324173-CF38-4118-B9E5-B699E4A468E8}" type="pres">
      <dgm:prSet presAssocID="{E67DE8AD-9198-407B-B670-51BD774F5320}" presName="sp" presStyleCnt="0"/>
      <dgm:spPr/>
    </dgm:pt>
    <dgm:pt modelId="{E11C272D-9DCB-4DA4-A55F-0B6EADCB3702}" type="pres">
      <dgm:prSet presAssocID="{BE08DBCB-2F2C-477A-950A-75D3D7595902}" presName="arrowAndChildren" presStyleCnt="0"/>
      <dgm:spPr/>
    </dgm:pt>
    <dgm:pt modelId="{9DE3541C-4DB4-41CC-9F90-1D8AB13E5F20}" type="pres">
      <dgm:prSet presAssocID="{BE08DBCB-2F2C-477A-950A-75D3D7595902}" presName="parentTextArrow" presStyleLbl="node1" presStyleIdx="4" presStyleCnt="5" custScaleX="98667" custScaleY="44576"/>
      <dgm:spPr/>
    </dgm:pt>
  </dgm:ptLst>
  <dgm:cxnLst>
    <dgm:cxn modelId="{3B660008-847F-40C6-A93E-1DA27507B8B7}" type="presOf" srcId="{55DC628C-AB20-47B9-B6A7-1F146BE529BB}" destId="{B4F78ACA-8BCF-425A-883A-992E697040B3}" srcOrd="0" destOrd="0" presId="urn:microsoft.com/office/officeart/2005/8/layout/process4"/>
    <dgm:cxn modelId="{745D270B-6420-4578-B25A-26127E1E5D2E}" type="presOf" srcId="{68B85C56-1796-4EE1-8908-3E749087849F}" destId="{50092D5C-E1DD-4579-A135-D510AE7614EB}" srcOrd="0" destOrd="0" presId="urn:microsoft.com/office/officeart/2005/8/layout/process4"/>
    <dgm:cxn modelId="{19FA390E-6AA8-41E8-B169-1FCB84517CC3}" type="presOf" srcId="{BE08DBCB-2F2C-477A-950A-75D3D7595902}" destId="{9DE3541C-4DB4-41CC-9F90-1D8AB13E5F20}" srcOrd="0" destOrd="0" presId="urn:microsoft.com/office/officeart/2005/8/layout/process4"/>
    <dgm:cxn modelId="{64C4191F-D63F-407A-B812-85DCA479946A}" srcId="{9A00C7F7-E39A-447F-AE7D-C419B3BE37CE}" destId="{2ABE2421-1BBF-484E-8CAA-3BA85F1151D7}" srcOrd="4" destOrd="0" parTransId="{30D113DC-AFBA-4BD5-AB13-48C10EDA7DC8}" sibTransId="{4FD1B7F0-BFC2-4C50-9FCE-524BB86231CA}"/>
    <dgm:cxn modelId="{AE156E27-E107-434D-A794-DDE2945CB57D}" type="presOf" srcId="{4F6517D2-AA0B-4380-94DA-9C3AC6AD5C3B}" destId="{43338BFA-A8D6-4D21-9F56-49316BEE09D6}" srcOrd="0" destOrd="0" presId="urn:microsoft.com/office/officeart/2005/8/layout/process4"/>
    <dgm:cxn modelId="{401D2728-67EE-4C37-8AD8-E8D608A323F7}" srcId="{55DC628C-AB20-47B9-B6A7-1F146BE529BB}" destId="{9492F332-1E4A-40F1-8E0E-CB2A8051FFE4}" srcOrd="4" destOrd="0" parTransId="{1BECB973-4862-45B7-9BB5-F0E77CA1F022}" sibTransId="{45171E9A-6F38-48A9-A338-C79DD290B3C3}"/>
    <dgm:cxn modelId="{D75E352D-C589-41D8-8843-3F07F83A9769}" srcId="{55DC628C-AB20-47B9-B6A7-1F146BE529BB}" destId="{04E7C3A6-CD55-4AFF-A31B-F0AD260C6DDC}" srcOrd="2" destOrd="0" parTransId="{F3201025-687C-4F8B-9FA3-4EA12AB597CC}" sibTransId="{C75DFC95-BDBD-412D-A0AE-AAC63DEB4D00}"/>
    <dgm:cxn modelId="{DB705D34-12BE-4074-8F65-8780040B1C32}" type="presOf" srcId="{2ABE2421-1BBF-484E-8CAA-3BA85F1151D7}" destId="{9DA749D4-BEE2-4C31-8257-24270011D4CE}" srcOrd="0" destOrd="0" presId="urn:microsoft.com/office/officeart/2005/8/layout/process4"/>
    <dgm:cxn modelId="{0639AD61-6C88-48E2-A42C-882F2446B609}" type="presOf" srcId="{9492F332-1E4A-40F1-8E0E-CB2A8051FFE4}" destId="{3D1A23B9-6AB4-4D5D-BD95-EDB52F76A37E}" srcOrd="0" destOrd="0" presId="urn:microsoft.com/office/officeart/2005/8/layout/process4"/>
    <dgm:cxn modelId="{9363E161-B973-40B3-B88E-1C92002EA379}" type="presOf" srcId="{04E7C3A6-CD55-4AFF-A31B-F0AD260C6DDC}" destId="{D892FF7A-723E-4EDD-85C6-33827AB207B9}" srcOrd="0" destOrd="0" presId="urn:microsoft.com/office/officeart/2005/8/layout/process4"/>
    <dgm:cxn modelId="{98E2CD6B-C41F-4E87-8FAC-CB4A2D77857A}" srcId="{55DC628C-AB20-47B9-B6A7-1F146BE529BB}" destId="{9B12CF9B-54B8-4674-97B7-7F37FE00A854}" srcOrd="3" destOrd="0" parTransId="{D243CD99-D5D3-4830-B632-F4F384E1C0B0}" sibTransId="{4293B275-96AD-4F27-A8F7-B286FCAC59A6}"/>
    <dgm:cxn modelId="{30BCE34C-147A-48F2-BD53-4DFE201ADD1E}" type="presOf" srcId="{9B12CF9B-54B8-4674-97B7-7F37FE00A854}" destId="{8A3770BA-836A-4C63-BE52-A3EC57CC3E95}" srcOrd="0" destOrd="0" presId="urn:microsoft.com/office/officeart/2005/8/layout/process4"/>
    <dgm:cxn modelId="{4603F551-7562-4665-80F7-6F4FDBEF74C4}" srcId="{55DC628C-AB20-47B9-B6A7-1F146BE529BB}" destId="{C72E9116-4264-466A-8BC0-D3641E002205}" srcOrd="1" destOrd="0" parTransId="{677101AE-8456-4A01-A3C4-C5182CB935ED}" sibTransId="{4DCAF77A-2BA2-43AF-81B8-1D4732CA1B74}"/>
    <dgm:cxn modelId="{AC34B256-CC61-4271-AC89-EE998B545BE3}" type="presOf" srcId="{FB93FA9B-2901-46DF-A462-21D50EB041D9}" destId="{7CDFFFF5-25FE-48B4-B5F7-04B5B4F7B5D5}" srcOrd="0" destOrd="0" presId="urn:microsoft.com/office/officeart/2005/8/layout/process4"/>
    <dgm:cxn modelId="{1CF6527A-584F-4FAD-B589-EC84543FB7EA}" srcId="{9A00C7F7-E39A-447F-AE7D-C419B3BE37CE}" destId="{4F6517D2-AA0B-4380-94DA-9C3AC6AD5C3B}" srcOrd="1" destOrd="0" parTransId="{D9D669B2-6317-4DED-8162-CD6112AE2C72}" sibTransId="{E97B892D-23B2-474D-B4F8-4768626DE210}"/>
    <dgm:cxn modelId="{0FEB1F9C-72EA-49EB-8831-080E7112AA58}" type="presOf" srcId="{55DC628C-AB20-47B9-B6A7-1F146BE529BB}" destId="{2BFB464C-6B0C-4481-8BD9-35E6BFF230B2}" srcOrd="1" destOrd="0" presId="urn:microsoft.com/office/officeart/2005/8/layout/process4"/>
    <dgm:cxn modelId="{846346AB-D836-4742-91ED-DB191370A2F0}" srcId="{9A00C7F7-E39A-447F-AE7D-C419B3BE37CE}" destId="{FB93FA9B-2901-46DF-A462-21D50EB041D9}" srcOrd="2" destOrd="0" parTransId="{C4B9E74B-804A-4AB9-987A-09B1B5B997CA}" sibTransId="{7FFDBD21-1426-445D-A660-D87164181BB2}"/>
    <dgm:cxn modelId="{56662BB3-DC9C-4A94-A149-4B6A80A94558}" srcId="{9A00C7F7-E39A-447F-AE7D-C419B3BE37CE}" destId="{55DC628C-AB20-47B9-B6A7-1F146BE529BB}" srcOrd="3" destOrd="0" parTransId="{83A3CE9C-BE61-4C36-B098-232B6272336B}" sibTransId="{AC660047-0F09-403B-8F9A-DD6F8B4BAE44}"/>
    <dgm:cxn modelId="{062EBEC3-7CC4-466B-8AD3-682F579ED258}" type="presOf" srcId="{9A00C7F7-E39A-447F-AE7D-C419B3BE37CE}" destId="{B5197401-D7D1-44EB-B600-900F168F4BAC}" srcOrd="0" destOrd="0" presId="urn:microsoft.com/office/officeart/2005/8/layout/process4"/>
    <dgm:cxn modelId="{215852C7-4326-4AF8-A4FC-0E3DF2BF8BF8}" srcId="{9A00C7F7-E39A-447F-AE7D-C419B3BE37CE}" destId="{BE08DBCB-2F2C-477A-950A-75D3D7595902}" srcOrd="0" destOrd="0" parTransId="{058E3C02-55CA-4E10-ACC0-DC939FFEB050}" sibTransId="{E67DE8AD-9198-407B-B670-51BD774F5320}"/>
    <dgm:cxn modelId="{84934ECD-83D3-49E0-A890-B3066F924AC9}" srcId="{55DC628C-AB20-47B9-B6A7-1F146BE529BB}" destId="{68B85C56-1796-4EE1-8908-3E749087849F}" srcOrd="0" destOrd="0" parTransId="{1EB34D08-BD22-4E8E-A39F-22003321ECE0}" sibTransId="{E9BA80CB-02AD-49F0-98DB-049B2A5242AB}"/>
    <dgm:cxn modelId="{08CC19F7-3FE4-45AF-AC19-0B4C0E00E24E}" type="presOf" srcId="{C72E9116-4264-466A-8BC0-D3641E002205}" destId="{DC83846A-E221-4EAE-AB11-A76535CBAE4F}" srcOrd="0" destOrd="0" presId="urn:microsoft.com/office/officeart/2005/8/layout/process4"/>
    <dgm:cxn modelId="{9F0A2F07-1AA3-457F-B094-50C75EE5C7FF}" type="presParOf" srcId="{B5197401-D7D1-44EB-B600-900F168F4BAC}" destId="{0A59221E-6D0D-43E7-AAC2-1C2DB4253DF9}" srcOrd="0" destOrd="0" presId="urn:microsoft.com/office/officeart/2005/8/layout/process4"/>
    <dgm:cxn modelId="{C2E697AA-B85A-4727-A920-222F9FE01F7F}" type="presParOf" srcId="{0A59221E-6D0D-43E7-AAC2-1C2DB4253DF9}" destId="{9DA749D4-BEE2-4C31-8257-24270011D4CE}" srcOrd="0" destOrd="0" presId="urn:microsoft.com/office/officeart/2005/8/layout/process4"/>
    <dgm:cxn modelId="{43AEBC6E-F37C-4ABC-ABCC-B2BD2063B094}" type="presParOf" srcId="{B5197401-D7D1-44EB-B600-900F168F4BAC}" destId="{0D7AAFB0-E53D-4A16-B2DC-7936B00A6574}" srcOrd="1" destOrd="0" presId="urn:microsoft.com/office/officeart/2005/8/layout/process4"/>
    <dgm:cxn modelId="{2D933479-7803-4A38-A6C2-7D748C5B5AA4}" type="presParOf" srcId="{B5197401-D7D1-44EB-B600-900F168F4BAC}" destId="{F8DEA474-F6DD-49A7-AC17-F72C2F2364FA}" srcOrd="2" destOrd="0" presId="urn:microsoft.com/office/officeart/2005/8/layout/process4"/>
    <dgm:cxn modelId="{8B34FE4C-18BA-433B-8723-CD84CEE56912}" type="presParOf" srcId="{F8DEA474-F6DD-49A7-AC17-F72C2F2364FA}" destId="{B4F78ACA-8BCF-425A-883A-992E697040B3}" srcOrd="0" destOrd="0" presId="urn:microsoft.com/office/officeart/2005/8/layout/process4"/>
    <dgm:cxn modelId="{C44874B6-83DA-483C-8532-F7CADAE5C3E5}" type="presParOf" srcId="{F8DEA474-F6DD-49A7-AC17-F72C2F2364FA}" destId="{2BFB464C-6B0C-4481-8BD9-35E6BFF230B2}" srcOrd="1" destOrd="0" presId="urn:microsoft.com/office/officeart/2005/8/layout/process4"/>
    <dgm:cxn modelId="{B9B44F49-2FD8-4A31-B128-B007DCCB9510}" type="presParOf" srcId="{F8DEA474-F6DD-49A7-AC17-F72C2F2364FA}" destId="{45E683DC-BAEB-41C2-84BB-E7E4A29B94AD}" srcOrd="2" destOrd="0" presId="urn:microsoft.com/office/officeart/2005/8/layout/process4"/>
    <dgm:cxn modelId="{2C7ACB03-18F4-4BED-B1BD-69FE1669BC08}" type="presParOf" srcId="{45E683DC-BAEB-41C2-84BB-E7E4A29B94AD}" destId="{50092D5C-E1DD-4579-A135-D510AE7614EB}" srcOrd="0" destOrd="0" presId="urn:microsoft.com/office/officeart/2005/8/layout/process4"/>
    <dgm:cxn modelId="{640A4665-221B-4292-878E-C43AE558F3C0}" type="presParOf" srcId="{45E683DC-BAEB-41C2-84BB-E7E4A29B94AD}" destId="{DC83846A-E221-4EAE-AB11-A76535CBAE4F}" srcOrd="1" destOrd="0" presId="urn:microsoft.com/office/officeart/2005/8/layout/process4"/>
    <dgm:cxn modelId="{D6CCD24C-47E4-4A39-BB91-85AD7801CC6D}" type="presParOf" srcId="{45E683DC-BAEB-41C2-84BB-E7E4A29B94AD}" destId="{D892FF7A-723E-4EDD-85C6-33827AB207B9}" srcOrd="2" destOrd="0" presId="urn:microsoft.com/office/officeart/2005/8/layout/process4"/>
    <dgm:cxn modelId="{6A268B3E-20D4-4FA1-935D-787CA92FAAA3}" type="presParOf" srcId="{45E683DC-BAEB-41C2-84BB-E7E4A29B94AD}" destId="{8A3770BA-836A-4C63-BE52-A3EC57CC3E95}" srcOrd="3" destOrd="0" presId="urn:microsoft.com/office/officeart/2005/8/layout/process4"/>
    <dgm:cxn modelId="{70E81F79-E938-4E3C-BD48-D44D53743108}" type="presParOf" srcId="{45E683DC-BAEB-41C2-84BB-E7E4A29B94AD}" destId="{3D1A23B9-6AB4-4D5D-BD95-EDB52F76A37E}" srcOrd="4" destOrd="0" presId="urn:microsoft.com/office/officeart/2005/8/layout/process4"/>
    <dgm:cxn modelId="{5F886EDD-BB6B-464F-895B-56DB66046C30}" type="presParOf" srcId="{B5197401-D7D1-44EB-B600-900F168F4BAC}" destId="{2E5EC3C3-128C-4D08-935F-336746A7A2C5}" srcOrd="3" destOrd="0" presId="urn:microsoft.com/office/officeart/2005/8/layout/process4"/>
    <dgm:cxn modelId="{509CB89A-53B9-45CB-8CB9-68EEA396931B}" type="presParOf" srcId="{B5197401-D7D1-44EB-B600-900F168F4BAC}" destId="{6A7B32CB-7DE1-4393-88FB-54C7E110018E}" srcOrd="4" destOrd="0" presId="urn:microsoft.com/office/officeart/2005/8/layout/process4"/>
    <dgm:cxn modelId="{3554A062-B1FA-4293-9A27-C07B4BA6F492}" type="presParOf" srcId="{6A7B32CB-7DE1-4393-88FB-54C7E110018E}" destId="{7CDFFFF5-25FE-48B4-B5F7-04B5B4F7B5D5}" srcOrd="0" destOrd="0" presId="urn:microsoft.com/office/officeart/2005/8/layout/process4"/>
    <dgm:cxn modelId="{ED19E4CF-A51D-4AC0-97FC-1B2307A10DB6}" type="presParOf" srcId="{B5197401-D7D1-44EB-B600-900F168F4BAC}" destId="{BAB8DCFB-0D6C-47B4-8A62-93A123936389}" srcOrd="5" destOrd="0" presId="urn:microsoft.com/office/officeart/2005/8/layout/process4"/>
    <dgm:cxn modelId="{BAF35295-E891-4461-8254-6A3E8A467818}" type="presParOf" srcId="{B5197401-D7D1-44EB-B600-900F168F4BAC}" destId="{71A5EAB4-1F50-4672-B0B0-B77F25AD2765}" srcOrd="6" destOrd="0" presId="urn:microsoft.com/office/officeart/2005/8/layout/process4"/>
    <dgm:cxn modelId="{5980ED41-D5C3-49E2-873C-2D1B77C8C3CA}" type="presParOf" srcId="{71A5EAB4-1F50-4672-B0B0-B77F25AD2765}" destId="{43338BFA-A8D6-4D21-9F56-49316BEE09D6}" srcOrd="0" destOrd="0" presId="urn:microsoft.com/office/officeart/2005/8/layout/process4"/>
    <dgm:cxn modelId="{50E88984-B30D-4922-832A-40B601C62974}" type="presParOf" srcId="{B5197401-D7D1-44EB-B600-900F168F4BAC}" destId="{16324173-CF38-4118-B9E5-B699E4A468E8}" srcOrd="7" destOrd="0" presId="urn:microsoft.com/office/officeart/2005/8/layout/process4"/>
    <dgm:cxn modelId="{F4863D46-0747-436E-96E1-F675E595ACA3}" type="presParOf" srcId="{B5197401-D7D1-44EB-B600-900F168F4BAC}" destId="{E11C272D-9DCB-4DA4-A55F-0B6EADCB3702}" srcOrd="8" destOrd="0" presId="urn:microsoft.com/office/officeart/2005/8/layout/process4"/>
    <dgm:cxn modelId="{C99C948D-A3FF-4586-8353-6D2F5DF1F13F}" type="presParOf" srcId="{E11C272D-9DCB-4DA4-A55F-0B6EADCB3702}" destId="{9DE3541C-4DB4-41CC-9F90-1D8AB13E5F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F4A3E7-9937-4237-A66C-FFA8C051A1D9}" type="doc">
      <dgm:prSet loTypeId="urn:microsoft.com/office/officeart/2005/8/layout/hierarchy2" loCatId="hierarchy" qsTypeId="urn:microsoft.com/office/officeart/2005/8/quickstyle/3d3" qsCatId="3D" csTypeId="urn:microsoft.com/office/officeart/2005/8/colors/colorful5" csCatId="colorful" phldr="1"/>
      <dgm:spPr/>
      <dgm:t>
        <a:bodyPr/>
        <a:lstStyle/>
        <a:p>
          <a:endParaRPr lang="ru-RU"/>
        </a:p>
      </dgm:t>
    </dgm:pt>
    <dgm:pt modelId="{1043590C-DB34-4B6C-9842-867A1A5435B3}">
      <dgm:prSet/>
      <dgm:spPr/>
      <dgm:t>
        <a:bodyPr/>
        <a:lstStyle/>
        <a:p>
          <a:r>
            <a:rPr lang="uk-UA">
              <a:solidFill>
                <a:schemeClr val="tx1"/>
              </a:solidFill>
            </a:rPr>
            <a:t>угода сторін про передачу спору на вирішення третейським судом</a:t>
          </a:r>
          <a:endParaRPr lang="ru-RU" dirty="0">
            <a:solidFill>
              <a:schemeClr val="tx1"/>
            </a:solidFill>
          </a:endParaRPr>
        </a:p>
      </dgm:t>
    </dgm:pt>
    <dgm:pt modelId="{9686CE6E-D188-4E88-B565-D397DDE696D7}" type="parTrans" cxnId="{250CDA83-A129-415F-B06F-24200C6BDBA0}">
      <dgm:prSet/>
      <dgm:spPr/>
      <dgm:t>
        <a:bodyPr/>
        <a:lstStyle/>
        <a:p>
          <a:endParaRPr lang="ru-RU">
            <a:solidFill>
              <a:schemeClr val="tx1"/>
            </a:solidFill>
          </a:endParaRPr>
        </a:p>
      </dgm:t>
    </dgm:pt>
    <dgm:pt modelId="{47A2D4E5-64AC-426C-A8B3-9204901D0210}" type="sibTrans" cxnId="{250CDA83-A129-415F-B06F-24200C6BDBA0}">
      <dgm:prSet/>
      <dgm:spPr/>
      <dgm:t>
        <a:bodyPr/>
        <a:lstStyle/>
        <a:p>
          <a:endParaRPr lang="ru-RU">
            <a:solidFill>
              <a:schemeClr val="tx1"/>
            </a:solidFill>
          </a:endParaRPr>
        </a:p>
      </dgm:t>
    </dgm:pt>
    <dgm:pt modelId="{43F8FA22-421A-40CC-8DE1-84CA9F5086DF}">
      <dgm:prSet/>
      <dgm:spPr/>
      <dgm:t>
        <a:bodyPr/>
        <a:lstStyle/>
        <a:p>
          <a:r>
            <a:rPr lang="uk-UA">
              <a:solidFill>
                <a:schemeClr val="tx1"/>
              </a:solidFill>
            </a:rPr>
            <a:t>може бути укладена у вигляді </a:t>
          </a:r>
          <a:endParaRPr lang="ru-RU" dirty="0">
            <a:solidFill>
              <a:schemeClr val="tx1"/>
            </a:solidFill>
          </a:endParaRPr>
        </a:p>
      </dgm:t>
    </dgm:pt>
    <dgm:pt modelId="{7AA8D983-9D6A-4756-BAAB-41C8994932ED}" type="parTrans" cxnId="{69C10FAB-068D-417E-8B61-3DAC76663325}">
      <dgm:prSet/>
      <dgm:spPr/>
      <dgm:t>
        <a:bodyPr/>
        <a:lstStyle/>
        <a:p>
          <a:endParaRPr lang="ru-RU">
            <a:solidFill>
              <a:schemeClr val="tx1"/>
            </a:solidFill>
          </a:endParaRPr>
        </a:p>
      </dgm:t>
    </dgm:pt>
    <dgm:pt modelId="{E633A35D-804F-4CC8-AA50-76BE1634B579}" type="sibTrans" cxnId="{69C10FAB-068D-417E-8B61-3DAC76663325}">
      <dgm:prSet/>
      <dgm:spPr/>
      <dgm:t>
        <a:bodyPr/>
        <a:lstStyle/>
        <a:p>
          <a:endParaRPr lang="ru-RU">
            <a:solidFill>
              <a:schemeClr val="tx1"/>
            </a:solidFill>
          </a:endParaRPr>
        </a:p>
      </dgm:t>
    </dgm:pt>
    <dgm:pt modelId="{48C9C624-DFE2-43EF-BABF-C0382B4688AB}">
      <dgm:prSet/>
      <dgm:spPr/>
      <dgm:t>
        <a:bodyPr/>
        <a:lstStyle/>
        <a:p>
          <a:r>
            <a:rPr lang="uk-UA">
              <a:solidFill>
                <a:schemeClr val="tx1"/>
              </a:solidFill>
            </a:rPr>
            <a:t>третейського застереження в договорі, контракті </a:t>
          </a:r>
          <a:endParaRPr lang="ru-RU" dirty="0">
            <a:solidFill>
              <a:schemeClr val="tx1"/>
            </a:solidFill>
          </a:endParaRPr>
        </a:p>
      </dgm:t>
    </dgm:pt>
    <dgm:pt modelId="{F5D80543-BB4A-427C-A613-95CC86C6A59D}" type="parTrans" cxnId="{9387D0B5-2561-4C8C-B59A-E6790D902BF0}">
      <dgm:prSet/>
      <dgm:spPr/>
      <dgm:t>
        <a:bodyPr/>
        <a:lstStyle/>
        <a:p>
          <a:endParaRPr lang="ru-RU">
            <a:solidFill>
              <a:schemeClr val="tx1"/>
            </a:solidFill>
          </a:endParaRPr>
        </a:p>
      </dgm:t>
    </dgm:pt>
    <dgm:pt modelId="{EF6C1A87-8885-4A01-B048-4DB64785D1BA}" type="sibTrans" cxnId="{9387D0B5-2561-4C8C-B59A-E6790D902BF0}">
      <dgm:prSet/>
      <dgm:spPr/>
      <dgm:t>
        <a:bodyPr/>
        <a:lstStyle/>
        <a:p>
          <a:endParaRPr lang="ru-RU">
            <a:solidFill>
              <a:schemeClr val="tx1"/>
            </a:solidFill>
          </a:endParaRPr>
        </a:p>
      </dgm:t>
    </dgm:pt>
    <dgm:pt modelId="{E90238CD-B9F7-481F-81E0-E27A2BAAE91C}">
      <dgm:prSet/>
      <dgm:spPr/>
      <dgm:t>
        <a:bodyPr/>
        <a:lstStyle/>
        <a:p>
          <a:r>
            <a:rPr lang="uk-UA">
              <a:solidFill>
                <a:schemeClr val="tx1"/>
              </a:solidFill>
            </a:rPr>
            <a:t>окремої письмової угоди</a:t>
          </a:r>
          <a:endParaRPr lang="ru-RU" dirty="0">
            <a:solidFill>
              <a:schemeClr val="tx1"/>
            </a:solidFill>
          </a:endParaRPr>
        </a:p>
      </dgm:t>
    </dgm:pt>
    <dgm:pt modelId="{467FB2F4-991A-465F-BB89-5996DF414B38}" type="parTrans" cxnId="{3F22D88B-02AF-45CE-A4CF-F8C881256197}">
      <dgm:prSet/>
      <dgm:spPr/>
      <dgm:t>
        <a:bodyPr/>
        <a:lstStyle/>
        <a:p>
          <a:endParaRPr lang="ru-RU">
            <a:solidFill>
              <a:schemeClr val="tx1"/>
            </a:solidFill>
          </a:endParaRPr>
        </a:p>
      </dgm:t>
    </dgm:pt>
    <dgm:pt modelId="{3C219B0C-81B0-43C8-9524-BAB801820EC8}" type="sibTrans" cxnId="{3F22D88B-02AF-45CE-A4CF-F8C881256197}">
      <dgm:prSet/>
      <dgm:spPr/>
      <dgm:t>
        <a:bodyPr/>
        <a:lstStyle/>
        <a:p>
          <a:endParaRPr lang="ru-RU">
            <a:solidFill>
              <a:schemeClr val="tx1"/>
            </a:solidFill>
          </a:endParaRPr>
        </a:p>
      </dgm:t>
    </dgm:pt>
    <dgm:pt modelId="{2AF46A24-7CD1-49BE-9729-E5FD6954CFF4}" type="pres">
      <dgm:prSet presAssocID="{41F4A3E7-9937-4237-A66C-FFA8C051A1D9}" presName="diagram" presStyleCnt="0">
        <dgm:presLayoutVars>
          <dgm:chPref val="1"/>
          <dgm:dir/>
          <dgm:animOne val="branch"/>
          <dgm:animLvl val="lvl"/>
          <dgm:resizeHandles val="exact"/>
        </dgm:presLayoutVars>
      </dgm:prSet>
      <dgm:spPr/>
    </dgm:pt>
    <dgm:pt modelId="{81122DB4-57C6-4968-A238-3D82CAA9CAB5}" type="pres">
      <dgm:prSet presAssocID="{1043590C-DB34-4B6C-9842-867A1A5435B3}" presName="root1" presStyleCnt="0"/>
      <dgm:spPr/>
    </dgm:pt>
    <dgm:pt modelId="{A33173D4-6FED-4CE2-B0CD-4BA2CEF997D2}" type="pres">
      <dgm:prSet presAssocID="{1043590C-DB34-4B6C-9842-867A1A5435B3}" presName="LevelOneTextNode" presStyleLbl="node0" presStyleIdx="0" presStyleCnt="1" custScaleY="246089">
        <dgm:presLayoutVars>
          <dgm:chPref val="3"/>
        </dgm:presLayoutVars>
      </dgm:prSet>
      <dgm:spPr/>
    </dgm:pt>
    <dgm:pt modelId="{1A4C5359-4501-4121-A0FE-E9A2788D7982}" type="pres">
      <dgm:prSet presAssocID="{1043590C-DB34-4B6C-9842-867A1A5435B3}" presName="level2hierChild" presStyleCnt="0"/>
      <dgm:spPr/>
    </dgm:pt>
    <dgm:pt modelId="{DAB2240D-6D0C-4E4A-833E-D4C174D29153}" type="pres">
      <dgm:prSet presAssocID="{7AA8D983-9D6A-4756-BAAB-41C8994932ED}" presName="conn2-1" presStyleLbl="parChTrans1D2" presStyleIdx="0" presStyleCnt="1"/>
      <dgm:spPr/>
    </dgm:pt>
    <dgm:pt modelId="{6A7ADE4D-622C-4809-A8FA-E832AE41FD38}" type="pres">
      <dgm:prSet presAssocID="{7AA8D983-9D6A-4756-BAAB-41C8994932ED}" presName="connTx" presStyleLbl="parChTrans1D2" presStyleIdx="0" presStyleCnt="1"/>
      <dgm:spPr/>
    </dgm:pt>
    <dgm:pt modelId="{F126626F-CD08-4922-901B-DCBF2D09D5CE}" type="pres">
      <dgm:prSet presAssocID="{43F8FA22-421A-40CC-8DE1-84CA9F5086DF}" presName="root2" presStyleCnt="0"/>
      <dgm:spPr/>
    </dgm:pt>
    <dgm:pt modelId="{5D1FA78F-98FE-48AB-9BE9-6E91BD70FDB7}" type="pres">
      <dgm:prSet presAssocID="{43F8FA22-421A-40CC-8DE1-84CA9F5086DF}" presName="LevelTwoTextNode" presStyleLbl="node2" presStyleIdx="0" presStyleCnt="1">
        <dgm:presLayoutVars>
          <dgm:chPref val="3"/>
        </dgm:presLayoutVars>
      </dgm:prSet>
      <dgm:spPr/>
    </dgm:pt>
    <dgm:pt modelId="{8705BD9D-541D-4BA8-9EC6-ADF908030AD0}" type="pres">
      <dgm:prSet presAssocID="{43F8FA22-421A-40CC-8DE1-84CA9F5086DF}" presName="level3hierChild" presStyleCnt="0"/>
      <dgm:spPr/>
    </dgm:pt>
    <dgm:pt modelId="{44479EF6-6930-41A2-8F79-9E8AF99C7E49}" type="pres">
      <dgm:prSet presAssocID="{F5D80543-BB4A-427C-A613-95CC86C6A59D}" presName="conn2-1" presStyleLbl="parChTrans1D3" presStyleIdx="0" presStyleCnt="2"/>
      <dgm:spPr/>
    </dgm:pt>
    <dgm:pt modelId="{4B37FDD4-CF07-4138-A0E2-DD354443FF1F}" type="pres">
      <dgm:prSet presAssocID="{F5D80543-BB4A-427C-A613-95CC86C6A59D}" presName="connTx" presStyleLbl="parChTrans1D3" presStyleIdx="0" presStyleCnt="2"/>
      <dgm:spPr/>
    </dgm:pt>
    <dgm:pt modelId="{3ED5190A-E904-489B-A5CA-60D72EF1D9FE}" type="pres">
      <dgm:prSet presAssocID="{48C9C624-DFE2-43EF-BABF-C0382B4688AB}" presName="root2" presStyleCnt="0"/>
      <dgm:spPr/>
    </dgm:pt>
    <dgm:pt modelId="{208F3C53-B541-4351-A104-DACE356CFA00}" type="pres">
      <dgm:prSet presAssocID="{48C9C624-DFE2-43EF-BABF-C0382B4688AB}" presName="LevelTwoTextNode" presStyleLbl="node3" presStyleIdx="0" presStyleCnt="2">
        <dgm:presLayoutVars>
          <dgm:chPref val="3"/>
        </dgm:presLayoutVars>
      </dgm:prSet>
      <dgm:spPr/>
    </dgm:pt>
    <dgm:pt modelId="{2F6912D6-B32D-4EDC-88B9-5B6F746FBD10}" type="pres">
      <dgm:prSet presAssocID="{48C9C624-DFE2-43EF-BABF-C0382B4688AB}" presName="level3hierChild" presStyleCnt="0"/>
      <dgm:spPr/>
    </dgm:pt>
    <dgm:pt modelId="{283DB378-33A3-4C74-B1C7-E0183627AA8F}" type="pres">
      <dgm:prSet presAssocID="{467FB2F4-991A-465F-BB89-5996DF414B38}" presName="conn2-1" presStyleLbl="parChTrans1D3" presStyleIdx="1" presStyleCnt="2"/>
      <dgm:spPr/>
    </dgm:pt>
    <dgm:pt modelId="{09A9EC0F-4734-4B35-B958-E2194DED75A6}" type="pres">
      <dgm:prSet presAssocID="{467FB2F4-991A-465F-BB89-5996DF414B38}" presName="connTx" presStyleLbl="parChTrans1D3" presStyleIdx="1" presStyleCnt="2"/>
      <dgm:spPr/>
    </dgm:pt>
    <dgm:pt modelId="{95DADB69-5C32-4F3B-BF70-A40C9BED63A2}" type="pres">
      <dgm:prSet presAssocID="{E90238CD-B9F7-481F-81E0-E27A2BAAE91C}" presName="root2" presStyleCnt="0"/>
      <dgm:spPr/>
    </dgm:pt>
    <dgm:pt modelId="{5B493AA0-B860-408C-AC1A-9B7A897920CB}" type="pres">
      <dgm:prSet presAssocID="{E90238CD-B9F7-481F-81E0-E27A2BAAE91C}" presName="LevelTwoTextNode" presStyleLbl="node3" presStyleIdx="1" presStyleCnt="2">
        <dgm:presLayoutVars>
          <dgm:chPref val="3"/>
        </dgm:presLayoutVars>
      </dgm:prSet>
      <dgm:spPr/>
    </dgm:pt>
    <dgm:pt modelId="{962C8A29-6393-430A-91A5-AA9DE23E07A2}" type="pres">
      <dgm:prSet presAssocID="{E90238CD-B9F7-481F-81E0-E27A2BAAE91C}" presName="level3hierChild" presStyleCnt="0"/>
      <dgm:spPr/>
    </dgm:pt>
  </dgm:ptLst>
  <dgm:cxnLst>
    <dgm:cxn modelId="{C976E907-787F-4270-A41F-973645A12A64}" type="presOf" srcId="{467FB2F4-991A-465F-BB89-5996DF414B38}" destId="{09A9EC0F-4734-4B35-B958-E2194DED75A6}" srcOrd="1" destOrd="0" presId="urn:microsoft.com/office/officeart/2005/8/layout/hierarchy2"/>
    <dgm:cxn modelId="{9418CC0C-A9E5-4525-A480-6952DDB11297}" type="presOf" srcId="{F5D80543-BB4A-427C-A613-95CC86C6A59D}" destId="{44479EF6-6930-41A2-8F79-9E8AF99C7E49}" srcOrd="0" destOrd="0" presId="urn:microsoft.com/office/officeart/2005/8/layout/hierarchy2"/>
    <dgm:cxn modelId="{0A13840E-B4EA-43DD-8E09-0236E2056712}" type="presOf" srcId="{1043590C-DB34-4B6C-9842-867A1A5435B3}" destId="{A33173D4-6FED-4CE2-B0CD-4BA2CEF997D2}" srcOrd="0" destOrd="0" presId="urn:microsoft.com/office/officeart/2005/8/layout/hierarchy2"/>
    <dgm:cxn modelId="{CA3A1C1A-A039-4140-8833-3F27E9C26D87}" type="presOf" srcId="{48C9C624-DFE2-43EF-BABF-C0382B4688AB}" destId="{208F3C53-B541-4351-A104-DACE356CFA00}" srcOrd="0" destOrd="0" presId="urn:microsoft.com/office/officeart/2005/8/layout/hierarchy2"/>
    <dgm:cxn modelId="{ADADFA31-CBA2-4CA2-9915-AF3EE41F082D}" type="presOf" srcId="{41F4A3E7-9937-4237-A66C-FFA8C051A1D9}" destId="{2AF46A24-7CD1-49BE-9729-E5FD6954CFF4}" srcOrd="0" destOrd="0" presId="urn:microsoft.com/office/officeart/2005/8/layout/hierarchy2"/>
    <dgm:cxn modelId="{5A2AEA38-63C3-412F-AD39-B8F55B9C9412}" type="presOf" srcId="{7AA8D983-9D6A-4756-BAAB-41C8994932ED}" destId="{6A7ADE4D-622C-4809-A8FA-E832AE41FD38}" srcOrd="1" destOrd="0" presId="urn:microsoft.com/office/officeart/2005/8/layout/hierarchy2"/>
    <dgm:cxn modelId="{86B7EF45-6750-4B7C-BF9F-18F8B4E822A9}" type="presOf" srcId="{43F8FA22-421A-40CC-8DE1-84CA9F5086DF}" destId="{5D1FA78F-98FE-48AB-9BE9-6E91BD70FDB7}" srcOrd="0" destOrd="0" presId="urn:microsoft.com/office/officeart/2005/8/layout/hierarchy2"/>
    <dgm:cxn modelId="{BEF4AD5A-03C1-4739-AFC0-B0ED232702B5}" type="presOf" srcId="{7AA8D983-9D6A-4756-BAAB-41C8994932ED}" destId="{DAB2240D-6D0C-4E4A-833E-D4C174D29153}" srcOrd="0" destOrd="0" presId="urn:microsoft.com/office/officeart/2005/8/layout/hierarchy2"/>
    <dgm:cxn modelId="{250CDA83-A129-415F-B06F-24200C6BDBA0}" srcId="{41F4A3E7-9937-4237-A66C-FFA8C051A1D9}" destId="{1043590C-DB34-4B6C-9842-867A1A5435B3}" srcOrd="0" destOrd="0" parTransId="{9686CE6E-D188-4E88-B565-D397DDE696D7}" sibTransId="{47A2D4E5-64AC-426C-A8B3-9204901D0210}"/>
    <dgm:cxn modelId="{3F22D88B-02AF-45CE-A4CF-F8C881256197}" srcId="{43F8FA22-421A-40CC-8DE1-84CA9F5086DF}" destId="{E90238CD-B9F7-481F-81E0-E27A2BAAE91C}" srcOrd="1" destOrd="0" parTransId="{467FB2F4-991A-465F-BB89-5996DF414B38}" sibTransId="{3C219B0C-81B0-43C8-9524-BAB801820EC8}"/>
    <dgm:cxn modelId="{69C10FAB-068D-417E-8B61-3DAC76663325}" srcId="{1043590C-DB34-4B6C-9842-867A1A5435B3}" destId="{43F8FA22-421A-40CC-8DE1-84CA9F5086DF}" srcOrd="0" destOrd="0" parTransId="{7AA8D983-9D6A-4756-BAAB-41C8994932ED}" sibTransId="{E633A35D-804F-4CC8-AA50-76BE1634B579}"/>
    <dgm:cxn modelId="{9387D0B5-2561-4C8C-B59A-E6790D902BF0}" srcId="{43F8FA22-421A-40CC-8DE1-84CA9F5086DF}" destId="{48C9C624-DFE2-43EF-BABF-C0382B4688AB}" srcOrd="0" destOrd="0" parTransId="{F5D80543-BB4A-427C-A613-95CC86C6A59D}" sibTransId="{EF6C1A87-8885-4A01-B048-4DB64785D1BA}"/>
    <dgm:cxn modelId="{E65E90B7-6D51-42F0-A102-0AD1AA130C43}" type="presOf" srcId="{467FB2F4-991A-465F-BB89-5996DF414B38}" destId="{283DB378-33A3-4C74-B1C7-E0183627AA8F}" srcOrd="0" destOrd="0" presId="urn:microsoft.com/office/officeart/2005/8/layout/hierarchy2"/>
    <dgm:cxn modelId="{0EC3F0C0-35EC-4151-AFD5-455501BB666B}" type="presOf" srcId="{E90238CD-B9F7-481F-81E0-E27A2BAAE91C}" destId="{5B493AA0-B860-408C-AC1A-9B7A897920CB}" srcOrd="0" destOrd="0" presId="urn:microsoft.com/office/officeart/2005/8/layout/hierarchy2"/>
    <dgm:cxn modelId="{C8E43ECC-4E63-4464-8630-2A8DC6A19E49}" type="presOf" srcId="{F5D80543-BB4A-427C-A613-95CC86C6A59D}" destId="{4B37FDD4-CF07-4138-A0E2-DD354443FF1F}" srcOrd="1" destOrd="0" presId="urn:microsoft.com/office/officeart/2005/8/layout/hierarchy2"/>
    <dgm:cxn modelId="{6D82EDE6-26C7-4DBE-B8BB-9A9F12C4A572}" type="presParOf" srcId="{2AF46A24-7CD1-49BE-9729-E5FD6954CFF4}" destId="{81122DB4-57C6-4968-A238-3D82CAA9CAB5}" srcOrd="0" destOrd="0" presId="urn:microsoft.com/office/officeart/2005/8/layout/hierarchy2"/>
    <dgm:cxn modelId="{71C16D15-05DC-4682-9D6A-0B4D3505297C}" type="presParOf" srcId="{81122DB4-57C6-4968-A238-3D82CAA9CAB5}" destId="{A33173D4-6FED-4CE2-B0CD-4BA2CEF997D2}" srcOrd="0" destOrd="0" presId="urn:microsoft.com/office/officeart/2005/8/layout/hierarchy2"/>
    <dgm:cxn modelId="{FDA5C804-5610-4171-8403-5915E34F5EA4}" type="presParOf" srcId="{81122DB4-57C6-4968-A238-3D82CAA9CAB5}" destId="{1A4C5359-4501-4121-A0FE-E9A2788D7982}" srcOrd="1" destOrd="0" presId="urn:microsoft.com/office/officeart/2005/8/layout/hierarchy2"/>
    <dgm:cxn modelId="{9B154D1E-A90D-4984-BAF5-A94F0463C4DC}" type="presParOf" srcId="{1A4C5359-4501-4121-A0FE-E9A2788D7982}" destId="{DAB2240D-6D0C-4E4A-833E-D4C174D29153}" srcOrd="0" destOrd="0" presId="urn:microsoft.com/office/officeart/2005/8/layout/hierarchy2"/>
    <dgm:cxn modelId="{1D28F782-FAC1-4FF8-8B68-CCB7E5E85527}" type="presParOf" srcId="{DAB2240D-6D0C-4E4A-833E-D4C174D29153}" destId="{6A7ADE4D-622C-4809-A8FA-E832AE41FD38}" srcOrd="0" destOrd="0" presId="urn:microsoft.com/office/officeart/2005/8/layout/hierarchy2"/>
    <dgm:cxn modelId="{86951C74-CEF5-47A6-85F4-F45C71C1BE8B}" type="presParOf" srcId="{1A4C5359-4501-4121-A0FE-E9A2788D7982}" destId="{F126626F-CD08-4922-901B-DCBF2D09D5CE}" srcOrd="1" destOrd="0" presId="urn:microsoft.com/office/officeart/2005/8/layout/hierarchy2"/>
    <dgm:cxn modelId="{B65373C8-5D4A-4561-871F-3697CD5871A8}" type="presParOf" srcId="{F126626F-CD08-4922-901B-DCBF2D09D5CE}" destId="{5D1FA78F-98FE-48AB-9BE9-6E91BD70FDB7}" srcOrd="0" destOrd="0" presId="urn:microsoft.com/office/officeart/2005/8/layout/hierarchy2"/>
    <dgm:cxn modelId="{0CCC8359-F140-4FCA-946F-EA56A9BE69E7}" type="presParOf" srcId="{F126626F-CD08-4922-901B-DCBF2D09D5CE}" destId="{8705BD9D-541D-4BA8-9EC6-ADF908030AD0}" srcOrd="1" destOrd="0" presId="urn:microsoft.com/office/officeart/2005/8/layout/hierarchy2"/>
    <dgm:cxn modelId="{A2D2CAE1-4B94-4F0A-9F92-B1965AEF8D99}" type="presParOf" srcId="{8705BD9D-541D-4BA8-9EC6-ADF908030AD0}" destId="{44479EF6-6930-41A2-8F79-9E8AF99C7E49}" srcOrd="0" destOrd="0" presId="urn:microsoft.com/office/officeart/2005/8/layout/hierarchy2"/>
    <dgm:cxn modelId="{B18993AA-C288-45AC-A8B9-2CF197B67AEB}" type="presParOf" srcId="{44479EF6-6930-41A2-8F79-9E8AF99C7E49}" destId="{4B37FDD4-CF07-4138-A0E2-DD354443FF1F}" srcOrd="0" destOrd="0" presId="urn:microsoft.com/office/officeart/2005/8/layout/hierarchy2"/>
    <dgm:cxn modelId="{939AFCB7-19AA-4FC8-A549-0D117340B434}" type="presParOf" srcId="{8705BD9D-541D-4BA8-9EC6-ADF908030AD0}" destId="{3ED5190A-E904-489B-A5CA-60D72EF1D9FE}" srcOrd="1" destOrd="0" presId="urn:microsoft.com/office/officeart/2005/8/layout/hierarchy2"/>
    <dgm:cxn modelId="{C3CA7299-C637-4FE5-8874-DB1446643E5E}" type="presParOf" srcId="{3ED5190A-E904-489B-A5CA-60D72EF1D9FE}" destId="{208F3C53-B541-4351-A104-DACE356CFA00}" srcOrd="0" destOrd="0" presId="urn:microsoft.com/office/officeart/2005/8/layout/hierarchy2"/>
    <dgm:cxn modelId="{0D527D71-B6CC-4C68-A6DB-5CB721020A83}" type="presParOf" srcId="{3ED5190A-E904-489B-A5CA-60D72EF1D9FE}" destId="{2F6912D6-B32D-4EDC-88B9-5B6F746FBD10}" srcOrd="1" destOrd="0" presId="urn:microsoft.com/office/officeart/2005/8/layout/hierarchy2"/>
    <dgm:cxn modelId="{2164AF06-0CE8-4A57-8339-4D3FDDBBFF7B}" type="presParOf" srcId="{8705BD9D-541D-4BA8-9EC6-ADF908030AD0}" destId="{283DB378-33A3-4C74-B1C7-E0183627AA8F}" srcOrd="2" destOrd="0" presId="urn:microsoft.com/office/officeart/2005/8/layout/hierarchy2"/>
    <dgm:cxn modelId="{FF845006-1024-4FA4-8701-5E62C73E4D94}" type="presParOf" srcId="{283DB378-33A3-4C74-B1C7-E0183627AA8F}" destId="{09A9EC0F-4734-4B35-B958-E2194DED75A6}" srcOrd="0" destOrd="0" presId="urn:microsoft.com/office/officeart/2005/8/layout/hierarchy2"/>
    <dgm:cxn modelId="{FB2AE5C1-86A2-454C-B4D1-8B9AD7EF6517}" type="presParOf" srcId="{8705BD9D-541D-4BA8-9EC6-ADF908030AD0}" destId="{95DADB69-5C32-4F3B-BF70-A40C9BED63A2}" srcOrd="3" destOrd="0" presId="urn:microsoft.com/office/officeart/2005/8/layout/hierarchy2"/>
    <dgm:cxn modelId="{4F4E2F23-52C5-4839-B06A-D77D89716C5E}" type="presParOf" srcId="{95DADB69-5C32-4F3B-BF70-A40C9BED63A2}" destId="{5B493AA0-B860-408C-AC1A-9B7A897920CB}" srcOrd="0" destOrd="0" presId="urn:microsoft.com/office/officeart/2005/8/layout/hierarchy2"/>
    <dgm:cxn modelId="{A9D2C05E-0004-4C9A-9BF7-BE3A4C0437AD}" type="presParOf" srcId="{95DADB69-5C32-4F3B-BF70-A40C9BED63A2}" destId="{962C8A29-6393-430A-91A5-AA9DE23E07A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572BAD-E75E-462D-B8D0-E5DADDCAB19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ru-RU"/>
        </a:p>
      </dgm:t>
    </dgm:pt>
    <dgm:pt modelId="{FFA279FE-BBB5-4C43-B598-7668216098C6}">
      <dgm:prSet/>
      <dgm:spPr/>
      <dgm:t>
        <a:bodyPr/>
        <a:lstStyle/>
        <a:p>
          <a:r>
            <a:rPr lang="uk-UA"/>
            <a:t>Гласність третейського розгляду</a:t>
          </a:r>
          <a:endParaRPr lang="ru-RU"/>
        </a:p>
      </dgm:t>
    </dgm:pt>
    <dgm:pt modelId="{570953F0-7778-490C-95AA-71DD4449C0CC}" type="parTrans" cxnId="{79F6582E-9C11-460B-8825-2756B430325C}">
      <dgm:prSet/>
      <dgm:spPr/>
      <dgm:t>
        <a:bodyPr/>
        <a:lstStyle/>
        <a:p>
          <a:endParaRPr lang="ru-RU"/>
        </a:p>
      </dgm:t>
    </dgm:pt>
    <dgm:pt modelId="{6D72F381-BE3F-417B-BFF5-D372D6029A7D}" type="sibTrans" cxnId="{79F6582E-9C11-460B-8825-2756B430325C}">
      <dgm:prSet/>
      <dgm:spPr/>
      <dgm:t>
        <a:bodyPr/>
        <a:lstStyle/>
        <a:p>
          <a:endParaRPr lang="ru-RU"/>
        </a:p>
      </dgm:t>
    </dgm:pt>
    <dgm:pt modelId="{E10CFF0E-FBA4-45AB-B61E-9C6BE849CE41}">
      <dgm:prSet/>
      <dgm:spPr/>
      <dgm:t>
        <a:bodyPr/>
        <a:lstStyle/>
        <a:p>
          <a:r>
            <a:rPr lang="uk-UA"/>
            <a:t>Місце проведення третейського розгляду</a:t>
          </a:r>
          <a:endParaRPr lang="ru-RU"/>
        </a:p>
      </dgm:t>
    </dgm:pt>
    <dgm:pt modelId="{6AAEB676-2B56-48B5-8640-CC564D62EA30}" type="parTrans" cxnId="{044D4DC8-7BF0-43C4-8E0F-F7EE0298AC70}">
      <dgm:prSet/>
      <dgm:spPr/>
      <dgm:t>
        <a:bodyPr/>
        <a:lstStyle/>
        <a:p>
          <a:endParaRPr lang="ru-RU"/>
        </a:p>
      </dgm:t>
    </dgm:pt>
    <dgm:pt modelId="{2E80CDE9-C099-40AF-B19B-DF0951F3801A}" type="sibTrans" cxnId="{044D4DC8-7BF0-43C4-8E0F-F7EE0298AC70}">
      <dgm:prSet/>
      <dgm:spPr/>
      <dgm:t>
        <a:bodyPr/>
        <a:lstStyle/>
        <a:p>
          <a:endParaRPr lang="ru-RU"/>
        </a:p>
      </dgm:t>
    </dgm:pt>
    <dgm:pt modelId="{BF1C7ECC-0CEE-4EEE-A6D5-EA11CA2A71B1}">
      <dgm:prSet/>
      <dgm:spPr/>
      <dgm:t>
        <a:bodyPr/>
        <a:lstStyle/>
        <a:p>
          <a:r>
            <a:rPr lang="uk-UA"/>
            <a:t>Мова третейського розгляду</a:t>
          </a:r>
          <a:endParaRPr lang="ru-RU"/>
        </a:p>
      </dgm:t>
    </dgm:pt>
    <dgm:pt modelId="{5D6D8B97-6F1F-4CA4-ABD8-F2BD2ABA4A2B}" type="parTrans" cxnId="{F9BFBEEA-F082-4C0F-B09A-3B679FF95685}">
      <dgm:prSet/>
      <dgm:spPr/>
      <dgm:t>
        <a:bodyPr/>
        <a:lstStyle/>
        <a:p>
          <a:endParaRPr lang="ru-RU"/>
        </a:p>
      </dgm:t>
    </dgm:pt>
    <dgm:pt modelId="{0F90C7AA-F70F-42F5-A7B9-9D19A9550612}" type="sibTrans" cxnId="{F9BFBEEA-F082-4C0F-B09A-3B679FF95685}">
      <dgm:prSet/>
      <dgm:spPr/>
      <dgm:t>
        <a:bodyPr/>
        <a:lstStyle/>
        <a:p>
          <a:endParaRPr lang="ru-RU"/>
        </a:p>
      </dgm:t>
    </dgm:pt>
    <dgm:pt modelId="{FED4038E-B894-4455-B9DA-B7DB4E62BEBC}">
      <dgm:prSet/>
      <dgm:spPr/>
      <dgm:t>
        <a:bodyPr/>
        <a:lstStyle/>
        <a:p>
          <a:r>
            <a:rPr lang="uk-UA"/>
            <a:t>Конфіденційність</a:t>
          </a:r>
          <a:endParaRPr lang="ru-RU"/>
        </a:p>
      </dgm:t>
    </dgm:pt>
    <dgm:pt modelId="{7A0A6541-4594-4D74-9386-CFEBDB5193BF}" type="parTrans" cxnId="{C4420D39-CFF2-4592-A362-C358CF797F4F}">
      <dgm:prSet/>
      <dgm:spPr/>
      <dgm:t>
        <a:bodyPr/>
        <a:lstStyle/>
        <a:p>
          <a:endParaRPr lang="ru-RU"/>
        </a:p>
      </dgm:t>
    </dgm:pt>
    <dgm:pt modelId="{45E8FD8C-08E9-4056-8AF5-0E44C3C6FFB3}" type="sibTrans" cxnId="{C4420D39-CFF2-4592-A362-C358CF797F4F}">
      <dgm:prSet/>
      <dgm:spPr/>
      <dgm:t>
        <a:bodyPr/>
        <a:lstStyle/>
        <a:p>
          <a:endParaRPr lang="ru-RU"/>
        </a:p>
      </dgm:t>
    </dgm:pt>
    <dgm:pt modelId="{B928A6C5-BC78-47C8-BCA0-A835BDAE4D82}">
      <dgm:prSet/>
      <dgm:spPr/>
      <dgm:t>
        <a:bodyPr/>
        <a:lstStyle/>
        <a:p>
          <a:r>
            <a:rPr lang="uk-UA"/>
            <a:t>Учасники третейського розгляду</a:t>
          </a:r>
          <a:endParaRPr lang="ru-RU"/>
        </a:p>
      </dgm:t>
    </dgm:pt>
    <dgm:pt modelId="{5DEC16C0-0639-4BF0-9843-451CF8872512}" type="parTrans" cxnId="{CBDC3D3A-54BC-43F6-B882-DDA4AF721411}">
      <dgm:prSet/>
      <dgm:spPr/>
      <dgm:t>
        <a:bodyPr/>
        <a:lstStyle/>
        <a:p>
          <a:endParaRPr lang="ru-RU"/>
        </a:p>
      </dgm:t>
    </dgm:pt>
    <dgm:pt modelId="{E8B543B1-CC5B-4491-AC37-BE914961DA82}" type="sibTrans" cxnId="{CBDC3D3A-54BC-43F6-B882-DDA4AF721411}">
      <dgm:prSet/>
      <dgm:spPr/>
      <dgm:t>
        <a:bodyPr/>
        <a:lstStyle/>
        <a:p>
          <a:endParaRPr lang="ru-RU"/>
        </a:p>
      </dgm:t>
    </dgm:pt>
    <dgm:pt modelId="{D3C92661-CD88-401C-9037-3341386BD3B4}">
      <dgm:prSet/>
      <dgm:spPr/>
      <dgm:t>
        <a:bodyPr/>
        <a:lstStyle/>
        <a:p>
          <a:r>
            <a:rPr lang="uk-UA"/>
            <a:t>Позовна</a:t>
          </a:r>
          <a:r>
            <a:rPr lang="ru-RU"/>
            <a:t> </a:t>
          </a:r>
          <a:r>
            <a:rPr lang="uk-UA"/>
            <a:t>заява</a:t>
          </a:r>
          <a:endParaRPr lang="ru-RU"/>
        </a:p>
      </dgm:t>
    </dgm:pt>
    <dgm:pt modelId="{A2CEE3EA-0344-4AC8-A5D6-8A347624CE09}" type="parTrans" cxnId="{AA003A05-049B-4715-B3A5-EBF74E993013}">
      <dgm:prSet/>
      <dgm:spPr/>
      <dgm:t>
        <a:bodyPr/>
        <a:lstStyle/>
        <a:p>
          <a:endParaRPr lang="ru-RU"/>
        </a:p>
      </dgm:t>
    </dgm:pt>
    <dgm:pt modelId="{7BBECD47-3EC8-4722-8778-784D0E4029BF}" type="sibTrans" cxnId="{AA003A05-049B-4715-B3A5-EBF74E993013}">
      <dgm:prSet/>
      <dgm:spPr/>
      <dgm:t>
        <a:bodyPr/>
        <a:lstStyle/>
        <a:p>
          <a:endParaRPr lang="ru-RU"/>
        </a:p>
      </dgm:t>
    </dgm:pt>
    <dgm:pt modelId="{CC8A0BF5-98D9-4D3A-A67E-6779CB30F559}" type="pres">
      <dgm:prSet presAssocID="{3C572BAD-E75E-462D-B8D0-E5DADDCAB19F}" presName="diagram" presStyleCnt="0">
        <dgm:presLayoutVars>
          <dgm:dir/>
          <dgm:resizeHandles val="exact"/>
        </dgm:presLayoutVars>
      </dgm:prSet>
      <dgm:spPr/>
    </dgm:pt>
    <dgm:pt modelId="{AA1C4AF2-F87E-4A1F-8220-A6D26336AE51}" type="pres">
      <dgm:prSet presAssocID="{FFA279FE-BBB5-4C43-B598-7668216098C6}" presName="node" presStyleLbl="node1" presStyleIdx="0" presStyleCnt="6">
        <dgm:presLayoutVars>
          <dgm:bulletEnabled val="1"/>
        </dgm:presLayoutVars>
      </dgm:prSet>
      <dgm:spPr>
        <a:prstGeom prst="ellipse">
          <a:avLst/>
        </a:prstGeom>
      </dgm:spPr>
    </dgm:pt>
    <dgm:pt modelId="{1728B708-98DB-4800-B41E-EC3D8FED37A8}" type="pres">
      <dgm:prSet presAssocID="{6D72F381-BE3F-417B-BFF5-D372D6029A7D}" presName="sibTrans" presStyleCnt="0"/>
      <dgm:spPr/>
    </dgm:pt>
    <dgm:pt modelId="{15AED63C-44BD-4CCC-A239-B2D8F7CA2B4C}" type="pres">
      <dgm:prSet presAssocID="{E10CFF0E-FBA4-45AB-B61E-9C6BE849CE41}" presName="node" presStyleLbl="node1" presStyleIdx="1" presStyleCnt="6">
        <dgm:presLayoutVars>
          <dgm:bulletEnabled val="1"/>
        </dgm:presLayoutVars>
      </dgm:prSet>
      <dgm:spPr>
        <a:prstGeom prst="ellipse">
          <a:avLst/>
        </a:prstGeom>
      </dgm:spPr>
    </dgm:pt>
    <dgm:pt modelId="{DA9E1E3B-13BA-43C4-A48A-17DBFCC206BB}" type="pres">
      <dgm:prSet presAssocID="{2E80CDE9-C099-40AF-B19B-DF0951F3801A}" presName="sibTrans" presStyleCnt="0"/>
      <dgm:spPr/>
    </dgm:pt>
    <dgm:pt modelId="{3576F331-4EE0-419D-A397-DAF045C30A08}" type="pres">
      <dgm:prSet presAssocID="{BF1C7ECC-0CEE-4EEE-A6D5-EA11CA2A71B1}" presName="node" presStyleLbl="node1" presStyleIdx="2" presStyleCnt="6">
        <dgm:presLayoutVars>
          <dgm:bulletEnabled val="1"/>
        </dgm:presLayoutVars>
      </dgm:prSet>
      <dgm:spPr>
        <a:prstGeom prst="ellipse">
          <a:avLst/>
        </a:prstGeom>
      </dgm:spPr>
    </dgm:pt>
    <dgm:pt modelId="{F4E18995-C393-4924-A562-AEDD9DBB6AD2}" type="pres">
      <dgm:prSet presAssocID="{0F90C7AA-F70F-42F5-A7B9-9D19A9550612}" presName="sibTrans" presStyleCnt="0"/>
      <dgm:spPr/>
    </dgm:pt>
    <dgm:pt modelId="{BE5CC4BE-69C3-487A-B640-AFD082FF1EC0}" type="pres">
      <dgm:prSet presAssocID="{FED4038E-B894-4455-B9DA-B7DB4E62BEBC}" presName="node" presStyleLbl="node1" presStyleIdx="3" presStyleCnt="6">
        <dgm:presLayoutVars>
          <dgm:bulletEnabled val="1"/>
        </dgm:presLayoutVars>
      </dgm:prSet>
      <dgm:spPr>
        <a:prstGeom prst="ellipse">
          <a:avLst/>
        </a:prstGeom>
      </dgm:spPr>
    </dgm:pt>
    <dgm:pt modelId="{FF2049B9-B8CE-40DF-B16F-7FB26ECB2D41}" type="pres">
      <dgm:prSet presAssocID="{45E8FD8C-08E9-4056-8AF5-0E44C3C6FFB3}" presName="sibTrans" presStyleCnt="0"/>
      <dgm:spPr/>
    </dgm:pt>
    <dgm:pt modelId="{CE728382-F4AA-4B98-9A55-82516FB6F42E}" type="pres">
      <dgm:prSet presAssocID="{B928A6C5-BC78-47C8-BCA0-A835BDAE4D82}" presName="node" presStyleLbl="node1" presStyleIdx="4" presStyleCnt="6">
        <dgm:presLayoutVars>
          <dgm:bulletEnabled val="1"/>
        </dgm:presLayoutVars>
      </dgm:prSet>
      <dgm:spPr>
        <a:prstGeom prst="ellipse">
          <a:avLst/>
        </a:prstGeom>
      </dgm:spPr>
    </dgm:pt>
    <dgm:pt modelId="{1CF199DA-447B-4B11-BAC4-6A706AF7C911}" type="pres">
      <dgm:prSet presAssocID="{E8B543B1-CC5B-4491-AC37-BE914961DA82}" presName="sibTrans" presStyleCnt="0"/>
      <dgm:spPr/>
    </dgm:pt>
    <dgm:pt modelId="{C7B8BD42-7345-4792-80FF-B9EEDD4398C2}" type="pres">
      <dgm:prSet presAssocID="{D3C92661-CD88-401C-9037-3341386BD3B4}" presName="node" presStyleLbl="node1" presStyleIdx="5" presStyleCnt="6">
        <dgm:presLayoutVars>
          <dgm:bulletEnabled val="1"/>
        </dgm:presLayoutVars>
      </dgm:prSet>
      <dgm:spPr>
        <a:prstGeom prst="ellipse">
          <a:avLst/>
        </a:prstGeom>
      </dgm:spPr>
    </dgm:pt>
  </dgm:ptLst>
  <dgm:cxnLst>
    <dgm:cxn modelId="{AA003A05-049B-4715-B3A5-EBF74E993013}" srcId="{3C572BAD-E75E-462D-B8D0-E5DADDCAB19F}" destId="{D3C92661-CD88-401C-9037-3341386BD3B4}" srcOrd="5" destOrd="0" parTransId="{A2CEE3EA-0344-4AC8-A5D6-8A347624CE09}" sibTransId="{7BBECD47-3EC8-4722-8778-784D0E4029BF}"/>
    <dgm:cxn modelId="{AF5C0721-1F31-43FC-9A6F-15A11EF3F636}" type="presOf" srcId="{B928A6C5-BC78-47C8-BCA0-A835BDAE4D82}" destId="{CE728382-F4AA-4B98-9A55-82516FB6F42E}" srcOrd="0" destOrd="0" presId="urn:microsoft.com/office/officeart/2005/8/layout/default"/>
    <dgm:cxn modelId="{79F6582E-9C11-460B-8825-2756B430325C}" srcId="{3C572BAD-E75E-462D-B8D0-E5DADDCAB19F}" destId="{FFA279FE-BBB5-4C43-B598-7668216098C6}" srcOrd="0" destOrd="0" parTransId="{570953F0-7778-490C-95AA-71DD4449C0CC}" sibTransId="{6D72F381-BE3F-417B-BFF5-D372D6029A7D}"/>
    <dgm:cxn modelId="{C4420D39-CFF2-4592-A362-C358CF797F4F}" srcId="{3C572BAD-E75E-462D-B8D0-E5DADDCAB19F}" destId="{FED4038E-B894-4455-B9DA-B7DB4E62BEBC}" srcOrd="3" destOrd="0" parTransId="{7A0A6541-4594-4D74-9386-CFEBDB5193BF}" sibTransId="{45E8FD8C-08E9-4056-8AF5-0E44C3C6FFB3}"/>
    <dgm:cxn modelId="{CBDC3D3A-54BC-43F6-B882-DDA4AF721411}" srcId="{3C572BAD-E75E-462D-B8D0-E5DADDCAB19F}" destId="{B928A6C5-BC78-47C8-BCA0-A835BDAE4D82}" srcOrd="4" destOrd="0" parTransId="{5DEC16C0-0639-4BF0-9843-451CF8872512}" sibTransId="{E8B543B1-CC5B-4491-AC37-BE914961DA82}"/>
    <dgm:cxn modelId="{EA816A7E-C606-4B71-AC82-A44A82B58080}" type="presOf" srcId="{3C572BAD-E75E-462D-B8D0-E5DADDCAB19F}" destId="{CC8A0BF5-98D9-4D3A-A67E-6779CB30F559}" srcOrd="0" destOrd="0" presId="urn:microsoft.com/office/officeart/2005/8/layout/default"/>
    <dgm:cxn modelId="{A00AA0A2-C551-4B02-A1A4-9EF6FD3096BD}" type="presOf" srcId="{FFA279FE-BBB5-4C43-B598-7668216098C6}" destId="{AA1C4AF2-F87E-4A1F-8220-A6D26336AE51}" srcOrd="0" destOrd="0" presId="urn:microsoft.com/office/officeart/2005/8/layout/default"/>
    <dgm:cxn modelId="{95C904BF-32BE-45E6-8190-135E75FA524C}" type="presOf" srcId="{D3C92661-CD88-401C-9037-3341386BD3B4}" destId="{C7B8BD42-7345-4792-80FF-B9EEDD4398C2}" srcOrd="0" destOrd="0" presId="urn:microsoft.com/office/officeart/2005/8/layout/default"/>
    <dgm:cxn modelId="{71F369C5-CCD3-423F-877F-4F49B75BC6DD}" type="presOf" srcId="{FED4038E-B894-4455-B9DA-B7DB4E62BEBC}" destId="{BE5CC4BE-69C3-487A-B640-AFD082FF1EC0}" srcOrd="0" destOrd="0" presId="urn:microsoft.com/office/officeart/2005/8/layout/default"/>
    <dgm:cxn modelId="{044D4DC8-7BF0-43C4-8E0F-F7EE0298AC70}" srcId="{3C572BAD-E75E-462D-B8D0-E5DADDCAB19F}" destId="{E10CFF0E-FBA4-45AB-B61E-9C6BE849CE41}" srcOrd="1" destOrd="0" parTransId="{6AAEB676-2B56-48B5-8640-CC564D62EA30}" sibTransId="{2E80CDE9-C099-40AF-B19B-DF0951F3801A}"/>
    <dgm:cxn modelId="{A2CFD5CA-9D3C-48E4-B776-FCEEED0C7BFA}" type="presOf" srcId="{BF1C7ECC-0CEE-4EEE-A6D5-EA11CA2A71B1}" destId="{3576F331-4EE0-419D-A397-DAF045C30A08}" srcOrd="0" destOrd="0" presId="urn:microsoft.com/office/officeart/2005/8/layout/default"/>
    <dgm:cxn modelId="{F9BFBEEA-F082-4C0F-B09A-3B679FF95685}" srcId="{3C572BAD-E75E-462D-B8D0-E5DADDCAB19F}" destId="{BF1C7ECC-0CEE-4EEE-A6D5-EA11CA2A71B1}" srcOrd="2" destOrd="0" parTransId="{5D6D8B97-6F1F-4CA4-ABD8-F2BD2ABA4A2B}" sibTransId="{0F90C7AA-F70F-42F5-A7B9-9D19A9550612}"/>
    <dgm:cxn modelId="{DB7153EF-8B45-458C-91CA-44FC508F7975}" type="presOf" srcId="{E10CFF0E-FBA4-45AB-B61E-9C6BE849CE41}" destId="{15AED63C-44BD-4CCC-A239-B2D8F7CA2B4C}" srcOrd="0" destOrd="0" presId="urn:microsoft.com/office/officeart/2005/8/layout/default"/>
    <dgm:cxn modelId="{9159606B-D416-4317-8FF5-5F31B401FD55}" type="presParOf" srcId="{CC8A0BF5-98D9-4D3A-A67E-6779CB30F559}" destId="{AA1C4AF2-F87E-4A1F-8220-A6D26336AE51}" srcOrd="0" destOrd="0" presId="urn:microsoft.com/office/officeart/2005/8/layout/default"/>
    <dgm:cxn modelId="{BBC38908-A209-46D5-8F25-475CF78FC456}" type="presParOf" srcId="{CC8A0BF5-98D9-4D3A-A67E-6779CB30F559}" destId="{1728B708-98DB-4800-B41E-EC3D8FED37A8}" srcOrd="1" destOrd="0" presId="urn:microsoft.com/office/officeart/2005/8/layout/default"/>
    <dgm:cxn modelId="{B5BFFB59-3379-4920-8231-AE5E9E7044AC}" type="presParOf" srcId="{CC8A0BF5-98D9-4D3A-A67E-6779CB30F559}" destId="{15AED63C-44BD-4CCC-A239-B2D8F7CA2B4C}" srcOrd="2" destOrd="0" presId="urn:microsoft.com/office/officeart/2005/8/layout/default"/>
    <dgm:cxn modelId="{A80CDF9E-C01B-4E19-816B-7971B03DB7B4}" type="presParOf" srcId="{CC8A0BF5-98D9-4D3A-A67E-6779CB30F559}" destId="{DA9E1E3B-13BA-43C4-A48A-17DBFCC206BB}" srcOrd="3" destOrd="0" presId="urn:microsoft.com/office/officeart/2005/8/layout/default"/>
    <dgm:cxn modelId="{1DFF1EF7-6181-4E88-845F-681ADC1F38EF}" type="presParOf" srcId="{CC8A0BF5-98D9-4D3A-A67E-6779CB30F559}" destId="{3576F331-4EE0-419D-A397-DAF045C30A08}" srcOrd="4" destOrd="0" presId="urn:microsoft.com/office/officeart/2005/8/layout/default"/>
    <dgm:cxn modelId="{A0FAAE27-2EE9-49DE-B074-D45EBCC9D895}" type="presParOf" srcId="{CC8A0BF5-98D9-4D3A-A67E-6779CB30F559}" destId="{F4E18995-C393-4924-A562-AEDD9DBB6AD2}" srcOrd="5" destOrd="0" presId="urn:microsoft.com/office/officeart/2005/8/layout/default"/>
    <dgm:cxn modelId="{E0152DEB-EC83-4896-A616-DD2EA98E5F76}" type="presParOf" srcId="{CC8A0BF5-98D9-4D3A-A67E-6779CB30F559}" destId="{BE5CC4BE-69C3-487A-B640-AFD082FF1EC0}" srcOrd="6" destOrd="0" presId="urn:microsoft.com/office/officeart/2005/8/layout/default"/>
    <dgm:cxn modelId="{2E7823F8-8129-40F2-A530-AEE5667F153B}" type="presParOf" srcId="{CC8A0BF5-98D9-4D3A-A67E-6779CB30F559}" destId="{FF2049B9-B8CE-40DF-B16F-7FB26ECB2D41}" srcOrd="7" destOrd="0" presId="urn:microsoft.com/office/officeart/2005/8/layout/default"/>
    <dgm:cxn modelId="{0AD9817B-287D-47FD-BBD6-8D059FDE5B2A}" type="presParOf" srcId="{CC8A0BF5-98D9-4D3A-A67E-6779CB30F559}" destId="{CE728382-F4AA-4B98-9A55-82516FB6F42E}" srcOrd="8" destOrd="0" presId="urn:microsoft.com/office/officeart/2005/8/layout/default"/>
    <dgm:cxn modelId="{33DB1EFA-7561-4FB0-A136-33B5E38F2ADE}" type="presParOf" srcId="{CC8A0BF5-98D9-4D3A-A67E-6779CB30F559}" destId="{1CF199DA-447B-4B11-BAC4-6A706AF7C911}" srcOrd="9" destOrd="0" presId="urn:microsoft.com/office/officeart/2005/8/layout/default"/>
    <dgm:cxn modelId="{96E66AC4-BC76-47CB-B65B-B3DB81FB1FE8}" type="presParOf" srcId="{CC8A0BF5-98D9-4D3A-A67E-6779CB30F559}" destId="{C7B8BD42-7345-4792-80FF-B9EEDD4398C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8AFAEF-BCA5-4795-BC2A-C0D8C6F08BF6}"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ru-RU"/>
        </a:p>
      </dgm:t>
    </dgm:pt>
    <dgm:pt modelId="{BFB854C1-09AE-4473-862D-2C5C7F06559E}">
      <dgm:prSet/>
      <dgm:spPr/>
      <dgm:t>
        <a:bodyPr/>
        <a:lstStyle/>
        <a:p>
          <a:r>
            <a:rPr lang="uk-UA" dirty="0"/>
            <a:t>У рішенні третейського суду повинні бути зазначені:</a:t>
          </a:r>
          <a:endParaRPr lang="ru-RU" dirty="0"/>
        </a:p>
      </dgm:t>
    </dgm:pt>
    <dgm:pt modelId="{1F33A2EC-BAD2-4398-9930-F3F1A7B32D36}" type="parTrans" cxnId="{D215378B-3D46-4FA7-BAF4-AF9557EC0281}">
      <dgm:prSet/>
      <dgm:spPr/>
      <dgm:t>
        <a:bodyPr/>
        <a:lstStyle/>
        <a:p>
          <a:endParaRPr lang="ru-RU"/>
        </a:p>
      </dgm:t>
    </dgm:pt>
    <dgm:pt modelId="{1210B7DD-4035-4213-9534-D5155130D908}" type="sibTrans" cxnId="{D215378B-3D46-4FA7-BAF4-AF9557EC0281}">
      <dgm:prSet/>
      <dgm:spPr/>
      <dgm:t>
        <a:bodyPr/>
        <a:lstStyle/>
        <a:p>
          <a:endParaRPr lang="ru-RU"/>
        </a:p>
      </dgm:t>
    </dgm:pt>
    <dgm:pt modelId="{F861194A-769B-4BB9-96A4-4579A60EAB6C}">
      <dgm:prSet custT="1"/>
      <dgm:spPr/>
      <dgm:t>
        <a:bodyPr/>
        <a:lstStyle/>
        <a:p>
          <a:r>
            <a:rPr lang="uk-UA" sz="1200" dirty="0"/>
            <a:t>назва третейського суду</a:t>
          </a:r>
          <a:endParaRPr lang="ru-RU" sz="1200" dirty="0"/>
        </a:p>
      </dgm:t>
    </dgm:pt>
    <dgm:pt modelId="{9379AB5E-4B8C-4A7C-AC7C-C0BC0E090912}" type="parTrans" cxnId="{CA0546B7-C80B-4F4F-B951-750B5869CA56}">
      <dgm:prSet/>
      <dgm:spPr/>
      <dgm:t>
        <a:bodyPr/>
        <a:lstStyle/>
        <a:p>
          <a:endParaRPr lang="ru-RU"/>
        </a:p>
      </dgm:t>
    </dgm:pt>
    <dgm:pt modelId="{F04EE65C-6670-4BC6-9696-D398BEB77F5F}" type="sibTrans" cxnId="{CA0546B7-C80B-4F4F-B951-750B5869CA56}">
      <dgm:prSet/>
      <dgm:spPr/>
      <dgm:t>
        <a:bodyPr/>
        <a:lstStyle/>
        <a:p>
          <a:endParaRPr lang="ru-RU"/>
        </a:p>
      </dgm:t>
    </dgm:pt>
    <dgm:pt modelId="{2FC637F6-8B81-400C-8C84-B759F4A64F3C}">
      <dgm:prSet custT="1"/>
      <dgm:spPr/>
      <dgm:t>
        <a:bodyPr/>
        <a:lstStyle/>
        <a:p>
          <a:r>
            <a:rPr lang="uk-UA" sz="1200" dirty="0"/>
            <a:t>дата прийняття рішення</a:t>
          </a:r>
          <a:endParaRPr lang="ru-RU" sz="1200" dirty="0"/>
        </a:p>
      </dgm:t>
    </dgm:pt>
    <dgm:pt modelId="{59AE65EA-2DAD-4A21-811C-E2BC7BA0A039}" type="parTrans" cxnId="{D04DF1FD-B21C-41C6-9C7D-B666C1C76E32}">
      <dgm:prSet/>
      <dgm:spPr/>
      <dgm:t>
        <a:bodyPr/>
        <a:lstStyle/>
        <a:p>
          <a:endParaRPr lang="ru-RU"/>
        </a:p>
      </dgm:t>
    </dgm:pt>
    <dgm:pt modelId="{7DA395FC-C4B0-439D-8CA2-8DC446FF0F76}" type="sibTrans" cxnId="{D04DF1FD-B21C-41C6-9C7D-B666C1C76E32}">
      <dgm:prSet/>
      <dgm:spPr/>
      <dgm:t>
        <a:bodyPr/>
        <a:lstStyle/>
        <a:p>
          <a:endParaRPr lang="ru-RU"/>
        </a:p>
      </dgm:t>
    </dgm:pt>
    <dgm:pt modelId="{FA6426C8-D794-4B22-8676-6DCAF3FFC292}">
      <dgm:prSet custT="1"/>
      <dgm:spPr/>
      <dgm:t>
        <a:bodyPr/>
        <a:lstStyle/>
        <a:p>
          <a:r>
            <a:rPr lang="uk-UA" sz="1200" dirty="0"/>
            <a:t>склад третейського суду і порядок його формування</a:t>
          </a:r>
          <a:endParaRPr lang="ru-RU" sz="1200" dirty="0"/>
        </a:p>
      </dgm:t>
    </dgm:pt>
    <dgm:pt modelId="{DD80A603-906F-4989-8DE8-344078428CBD}" type="parTrans" cxnId="{EB1B1B48-3BA1-4FE9-B119-57A65FDE3A84}">
      <dgm:prSet/>
      <dgm:spPr/>
      <dgm:t>
        <a:bodyPr/>
        <a:lstStyle/>
        <a:p>
          <a:endParaRPr lang="ru-RU"/>
        </a:p>
      </dgm:t>
    </dgm:pt>
    <dgm:pt modelId="{C5B00472-073D-4FEB-BD58-745A1ED37A13}" type="sibTrans" cxnId="{EB1B1B48-3BA1-4FE9-B119-57A65FDE3A84}">
      <dgm:prSet/>
      <dgm:spPr/>
      <dgm:t>
        <a:bodyPr/>
        <a:lstStyle/>
        <a:p>
          <a:endParaRPr lang="ru-RU"/>
        </a:p>
      </dgm:t>
    </dgm:pt>
    <dgm:pt modelId="{06677F3E-093B-4770-8B8F-660F85059A75}">
      <dgm:prSet custT="1"/>
      <dgm:spPr/>
      <dgm:t>
        <a:bodyPr/>
        <a:lstStyle/>
        <a:p>
          <a:r>
            <a:rPr lang="uk-UA" sz="1200" dirty="0"/>
            <a:t>місце третейського розгляду</a:t>
          </a:r>
          <a:endParaRPr lang="ru-RU" sz="1200" dirty="0"/>
        </a:p>
      </dgm:t>
    </dgm:pt>
    <dgm:pt modelId="{BABCDE28-FB39-4AED-990A-F49D0166C864}" type="parTrans" cxnId="{754BCF2C-CB92-4910-9F08-222625678207}">
      <dgm:prSet/>
      <dgm:spPr/>
      <dgm:t>
        <a:bodyPr/>
        <a:lstStyle/>
        <a:p>
          <a:endParaRPr lang="ru-RU"/>
        </a:p>
      </dgm:t>
    </dgm:pt>
    <dgm:pt modelId="{22F37EA1-8E2D-4265-87AE-9CFF6831846A}" type="sibTrans" cxnId="{754BCF2C-CB92-4910-9F08-222625678207}">
      <dgm:prSet/>
      <dgm:spPr/>
      <dgm:t>
        <a:bodyPr/>
        <a:lstStyle/>
        <a:p>
          <a:endParaRPr lang="ru-RU"/>
        </a:p>
      </dgm:t>
    </dgm:pt>
    <dgm:pt modelId="{FB826C90-E1E6-48AD-B132-6B4A12A55844}">
      <dgm:prSet custT="1"/>
      <dgm:spPr/>
      <dgm:t>
        <a:bodyPr/>
        <a:lstStyle/>
        <a:p>
          <a:r>
            <a:rPr lang="uk-UA" sz="1200" dirty="0"/>
            <a:t>сторони, їх представники та інші учасники третейського розгляду, що брали участь у розгляді справи третейським судом</a:t>
          </a:r>
          <a:endParaRPr lang="ru-RU" sz="1200" dirty="0"/>
        </a:p>
      </dgm:t>
    </dgm:pt>
    <dgm:pt modelId="{9C3749FB-84C7-4365-AFF6-849EBBC5420B}" type="parTrans" cxnId="{03D49A08-4D5F-470E-94C1-C4997B5C3154}">
      <dgm:prSet/>
      <dgm:spPr/>
      <dgm:t>
        <a:bodyPr/>
        <a:lstStyle/>
        <a:p>
          <a:endParaRPr lang="ru-RU"/>
        </a:p>
      </dgm:t>
    </dgm:pt>
    <dgm:pt modelId="{85E4B1C7-3E32-4504-97ED-85FF2067F6EE}" type="sibTrans" cxnId="{03D49A08-4D5F-470E-94C1-C4997B5C3154}">
      <dgm:prSet/>
      <dgm:spPr/>
      <dgm:t>
        <a:bodyPr/>
        <a:lstStyle/>
        <a:p>
          <a:endParaRPr lang="ru-RU"/>
        </a:p>
      </dgm:t>
    </dgm:pt>
    <dgm:pt modelId="{5EE8960C-0A3F-46F8-BF5E-D06F041DC876}">
      <dgm:prSet custT="1"/>
      <dgm:spPr/>
      <dgm:t>
        <a:bodyPr/>
        <a:lstStyle/>
        <a:p>
          <a:r>
            <a:rPr lang="uk-UA" sz="1200" dirty="0"/>
            <a:t>висновок про компетенцію третейського суду, обсяг його повноважень за третейською угодою</a:t>
          </a:r>
          <a:endParaRPr lang="ru-RU" sz="1200" dirty="0"/>
        </a:p>
      </dgm:t>
    </dgm:pt>
    <dgm:pt modelId="{311B561E-C7F4-46FD-993F-891C6F51CA5E}" type="parTrans" cxnId="{7FA93556-8B56-4A6C-8FB3-1B59F4F962DD}">
      <dgm:prSet/>
      <dgm:spPr/>
      <dgm:t>
        <a:bodyPr/>
        <a:lstStyle/>
        <a:p>
          <a:endParaRPr lang="ru-RU"/>
        </a:p>
      </dgm:t>
    </dgm:pt>
    <dgm:pt modelId="{D55D3170-C026-4D32-8858-4AB71BB4CAF6}" type="sibTrans" cxnId="{7FA93556-8B56-4A6C-8FB3-1B59F4F962DD}">
      <dgm:prSet/>
      <dgm:spPr/>
      <dgm:t>
        <a:bodyPr/>
        <a:lstStyle/>
        <a:p>
          <a:endParaRPr lang="ru-RU"/>
        </a:p>
      </dgm:t>
    </dgm:pt>
    <dgm:pt modelId="{84B0CB6A-3B55-49B9-8F5A-28994F81CBC0}">
      <dgm:prSet custT="1"/>
      <dgm:spPr/>
      <dgm:t>
        <a:bodyPr/>
        <a:lstStyle/>
        <a:p>
          <a:r>
            <a:rPr lang="uk-UA" sz="1100" dirty="0"/>
            <a:t>стислий виклад позовної заяви, відзиву на позовну заяву, заяв, пояснень, клопотань сторін та їхніх представників, інших учасників третейського розгляду</a:t>
          </a:r>
          <a:endParaRPr lang="ru-RU" sz="1100" dirty="0"/>
        </a:p>
      </dgm:t>
    </dgm:pt>
    <dgm:pt modelId="{549984E6-D239-4ED3-B4C1-5C266A432FAF}" type="parTrans" cxnId="{D2AE5BA2-BAF9-4D5A-9975-594382186D0B}">
      <dgm:prSet/>
      <dgm:spPr/>
      <dgm:t>
        <a:bodyPr/>
        <a:lstStyle/>
        <a:p>
          <a:endParaRPr lang="ru-RU"/>
        </a:p>
      </dgm:t>
    </dgm:pt>
    <dgm:pt modelId="{2306B669-0EB0-4218-917F-623AF49F2810}" type="sibTrans" cxnId="{D2AE5BA2-BAF9-4D5A-9975-594382186D0B}">
      <dgm:prSet/>
      <dgm:spPr/>
      <dgm:t>
        <a:bodyPr/>
        <a:lstStyle/>
        <a:p>
          <a:endParaRPr lang="ru-RU"/>
        </a:p>
      </dgm:t>
    </dgm:pt>
    <dgm:pt modelId="{7E8768C0-9632-4AFE-B956-E4F898DB0BC7}">
      <dgm:prSet custT="1"/>
      <dgm:spPr/>
      <dgm:t>
        <a:bodyPr/>
        <a:lstStyle/>
        <a:p>
          <a:r>
            <a:rPr lang="uk-UA" sz="1050" dirty="0"/>
            <a:t>встановлені обставини справи, підстави виникнення спору, докази, на підставі яких прийнято рішення, зміст мирової угоди, якщо вона укладена сторонами, мотиви, з яких третейський суд відхилив доводи, докази та заявлені під час третейського розгляду клопотання сторін</a:t>
          </a:r>
          <a:endParaRPr lang="ru-RU" sz="1050" dirty="0"/>
        </a:p>
      </dgm:t>
    </dgm:pt>
    <dgm:pt modelId="{84297CF9-DC97-4509-A63D-989470179451}" type="parTrans" cxnId="{8D89A05D-94B6-4ED7-8773-B79BC28036ED}">
      <dgm:prSet/>
      <dgm:spPr/>
      <dgm:t>
        <a:bodyPr/>
        <a:lstStyle/>
        <a:p>
          <a:endParaRPr lang="ru-RU"/>
        </a:p>
      </dgm:t>
    </dgm:pt>
    <dgm:pt modelId="{7188B03B-0FE1-41C9-971C-45AC14DA46C9}" type="sibTrans" cxnId="{8D89A05D-94B6-4ED7-8773-B79BC28036ED}">
      <dgm:prSet/>
      <dgm:spPr/>
      <dgm:t>
        <a:bodyPr/>
        <a:lstStyle/>
        <a:p>
          <a:endParaRPr lang="ru-RU"/>
        </a:p>
      </dgm:t>
    </dgm:pt>
    <dgm:pt modelId="{8C0E258C-0E87-471D-9A70-CEE90197D4CA}">
      <dgm:prSet custT="1"/>
      <dgm:spPr/>
      <dgm:t>
        <a:bodyPr/>
        <a:lstStyle/>
        <a:p>
          <a:r>
            <a:rPr lang="uk-UA" sz="1200" dirty="0"/>
            <a:t>висновок про задоволення позову або про відмову в позові повністю або частково по кожній із заявлених вимог</a:t>
          </a:r>
          <a:endParaRPr lang="ru-RU" sz="1200" dirty="0"/>
        </a:p>
      </dgm:t>
    </dgm:pt>
    <dgm:pt modelId="{DF3F6E68-3A77-4C9F-87D2-7FEEBD406EFF}" type="parTrans" cxnId="{9665CBBF-6A27-4A9B-B6B2-8057CC8861A6}">
      <dgm:prSet/>
      <dgm:spPr/>
      <dgm:t>
        <a:bodyPr/>
        <a:lstStyle/>
        <a:p>
          <a:endParaRPr lang="ru-RU"/>
        </a:p>
      </dgm:t>
    </dgm:pt>
    <dgm:pt modelId="{79CBE4E6-E671-40FC-9348-0D2F9FAC3A23}" type="sibTrans" cxnId="{9665CBBF-6A27-4A9B-B6B2-8057CC8861A6}">
      <dgm:prSet/>
      <dgm:spPr/>
      <dgm:t>
        <a:bodyPr/>
        <a:lstStyle/>
        <a:p>
          <a:endParaRPr lang="ru-RU"/>
        </a:p>
      </dgm:t>
    </dgm:pt>
    <dgm:pt modelId="{4AC8E2C2-CF86-454D-8C26-ABCCFA314164}">
      <dgm:prSet custT="1"/>
      <dgm:spPr/>
      <dgm:t>
        <a:bodyPr/>
        <a:lstStyle/>
        <a:p>
          <a:r>
            <a:rPr lang="uk-UA" sz="1200" dirty="0"/>
            <a:t>норми законодавства, якими керувався третейський суд при прийнятті рішення</a:t>
          </a:r>
          <a:endParaRPr lang="ru-RU" sz="1200" dirty="0"/>
        </a:p>
      </dgm:t>
    </dgm:pt>
    <dgm:pt modelId="{F8D39603-6379-4C85-90AA-35885306F652}" type="parTrans" cxnId="{C08B66D2-EEA4-4E43-A24F-761A3FE15834}">
      <dgm:prSet/>
      <dgm:spPr/>
      <dgm:t>
        <a:bodyPr/>
        <a:lstStyle/>
        <a:p>
          <a:endParaRPr lang="ru-RU"/>
        </a:p>
      </dgm:t>
    </dgm:pt>
    <dgm:pt modelId="{48C4B627-DF6D-4A56-98B4-70CBFFCA3825}" type="sibTrans" cxnId="{C08B66D2-EEA4-4E43-A24F-761A3FE15834}">
      <dgm:prSet/>
      <dgm:spPr/>
      <dgm:t>
        <a:bodyPr/>
        <a:lstStyle/>
        <a:p>
          <a:endParaRPr lang="ru-RU"/>
        </a:p>
      </dgm:t>
    </dgm:pt>
    <dgm:pt modelId="{E9D958E1-206D-4CB7-B539-223E9D56924D}" type="pres">
      <dgm:prSet presAssocID="{788AFAEF-BCA5-4795-BC2A-C0D8C6F08BF6}" presName="Name0" presStyleCnt="0">
        <dgm:presLayoutVars>
          <dgm:chPref val="1"/>
          <dgm:dir/>
          <dgm:animOne val="branch"/>
          <dgm:animLvl val="lvl"/>
          <dgm:resizeHandles val="exact"/>
        </dgm:presLayoutVars>
      </dgm:prSet>
      <dgm:spPr/>
    </dgm:pt>
    <dgm:pt modelId="{56213B95-672D-4B8A-87AB-947E8299A796}" type="pres">
      <dgm:prSet presAssocID="{BFB854C1-09AE-4473-862D-2C5C7F06559E}" presName="root1" presStyleCnt="0"/>
      <dgm:spPr/>
    </dgm:pt>
    <dgm:pt modelId="{BDA7F9FB-9877-4922-8B10-9C407ED22868}" type="pres">
      <dgm:prSet presAssocID="{BFB854C1-09AE-4473-862D-2C5C7F06559E}" presName="LevelOneTextNode" presStyleLbl="node0" presStyleIdx="0" presStyleCnt="1" custScaleX="193248" custScaleY="214779">
        <dgm:presLayoutVars>
          <dgm:chPref val="3"/>
        </dgm:presLayoutVars>
      </dgm:prSet>
      <dgm:spPr/>
    </dgm:pt>
    <dgm:pt modelId="{4B8DB004-C855-4FED-93DA-ED6C581AE10C}" type="pres">
      <dgm:prSet presAssocID="{BFB854C1-09AE-4473-862D-2C5C7F06559E}" presName="level2hierChild" presStyleCnt="0"/>
      <dgm:spPr/>
    </dgm:pt>
    <dgm:pt modelId="{DB43DAAC-426E-438D-A268-B96C3C12255B}" type="pres">
      <dgm:prSet presAssocID="{9379AB5E-4B8C-4A7C-AC7C-C0BC0E090912}" presName="conn2-1" presStyleLbl="parChTrans1D2" presStyleIdx="0" presStyleCnt="10"/>
      <dgm:spPr/>
    </dgm:pt>
    <dgm:pt modelId="{EAC12252-88C4-4D5C-BC06-9F30A2E4EC67}" type="pres">
      <dgm:prSet presAssocID="{9379AB5E-4B8C-4A7C-AC7C-C0BC0E090912}" presName="connTx" presStyleLbl="parChTrans1D2" presStyleIdx="0" presStyleCnt="10"/>
      <dgm:spPr/>
    </dgm:pt>
    <dgm:pt modelId="{EBC02E6B-4A31-4EB6-A948-9C259CB65084}" type="pres">
      <dgm:prSet presAssocID="{F861194A-769B-4BB9-96A4-4579A60EAB6C}" presName="root2" presStyleCnt="0"/>
      <dgm:spPr/>
    </dgm:pt>
    <dgm:pt modelId="{0129F002-602E-43E2-B3EB-3F473DE4FE7B}" type="pres">
      <dgm:prSet presAssocID="{F861194A-769B-4BB9-96A4-4579A60EAB6C}" presName="LevelTwoTextNode" presStyleLbl="node2" presStyleIdx="0" presStyleCnt="10" custScaleX="855206">
        <dgm:presLayoutVars>
          <dgm:chPref val="3"/>
        </dgm:presLayoutVars>
      </dgm:prSet>
      <dgm:spPr/>
    </dgm:pt>
    <dgm:pt modelId="{4E96FCF2-C2E9-4EAC-84FE-4FDFDE66A4A4}" type="pres">
      <dgm:prSet presAssocID="{F861194A-769B-4BB9-96A4-4579A60EAB6C}" presName="level3hierChild" presStyleCnt="0"/>
      <dgm:spPr/>
    </dgm:pt>
    <dgm:pt modelId="{7B1096E4-4132-4311-9632-74A7A470837D}" type="pres">
      <dgm:prSet presAssocID="{59AE65EA-2DAD-4A21-811C-E2BC7BA0A039}" presName="conn2-1" presStyleLbl="parChTrans1D2" presStyleIdx="1" presStyleCnt="10"/>
      <dgm:spPr/>
    </dgm:pt>
    <dgm:pt modelId="{1F0E1ACF-6E58-4032-94C7-4A17D244CFA3}" type="pres">
      <dgm:prSet presAssocID="{59AE65EA-2DAD-4A21-811C-E2BC7BA0A039}" presName="connTx" presStyleLbl="parChTrans1D2" presStyleIdx="1" presStyleCnt="10"/>
      <dgm:spPr/>
    </dgm:pt>
    <dgm:pt modelId="{2D3D0E8C-AD66-4765-9096-5ADEC07A9332}" type="pres">
      <dgm:prSet presAssocID="{2FC637F6-8B81-400C-8C84-B759F4A64F3C}" presName="root2" presStyleCnt="0"/>
      <dgm:spPr/>
    </dgm:pt>
    <dgm:pt modelId="{C0F0879A-9826-47AF-968E-2505B921936D}" type="pres">
      <dgm:prSet presAssocID="{2FC637F6-8B81-400C-8C84-B759F4A64F3C}" presName="LevelTwoTextNode" presStyleLbl="node2" presStyleIdx="1" presStyleCnt="10" custScaleX="855206">
        <dgm:presLayoutVars>
          <dgm:chPref val="3"/>
        </dgm:presLayoutVars>
      </dgm:prSet>
      <dgm:spPr/>
    </dgm:pt>
    <dgm:pt modelId="{3B428545-DFB2-465B-97BF-2E6A8122C4A4}" type="pres">
      <dgm:prSet presAssocID="{2FC637F6-8B81-400C-8C84-B759F4A64F3C}" presName="level3hierChild" presStyleCnt="0"/>
      <dgm:spPr/>
    </dgm:pt>
    <dgm:pt modelId="{93802282-4D21-43E4-957E-A25E850A89E4}" type="pres">
      <dgm:prSet presAssocID="{DD80A603-906F-4989-8DE8-344078428CBD}" presName="conn2-1" presStyleLbl="parChTrans1D2" presStyleIdx="2" presStyleCnt="10"/>
      <dgm:spPr/>
    </dgm:pt>
    <dgm:pt modelId="{91667F14-0152-4548-9824-CCBA0A9DDA17}" type="pres">
      <dgm:prSet presAssocID="{DD80A603-906F-4989-8DE8-344078428CBD}" presName="connTx" presStyleLbl="parChTrans1D2" presStyleIdx="2" presStyleCnt="10"/>
      <dgm:spPr/>
    </dgm:pt>
    <dgm:pt modelId="{26B7314E-61C5-4001-8FE2-9F0712E9EC33}" type="pres">
      <dgm:prSet presAssocID="{FA6426C8-D794-4B22-8676-6DCAF3FFC292}" presName="root2" presStyleCnt="0"/>
      <dgm:spPr/>
    </dgm:pt>
    <dgm:pt modelId="{7F1C20C0-5420-425F-9643-458DFB88E0E2}" type="pres">
      <dgm:prSet presAssocID="{FA6426C8-D794-4B22-8676-6DCAF3FFC292}" presName="LevelTwoTextNode" presStyleLbl="node2" presStyleIdx="2" presStyleCnt="10" custScaleX="855206">
        <dgm:presLayoutVars>
          <dgm:chPref val="3"/>
        </dgm:presLayoutVars>
      </dgm:prSet>
      <dgm:spPr/>
    </dgm:pt>
    <dgm:pt modelId="{8160569F-2F3A-448E-87C1-CED79FBC987C}" type="pres">
      <dgm:prSet presAssocID="{FA6426C8-D794-4B22-8676-6DCAF3FFC292}" presName="level3hierChild" presStyleCnt="0"/>
      <dgm:spPr/>
    </dgm:pt>
    <dgm:pt modelId="{3E9724C5-A1D3-401A-A3E8-6D8CC03661BF}" type="pres">
      <dgm:prSet presAssocID="{BABCDE28-FB39-4AED-990A-F49D0166C864}" presName="conn2-1" presStyleLbl="parChTrans1D2" presStyleIdx="3" presStyleCnt="10"/>
      <dgm:spPr/>
    </dgm:pt>
    <dgm:pt modelId="{132F85CF-E6A5-4D42-8D35-80983EBD8FC1}" type="pres">
      <dgm:prSet presAssocID="{BABCDE28-FB39-4AED-990A-F49D0166C864}" presName="connTx" presStyleLbl="parChTrans1D2" presStyleIdx="3" presStyleCnt="10"/>
      <dgm:spPr/>
    </dgm:pt>
    <dgm:pt modelId="{D393F4A9-68CA-4779-851A-3397E0750065}" type="pres">
      <dgm:prSet presAssocID="{06677F3E-093B-4770-8B8F-660F85059A75}" presName="root2" presStyleCnt="0"/>
      <dgm:spPr/>
    </dgm:pt>
    <dgm:pt modelId="{78FD829E-4FDD-4D8F-A615-252A4EABDB91}" type="pres">
      <dgm:prSet presAssocID="{06677F3E-093B-4770-8B8F-660F85059A75}" presName="LevelTwoTextNode" presStyleLbl="node2" presStyleIdx="3" presStyleCnt="10" custScaleX="855206">
        <dgm:presLayoutVars>
          <dgm:chPref val="3"/>
        </dgm:presLayoutVars>
      </dgm:prSet>
      <dgm:spPr/>
    </dgm:pt>
    <dgm:pt modelId="{BAC71472-874E-42E2-BE2B-19A7EB203FA0}" type="pres">
      <dgm:prSet presAssocID="{06677F3E-093B-4770-8B8F-660F85059A75}" presName="level3hierChild" presStyleCnt="0"/>
      <dgm:spPr/>
    </dgm:pt>
    <dgm:pt modelId="{D8E91622-8C07-4E35-AEC3-35AFA017CEFE}" type="pres">
      <dgm:prSet presAssocID="{9C3749FB-84C7-4365-AFF6-849EBBC5420B}" presName="conn2-1" presStyleLbl="parChTrans1D2" presStyleIdx="4" presStyleCnt="10"/>
      <dgm:spPr/>
    </dgm:pt>
    <dgm:pt modelId="{99581973-B68A-4DCF-9ECA-99EACFD7CB74}" type="pres">
      <dgm:prSet presAssocID="{9C3749FB-84C7-4365-AFF6-849EBBC5420B}" presName="connTx" presStyleLbl="parChTrans1D2" presStyleIdx="4" presStyleCnt="10"/>
      <dgm:spPr/>
    </dgm:pt>
    <dgm:pt modelId="{6F81E37D-D1C1-47B9-BC99-A84FB68276BF}" type="pres">
      <dgm:prSet presAssocID="{FB826C90-E1E6-48AD-B132-6B4A12A55844}" presName="root2" presStyleCnt="0"/>
      <dgm:spPr/>
    </dgm:pt>
    <dgm:pt modelId="{837551E1-8062-412E-AA2F-6AEF46F3D1DB}" type="pres">
      <dgm:prSet presAssocID="{FB826C90-E1E6-48AD-B132-6B4A12A55844}" presName="LevelTwoTextNode" presStyleLbl="node2" presStyleIdx="4" presStyleCnt="10" custScaleX="855206">
        <dgm:presLayoutVars>
          <dgm:chPref val="3"/>
        </dgm:presLayoutVars>
      </dgm:prSet>
      <dgm:spPr/>
    </dgm:pt>
    <dgm:pt modelId="{9B7FC9EE-9C3D-4AE3-8D01-43E31A350A91}" type="pres">
      <dgm:prSet presAssocID="{FB826C90-E1E6-48AD-B132-6B4A12A55844}" presName="level3hierChild" presStyleCnt="0"/>
      <dgm:spPr/>
    </dgm:pt>
    <dgm:pt modelId="{16401B4F-AD51-41A5-9115-32888E88AC37}" type="pres">
      <dgm:prSet presAssocID="{311B561E-C7F4-46FD-993F-891C6F51CA5E}" presName="conn2-1" presStyleLbl="parChTrans1D2" presStyleIdx="5" presStyleCnt="10"/>
      <dgm:spPr/>
    </dgm:pt>
    <dgm:pt modelId="{B527B616-C1DA-48A2-B0B3-17D7DB41CBCD}" type="pres">
      <dgm:prSet presAssocID="{311B561E-C7F4-46FD-993F-891C6F51CA5E}" presName="connTx" presStyleLbl="parChTrans1D2" presStyleIdx="5" presStyleCnt="10"/>
      <dgm:spPr/>
    </dgm:pt>
    <dgm:pt modelId="{70A8FD0C-4647-4782-9D16-088B3DCD4FE9}" type="pres">
      <dgm:prSet presAssocID="{5EE8960C-0A3F-46F8-BF5E-D06F041DC876}" presName="root2" presStyleCnt="0"/>
      <dgm:spPr/>
    </dgm:pt>
    <dgm:pt modelId="{E898C30D-F03A-458E-AA33-B8AEC0CF82FA}" type="pres">
      <dgm:prSet presAssocID="{5EE8960C-0A3F-46F8-BF5E-D06F041DC876}" presName="LevelTwoTextNode" presStyleLbl="node2" presStyleIdx="5" presStyleCnt="10" custScaleX="855206">
        <dgm:presLayoutVars>
          <dgm:chPref val="3"/>
        </dgm:presLayoutVars>
      </dgm:prSet>
      <dgm:spPr/>
    </dgm:pt>
    <dgm:pt modelId="{A64347EC-DB54-4B27-8CEE-04F7245ABD48}" type="pres">
      <dgm:prSet presAssocID="{5EE8960C-0A3F-46F8-BF5E-D06F041DC876}" presName="level3hierChild" presStyleCnt="0"/>
      <dgm:spPr/>
    </dgm:pt>
    <dgm:pt modelId="{908C53E4-7407-4160-8A72-EB86EE80F41A}" type="pres">
      <dgm:prSet presAssocID="{549984E6-D239-4ED3-B4C1-5C266A432FAF}" presName="conn2-1" presStyleLbl="parChTrans1D2" presStyleIdx="6" presStyleCnt="10"/>
      <dgm:spPr/>
    </dgm:pt>
    <dgm:pt modelId="{A3132EAE-C846-4168-A462-37A5872B3E7B}" type="pres">
      <dgm:prSet presAssocID="{549984E6-D239-4ED3-B4C1-5C266A432FAF}" presName="connTx" presStyleLbl="parChTrans1D2" presStyleIdx="6" presStyleCnt="10"/>
      <dgm:spPr/>
    </dgm:pt>
    <dgm:pt modelId="{685FDE5C-67A2-4402-BEE8-35AD3332D440}" type="pres">
      <dgm:prSet presAssocID="{84B0CB6A-3B55-49B9-8F5A-28994F81CBC0}" presName="root2" presStyleCnt="0"/>
      <dgm:spPr/>
    </dgm:pt>
    <dgm:pt modelId="{E5772377-7BE9-42EA-99D5-A7DA78EE99CF}" type="pres">
      <dgm:prSet presAssocID="{84B0CB6A-3B55-49B9-8F5A-28994F81CBC0}" presName="LevelTwoTextNode" presStyleLbl="node2" presStyleIdx="6" presStyleCnt="10" custScaleX="855206">
        <dgm:presLayoutVars>
          <dgm:chPref val="3"/>
        </dgm:presLayoutVars>
      </dgm:prSet>
      <dgm:spPr/>
    </dgm:pt>
    <dgm:pt modelId="{7ED7C47F-174B-4010-8BD7-5B52A9F1A9A4}" type="pres">
      <dgm:prSet presAssocID="{84B0CB6A-3B55-49B9-8F5A-28994F81CBC0}" presName="level3hierChild" presStyleCnt="0"/>
      <dgm:spPr/>
    </dgm:pt>
    <dgm:pt modelId="{55460D82-7ED6-4BF2-92C0-0803F39BF069}" type="pres">
      <dgm:prSet presAssocID="{84297CF9-DC97-4509-A63D-989470179451}" presName="conn2-1" presStyleLbl="parChTrans1D2" presStyleIdx="7" presStyleCnt="10"/>
      <dgm:spPr/>
    </dgm:pt>
    <dgm:pt modelId="{03385A59-7385-46AD-A2A6-3131A172881E}" type="pres">
      <dgm:prSet presAssocID="{84297CF9-DC97-4509-A63D-989470179451}" presName="connTx" presStyleLbl="parChTrans1D2" presStyleIdx="7" presStyleCnt="10"/>
      <dgm:spPr/>
    </dgm:pt>
    <dgm:pt modelId="{A4083E5F-1B2B-45EC-B1CE-FE1E7ED7B202}" type="pres">
      <dgm:prSet presAssocID="{7E8768C0-9632-4AFE-B956-E4F898DB0BC7}" presName="root2" presStyleCnt="0"/>
      <dgm:spPr/>
    </dgm:pt>
    <dgm:pt modelId="{FC21D086-E21A-451F-99C1-7A024E43C552}" type="pres">
      <dgm:prSet presAssocID="{7E8768C0-9632-4AFE-B956-E4F898DB0BC7}" presName="LevelTwoTextNode" presStyleLbl="node2" presStyleIdx="7" presStyleCnt="10" custScaleX="855206">
        <dgm:presLayoutVars>
          <dgm:chPref val="3"/>
        </dgm:presLayoutVars>
      </dgm:prSet>
      <dgm:spPr/>
    </dgm:pt>
    <dgm:pt modelId="{0FF672A9-582C-4849-9C23-988D31FC9DA4}" type="pres">
      <dgm:prSet presAssocID="{7E8768C0-9632-4AFE-B956-E4F898DB0BC7}" presName="level3hierChild" presStyleCnt="0"/>
      <dgm:spPr/>
    </dgm:pt>
    <dgm:pt modelId="{76C7D8D6-9427-41A1-960C-8B41D5CA2046}" type="pres">
      <dgm:prSet presAssocID="{DF3F6E68-3A77-4C9F-87D2-7FEEBD406EFF}" presName="conn2-1" presStyleLbl="parChTrans1D2" presStyleIdx="8" presStyleCnt="10"/>
      <dgm:spPr/>
    </dgm:pt>
    <dgm:pt modelId="{C2FA6BCF-C183-431E-9233-BEAC947AB7D7}" type="pres">
      <dgm:prSet presAssocID="{DF3F6E68-3A77-4C9F-87D2-7FEEBD406EFF}" presName="connTx" presStyleLbl="parChTrans1D2" presStyleIdx="8" presStyleCnt="10"/>
      <dgm:spPr/>
    </dgm:pt>
    <dgm:pt modelId="{FBDA10B9-951E-40AC-A8FD-430BCFDE375A}" type="pres">
      <dgm:prSet presAssocID="{8C0E258C-0E87-471D-9A70-CEE90197D4CA}" presName="root2" presStyleCnt="0"/>
      <dgm:spPr/>
    </dgm:pt>
    <dgm:pt modelId="{944AECBE-49CC-4B6E-8346-03B0B51FB0AC}" type="pres">
      <dgm:prSet presAssocID="{8C0E258C-0E87-471D-9A70-CEE90197D4CA}" presName="LevelTwoTextNode" presStyleLbl="node2" presStyleIdx="8" presStyleCnt="10" custScaleX="855206">
        <dgm:presLayoutVars>
          <dgm:chPref val="3"/>
        </dgm:presLayoutVars>
      </dgm:prSet>
      <dgm:spPr/>
    </dgm:pt>
    <dgm:pt modelId="{17178A1A-FEB3-4B59-841D-AF16EE19BDF3}" type="pres">
      <dgm:prSet presAssocID="{8C0E258C-0E87-471D-9A70-CEE90197D4CA}" presName="level3hierChild" presStyleCnt="0"/>
      <dgm:spPr/>
    </dgm:pt>
    <dgm:pt modelId="{5BC5B682-0CE1-4042-AF39-61A43E4D0113}" type="pres">
      <dgm:prSet presAssocID="{F8D39603-6379-4C85-90AA-35885306F652}" presName="conn2-1" presStyleLbl="parChTrans1D2" presStyleIdx="9" presStyleCnt="10"/>
      <dgm:spPr/>
    </dgm:pt>
    <dgm:pt modelId="{9DF73BA0-E2AA-48F8-A261-269D3E58CD22}" type="pres">
      <dgm:prSet presAssocID="{F8D39603-6379-4C85-90AA-35885306F652}" presName="connTx" presStyleLbl="parChTrans1D2" presStyleIdx="9" presStyleCnt="10"/>
      <dgm:spPr/>
    </dgm:pt>
    <dgm:pt modelId="{9CA4C70A-E388-4FF1-8E2A-FF15D12649D3}" type="pres">
      <dgm:prSet presAssocID="{4AC8E2C2-CF86-454D-8C26-ABCCFA314164}" presName="root2" presStyleCnt="0"/>
      <dgm:spPr/>
    </dgm:pt>
    <dgm:pt modelId="{86FEDA98-EC17-435C-89A4-560B27ACFA39}" type="pres">
      <dgm:prSet presAssocID="{4AC8E2C2-CF86-454D-8C26-ABCCFA314164}" presName="LevelTwoTextNode" presStyleLbl="node2" presStyleIdx="9" presStyleCnt="10" custScaleX="855206">
        <dgm:presLayoutVars>
          <dgm:chPref val="3"/>
        </dgm:presLayoutVars>
      </dgm:prSet>
      <dgm:spPr/>
    </dgm:pt>
    <dgm:pt modelId="{BD2BE203-CD13-4B47-A13D-037E8F375137}" type="pres">
      <dgm:prSet presAssocID="{4AC8E2C2-CF86-454D-8C26-ABCCFA314164}" presName="level3hierChild" presStyleCnt="0"/>
      <dgm:spPr/>
    </dgm:pt>
  </dgm:ptLst>
  <dgm:cxnLst>
    <dgm:cxn modelId="{E76D4C04-9F3B-4E31-B4B8-EEFD8AF68195}" type="presOf" srcId="{F8D39603-6379-4C85-90AA-35885306F652}" destId="{9DF73BA0-E2AA-48F8-A261-269D3E58CD22}" srcOrd="1" destOrd="0" presId="urn:microsoft.com/office/officeart/2008/layout/HorizontalMultiLevelHierarchy"/>
    <dgm:cxn modelId="{03D49A08-4D5F-470E-94C1-C4997B5C3154}" srcId="{BFB854C1-09AE-4473-862D-2C5C7F06559E}" destId="{FB826C90-E1E6-48AD-B132-6B4A12A55844}" srcOrd="4" destOrd="0" parTransId="{9C3749FB-84C7-4365-AFF6-849EBBC5420B}" sibTransId="{85E4B1C7-3E32-4504-97ED-85FF2067F6EE}"/>
    <dgm:cxn modelId="{51262E0D-EF2E-4AFA-A0D2-FF7B69735A49}" type="presOf" srcId="{549984E6-D239-4ED3-B4C1-5C266A432FAF}" destId="{908C53E4-7407-4160-8A72-EB86EE80F41A}" srcOrd="0" destOrd="0" presId="urn:microsoft.com/office/officeart/2008/layout/HorizontalMultiLevelHierarchy"/>
    <dgm:cxn modelId="{412E8029-85D4-451D-A053-D8081E3EE4A9}" type="presOf" srcId="{7E8768C0-9632-4AFE-B956-E4F898DB0BC7}" destId="{FC21D086-E21A-451F-99C1-7A024E43C552}" srcOrd="0" destOrd="0" presId="urn:microsoft.com/office/officeart/2008/layout/HorizontalMultiLevelHierarchy"/>
    <dgm:cxn modelId="{6C4B982B-F6B1-4E50-A84D-AA5C268A8F1F}" type="presOf" srcId="{DF3F6E68-3A77-4C9F-87D2-7FEEBD406EFF}" destId="{76C7D8D6-9427-41A1-960C-8B41D5CA2046}" srcOrd="0" destOrd="0" presId="urn:microsoft.com/office/officeart/2008/layout/HorizontalMultiLevelHierarchy"/>
    <dgm:cxn modelId="{754BCF2C-CB92-4910-9F08-222625678207}" srcId="{BFB854C1-09AE-4473-862D-2C5C7F06559E}" destId="{06677F3E-093B-4770-8B8F-660F85059A75}" srcOrd="3" destOrd="0" parTransId="{BABCDE28-FB39-4AED-990A-F49D0166C864}" sibTransId="{22F37EA1-8E2D-4265-87AE-9CFF6831846A}"/>
    <dgm:cxn modelId="{47697E37-0E49-40AF-BBD0-E147792D55A2}" type="presOf" srcId="{9C3749FB-84C7-4365-AFF6-849EBBC5420B}" destId="{D8E91622-8C07-4E35-AEC3-35AFA017CEFE}" srcOrd="0" destOrd="0" presId="urn:microsoft.com/office/officeart/2008/layout/HorizontalMultiLevelHierarchy"/>
    <dgm:cxn modelId="{E7727A39-7005-4859-999E-15B9E3496058}" type="presOf" srcId="{DD80A603-906F-4989-8DE8-344078428CBD}" destId="{93802282-4D21-43E4-957E-A25E850A89E4}" srcOrd="0" destOrd="0" presId="urn:microsoft.com/office/officeart/2008/layout/HorizontalMultiLevelHierarchy"/>
    <dgm:cxn modelId="{51B6483C-7916-43E0-B5E1-E3749E3FD52E}" type="presOf" srcId="{DD80A603-906F-4989-8DE8-344078428CBD}" destId="{91667F14-0152-4548-9824-CCBA0A9DDA17}" srcOrd="1" destOrd="0" presId="urn:microsoft.com/office/officeart/2008/layout/HorizontalMultiLevelHierarchy"/>
    <dgm:cxn modelId="{5B6AA440-A7A1-41AA-8297-2FA0A0197EFB}" type="presOf" srcId="{84B0CB6A-3B55-49B9-8F5A-28994F81CBC0}" destId="{E5772377-7BE9-42EA-99D5-A7DA78EE99CF}" srcOrd="0" destOrd="0" presId="urn:microsoft.com/office/officeart/2008/layout/HorizontalMultiLevelHierarchy"/>
    <dgm:cxn modelId="{8D89A05D-94B6-4ED7-8773-B79BC28036ED}" srcId="{BFB854C1-09AE-4473-862D-2C5C7F06559E}" destId="{7E8768C0-9632-4AFE-B956-E4F898DB0BC7}" srcOrd="7" destOrd="0" parTransId="{84297CF9-DC97-4509-A63D-989470179451}" sibTransId="{7188B03B-0FE1-41C9-971C-45AC14DA46C9}"/>
    <dgm:cxn modelId="{E928D15D-2F2C-407F-90D3-2FA02F052895}" type="presOf" srcId="{F861194A-769B-4BB9-96A4-4579A60EAB6C}" destId="{0129F002-602E-43E2-B3EB-3F473DE4FE7B}" srcOrd="0" destOrd="0" presId="urn:microsoft.com/office/officeart/2008/layout/HorizontalMultiLevelHierarchy"/>
    <dgm:cxn modelId="{F2C5FA5E-E499-4763-900B-F900D2E80406}" type="presOf" srcId="{DF3F6E68-3A77-4C9F-87D2-7FEEBD406EFF}" destId="{C2FA6BCF-C183-431E-9233-BEAC947AB7D7}" srcOrd="1" destOrd="0" presId="urn:microsoft.com/office/officeart/2008/layout/HorizontalMultiLevelHierarchy"/>
    <dgm:cxn modelId="{DC524061-FB08-4929-9C25-2F07A28FD80E}" type="presOf" srcId="{9379AB5E-4B8C-4A7C-AC7C-C0BC0E090912}" destId="{EAC12252-88C4-4D5C-BC06-9F30A2E4EC67}" srcOrd="1" destOrd="0" presId="urn:microsoft.com/office/officeart/2008/layout/HorizontalMultiLevelHierarchy"/>
    <dgm:cxn modelId="{EB1B1B48-3BA1-4FE9-B119-57A65FDE3A84}" srcId="{BFB854C1-09AE-4473-862D-2C5C7F06559E}" destId="{FA6426C8-D794-4B22-8676-6DCAF3FFC292}" srcOrd="2" destOrd="0" parTransId="{DD80A603-906F-4989-8DE8-344078428CBD}" sibTransId="{C5B00472-073D-4FEB-BD58-745A1ED37A13}"/>
    <dgm:cxn modelId="{620FF868-2CBC-48A2-9C06-6719480F0F86}" type="presOf" srcId="{FA6426C8-D794-4B22-8676-6DCAF3FFC292}" destId="{7F1C20C0-5420-425F-9643-458DFB88E0E2}" srcOrd="0" destOrd="0" presId="urn:microsoft.com/office/officeart/2008/layout/HorizontalMultiLevelHierarchy"/>
    <dgm:cxn modelId="{71B5024E-C36F-47E5-A77C-35E2CEF2BB74}" type="presOf" srcId="{549984E6-D239-4ED3-B4C1-5C266A432FAF}" destId="{A3132EAE-C846-4168-A462-37A5872B3E7B}" srcOrd="1" destOrd="0" presId="urn:microsoft.com/office/officeart/2008/layout/HorizontalMultiLevelHierarchy"/>
    <dgm:cxn modelId="{7FA93556-8B56-4A6C-8FB3-1B59F4F962DD}" srcId="{BFB854C1-09AE-4473-862D-2C5C7F06559E}" destId="{5EE8960C-0A3F-46F8-BF5E-D06F041DC876}" srcOrd="5" destOrd="0" parTransId="{311B561E-C7F4-46FD-993F-891C6F51CA5E}" sibTransId="{D55D3170-C026-4D32-8858-4AB71BB4CAF6}"/>
    <dgm:cxn modelId="{FEE74557-7814-4CF9-85EC-188406DCAA9A}" type="presOf" srcId="{59AE65EA-2DAD-4A21-811C-E2BC7BA0A039}" destId="{7B1096E4-4132-4311-9632-74A7A470837D}" srcOrd="0" destOrd="0" presId="urn:microsoft.com/office/officeart/2008/layout/HorizontalMultiLevelHierarchy"/>
    <dgm:cxn modelId="{11E68359-F0CC-4C03-98E4-E4F7DCB69E1E}" type="presOf" srcId="{4AC8E2C2-CF86-454D-8C26-ABCCFA314164}" destId="{86FEDA98-EC17-435C-89A4-560B27ACFA39}" srcOrd="0" destOrd="0" presId="urn:microsoft.com/office/officeart/2008/layout/HorizontalMultiLevelHierarchy"/>
    <dgm:cxn modelId="{2F109586-F540-4E62-9348-6AF3BD8690F3}" type="presOf" srcId="{9C3749FB-84C7-4365-AFF6-849EBBC5420B}" destId="{99581973-B68A-4DCF-9ECA-99EACFD7CB74}" srcOrd="1" destOrd="0" presId="urn:microsoft.com/office/officeart/2008/layout/HorizontalMultiLevelHierarchy"/>
    <dgm:cxn modelId="{EFCA1989-27D4-492E-A00C-F88F5E6B02CC}" type="presOf" srcId="{06677F3E-093B-4770-8B8F-660F85059A75}" destId="{78FD829E-4FDD-4D8F-A615-252A4EABDB91}" srcOrd="0" destOrd="0" presId="urn:microsoft.com/office/officeart/2008/layout/HorizontalMultiLevelHierarchy"/>
    <dgm:cxn modelId="{D215378B-3D46-4FA7-BAF4-AF9557EC0281}" srcId="{788AFAEF-BCA5-4795-BC2A-C0D8C6F08BF6}" destId="{BFB854C1-09AE-4473-862D-2C5C7F06559E}" srcOrd="0" destOrd="0" parTransId="{1F33A2EC-BAD2-4398-9930-F3F1A7B32D36}" sibTransId="{1210B7DD-4035-4213-9534-D5155130D908}"/>
    <dgm:cxn modelId="{10751493-1CAB-48A6-BD5F-5800B30FCE23}" type="presOf" srcId="{84297CF9-DC97-4509-A63D-989470179451}" destId="{55460D82-7ED6-4BF2-92C0-0803F39BF069}" srcOrd="0" destOrd="0" presId="urn:microsoft.com/office/officeart/2008/layout/HorizontalMultiLevelHierarchy"/>
    <dgm:cxn modelId="{D2AE5BA2-BAF9-4D5A-9975-594382186D0B}" srcId="{BFB854C1-09AE-4473-862D-2C5C7F06559E}" destId="{84B0CB6A-3B55-49B9-8F5A-28994F81CBC0}" srcOrd="6" destOrd="0" parTransId="{549984E6-D239-4ED3-B4C1-5C266A432FAF}" sibTransId="{2306B669-0EB0-4218-917F-623AF49F2810}"/>
    <dgm:cxn modelId="{02D998AF-8DAA-4EAF-8310-5AA835474CF3}" type="presOf" srcId="{2FC637F6-8B81-400C-8C84-B759F4A64F3C}" destId="{C0F0879A-9826-47AF-968E-2505B921936D}" srcOrd="0" destOrd="0" presId="urn:microsoft.com/office/officeart/2008/layout/HorizontalMultiLevelHierarchy"/>
    <dgm:cxn modelId="{52F71EB0-B22E-44D1-9CED-6489BD0D6288}" type="presOf" srcId="{BFB854C1-09AE-4473-862D-2C5C7F06559E}" destId="{BDA7F9FB-9877-4922-8B10-9C407ED22868}" srcOrd="0" destOrd="0" presId="urn:microsoft.com/office/officeart/2008/layout/HorizontalMultiLevelHierarchy"/>
    <dgm:cxn modelId="{83C8C3B3-47E5-4809-ADC9-0DF7F8268CB7}" type="presOf" srcId="{311B561E-C7F4-46FD-993F-891C6F51CA5E}" destId="{16401B4F-AD51-41A5-9115-32888E88AC37}" srcOrd="0" destOrd="0" presId="urn:microsoft.com/office/officeart/2008/layout/HorizontalMultiLevelHierarchy"/>
    <dgm:cxn modelId="{4DD605B7-EC37-49E7-B078-D603422551FE}" type="presOf" srcId="{BABCDE28-FB39-4AED-990A-F49D0166C864}" destId="{132F85CF-E6A5-4D42-8D35-80983EBD8FC1}" srcOrd="1" destOrd="0" presId="urn:microsoft.com/office/officeart/2008/layout/HorizontalMultiLevelHierarchy"/>
    <dgm:cxn modelId="{CA0546B7-C80B-4F4F-B951-750B5869CA56}" srcId="{BFB854C1-09AE-4473-862D-2C5C7F06559E}" destId="{F861194A-769B-4BB9-96A4-4579A60EAB6C}" srcOrd="0" destOrd="0" parTransId="{9379AB5E-4B8C-4A7C-AC7C-C0BC0E090912}" sibTransId="{F04EE65C-6670-4BC6-9696-D398BEB77F5F}"/>
    <dgm:cxn modelId="{912512BA-467B-49BB-8187-CA05578ED911}" type="presOf" srcId="{311B561E-C7F4-46FD-993F-891C6F51CA5E}" destId="{B527B616-C1DA-48A2-B0B3-17D7DB41CBCD}" srcOrd="1" destOrd="0" presId="urn:microsoft.com/office/officeart/2008/layout/HorizontalMultiLevelHierarchy"/>
    <dgm:cxn modelId="{9665CBBF-6A27-4A9B-B6B2-8057CC8861A6}" srcId="{BFB854C1-09AE-4473-862D-2C5C7F06559E}" destId="{8C0E258C-0E87-471D-9A70-CEE90197D4CA}" srcOrd="8" destOrd="0" parTransId="{DF3F6E68-3A77-4C9F-87D2-7FEEBD406EFF}" sibTransId="{79CBE4E6-E671-40FC-9348-0D2F9FAC3A23}"/>
    <dgm:cxn modelId="{C08B66D2-EEA4-4E43-A24F-761A3FE15834}" srcId="{BFB854C1-09AE-4473-862D-2C5C7F06559E}" destId="{4AC8E2C2-CF86-454D-8C26-ABCCFA314164}" srcOrd="9" destOrd="0" parTransId="{F8D39603-6379-4C85-90AA-35885306F652}" sibTransId="{48C4B627-DF6D-4A56-98B4-70CBFFCA3825}"/>
    <dgm:cxn modelId="{82DE74D2-93D4-43DC-9E57-3059AD486D6B}" type="presOf" srcId="{8C0E258C-0E87-471D-9A70-CEE90197D4CA}" destId="{944AECBE-49CC-4B6E-8346-03B0B51FB0AC}" srcOrd="0" destOrd="0" presId="urn:microsoft.com/office/officeart/2008/layout/HorizontalMultiLevelHierarchy"/>
    <dgm:cxn modelId="{B9E981D2-1379-4BEB-AE1B-889D0F91D6D4}" type="presOf" srcId="{5EE8960C-0A3F-46F8-BF5E-D06F041DC876}" destId="{E898C30D-F03A-458E-AA33-B8AEC0CF82FA}" srcOrd="0" destOrd="0" presId="urn:microsoft.com/office/officeart/2008/layout/HorizontalMultiLevelHierarchy"/>
    <dgm:cxn modelId="{95E4C3DA-5092-4B65-8B30-512A0CB9E21F}" type="presOf" srcId="{788AFAEF-BCA5-4795-BC2A-C0D8C6F08BF6}" destId="{E9D958E1-206D-4CB7-B539-223E9D56924D}" srcOrd="0" destOrd="0" presId="urn:microsoft.com/office/officeart/2008/layout/HorizontalMultiLevelHierarchy"/>
    <dgm:cxn modelId="{E6AB1CE9-F257-4F04-B4AE-A694C645A76B}" type="presOf" srcId="{F8D39603-6379-4C85-90AA-35885306F652}" destId="{5BC5B682-0CE1-4042-AF39-61A43E4D0113}" srcOrd="0" destOrd="0" presId="urn:microsoft.com/office/officeart/2008/layout/HorizontalMultiLevelHierarchy"/>
    <dgm:cxn modelId="{F5B525E9-696D-4AE4-B8F1-0BF620B56AD5}" type="presOf" srcId="{59AE65EA-2DAD-4A21-811C-E2BC7BA0A039}" destId="{1F0E1ACF-6E58-4032-94C7-4A17D244CFA3}" srcOrd="1" destOrd="0" presId="urn:microsoft.com/office/officeart/2008/layout/HorizontalMultiLevelHierarchy"/>
    <dgm:cxn modelId="{D42EB9EE-B0A6-4C2C-B4B1-DB55AE887CA3}" type="presOf" srcId="{FB826C90-E1E6-48AD-B132-6B4A12A55844}" destId="{837551E1-8062-412E-AA2F-6AEF46F3D1DB}" srcOrd="0" destOrd="0" presId="urn:microsoft.com/office/officeart/2008/layout/HorizontalMultiLevelHierarchy"/>
    <dgm:cxn modelId="{1B084EF3-4DD9-439E-9C16-3B262B4FE042}" type="presOf" srcId="{BABCDE28-FB39-4AED-990A-F49D0166C864}" destId="{3E9724C5-A1D3-401A-A3E8-6D8CC03661BF}" srcOrd="0" destOrd="0" presId="urn:microsoft.com/office/officeart/2008/layout/HorizontalMultiLevelHierarchy"/>
    <dgm:cxn modelId="{BFE523F4-A1FE-4229-8410-E3B1C58DB54D}" type="presOf" srcId="{9379AB5E-4B8C-4A7C-AC7C-C0BC0E090912}" destId="{DB43DAAC-426E-438D-A268-B96C3C12255B}" srcOrd="0" destOrd="0" presId="urn:microsoft.com/office/officeart/2008/layout/HorizontalMultiLevelHierarchy"/>
    <dgm:cxn modelId="{D3E632F7-09CB-4D3F-B84E-6C853B1B7287}" type="presOf" srcId="{84297CF9-DC97-4509-A63D-989470179451}" destId="{03385A59-7385-46AD-A2A6-3131A172881E}" srcOrd="1" destOrd="0" presId="urn:microsoft.com/office/officeart/2008/layout/HorizontalMultiLevelHierarchy"/>
    <dgm:cxn modelId="{D04DF1FD-B21C-41C6-9C7D-B666C1C76E32}" srcId="{BFB854C1-09AE-4473-862D-2C5C7F06559E}" destId="{2FC637F6-8B81-400C-8C84-B759F4A64F3C}" srcOrd="1" destOrd="0" parTransId="{59AE65EA-2DAD-4A21-811C-E2BC7BA0A039}" sibTransId="{7DA395FC-C4B0-439D-8CA2-8DC446FF0F76}"/>
    <dgm:cxn modelId="{D2D68C31-5C65-43D6-98C4-3CA80352E902}" type="presParOf" srcId="{E9D958E1-206D-4CB7-B539-223E9D56924D}" destId="{56213B95-672D-4B8A-87AB-947E8299A796}" srcOrd="0" destOrd="0" presId="urn:microsoft.com/office/officeart/2008/layout/HorizontalMultiLevelHierarchy"/>
    <dgm:cxn modelId="{16A861DE-F694-41A2-A2CC-B3C07207CC36}" type="presParOf" srcId="{56213B95-672D-4B8A-87AB-947E8299A796}" destId="{BDA7F9FB-9877-4922-8B10-9C407ED22868}" srcOrd="0" destOrd="0" presId="urn:microsoft.com/office/officeart/2008/layout/HorizontalMultiLevelHierarchy"/>
    <dgm:cxn modelId="{8E34D9C6-F54F-41ED-997E-C0374188A465}" type="presParOf" srcId="{56213B95-672D-4B8A-87AB-947E8299A796}" destId="{4B8DB004-C855-4FED-93DA-ED6C581AE10C}" srcOrd="1" destOrd="0" presId="urn:microsoft.com/office/officeart/2008/layout/HorizontalMultiLevelHierarchy"/>
    <dgm:cxn modelId="{B42841ED-9752-4C3C-88F9-1F5C9A1AFCBC}" type="presParOf" srcId="{4B8DB004-C855-4FED-93DA-ED6C581AE10C}" destId="{DB43DAAC-426E-438D-A268-B96C3C12255B}" srcOrd="0" destOrd="0" presId="urn:microsoft.com/office/officeart/2008/layout/HorizontalMultiLevelHierarchy"/>
    <dgm:cxn modelId="{466D2091-5A07-43F2-9B01-7132AAF2A9A6}" type="presParOf" srcId="{DB43DAAC-426E-438D-A268-B96C3C12255B}" destId="{EAC12252-88C4-4D5C-BC06-9F30A2E4EC67}" srcOrd="0" destOrd="0" presId="urn:microsoft.com/office/officeart/2008/layout/HorizontalMultiLevelHierarchy"/>
    <dgm:cxn modelId="{C31D3BE3-310B-47AB-934D-2A4715488116}" type="presParOf" srcId="{4B8DB004-C855-4FED-93DA-ED6C581AE10C}" destId="{EBC02E6B-4A31-4EB6-A948-9C259CB65084}" srcOrd="1" destOrd="0" presId="urn:microsoft.com/office/officeart/2008/layout/HorizontalMultiLevelHierarchy"/>
    <dgm:cxn modelId="{BC52E49D-542C-45EC-80F8-D982B9685DAA}" type="presParOf" srcId="{EBC02E6B-4A31-4EB6-A948-9C259CB65084}" destId="{0129F002-602E-43E2-B3EB-3F473DE4FE7B}" srcOrd="0" destOrd="0" presId="urn:microsoft.com/office/officeart/2008/layout/HorizontalMultiLevelHierarchy"/>
    <dgm:cxn modelId="{FA499CE4-175A-4015-AE05-3753AC6D075E}" type="presParOf" srcId="{EBC02E6B-4A31-4EB6-A948-9C259CB65084}" destId="{4E96FCF2-C2E9-4EAC-84FE-4FDFDE66A4A4}" srcOrd="1" destOrd="0" presId="urn:microsoft.com/office/officeart/2008/layout/HorizontalMultiLevelHierarchy"/>
    <dgm:cxn modelId="{8193E3CC-9ACE-4A4F-9F28-86D2C89E865A}" type="presParOf" srcId="{4B8DB004-C855-4FED-93DA-ED6C581AE10C}" destId="{7B1096E4-4132-4311-9632-74A7A470837D}" srcOrd="2" destOrd="0" presId="urn:microsoft.com/office/officeart/2008/layout/HorizontalMultiLevelHierarchy"/>
    <dgm:cxn modelId="{168FC617-F30B-4774-904D-EF97149A62D8}" type="presParOf" srcId="{7B1096E4-4132-4311-9632-74A7A470837D}" destId="{1F0E1ACF-6E58-4032-94C7-4A17D244CFA3}" srcOrd="0" destOrd="0" presId="urn:microsoft.com/office/officeart/2008/layout/HorizontalMultiLevelHierarchy"/>
    <dgm:cxn modelId="{8F5BB13F-9BA3-4A05-95EF-B3D75265D2B2}" type="presParOf" srcId="{4B8DB004-C855-4FED-93DA-ED6C581AE10C}" destId="{2D3D0E8C-AD66-4765-9096-5ADEC07A9332}" srcOrd="3" destOrd="0" presId="urn:microsoft.com/office/officeart/2008/layout/HorizontalMultiLevelHierarchy"/>
    <dgm:cxn modelId="{2A2A72D6-8A0F-42B2-B17F-223B7F74C701}" type="presParOf" srcId="{2D3D0E8C-AD66-4765-9096-5ADEC07A9332}" destId="{C0F0879A-9826-47AF-968E-2505B921936D}" srcOrd="0" destOrd="0" presId="urn:microsoft.com/office/officeart/2008/layout/HorizontalMultiLevelHierarchy"/>
    <dgm:cxn modelId="{DF8B169B-288A-4E0C-9C18-AAEF8D66B7C4}" type="presParOf" srcId="{2D3D0E8C-AD66-4765-9096-5ADEC07A9332}" destId="{3B428545-DFB2-465B-97BF-2E6A8122C4A4}" srcOrd="1" destOrd="0" presId="urn:microsoft.com/office/officeart/2008/layout/HorizontalMultiLevelHierarchy"/>
    <dgm:cxn modelId="{812BC70F-9BBE-4DB2-969D-60B99807C30D}" type="presParOf" srcId="{4B8DB004-C855-4FED-93DA-ED6C581AE10C}" destId="{93802282-4D21-43E4-957E-A25E850A89E4}" srcOrd="4" destOrd="0" presId="urn:microsoft.com/office/officeart/2008/layout/HorizontalMultiLevelHierarchy"/>
    <dgm:cxn modelId="{70D8F3D0-DC12-4BF9-87D5-3BD9ECD5781B}" type="presParOf" srcId="{93802282-4D21-43E4-957E-A25E850A89E4}" destId="{91667F14-0152-4548-9824-CCBA0A9DDA17}" srcOrd="0" destOrd="0" presId="urn:microsoft.com/office/officeart/2008/layout/HorizontalMultiLevelHierarchy"/>
    <dgm:cxn modelId="{79264C81-4A3E-481B-8461-7A9E6A2E7B40}" type="presParOf" srcId="{4B8DB004-C855-4FED-93DA-ED6C581AE10C}" destId="{26B7314E-61C5-4001-8FE2-9F0712E9EC33}" srcOrd="5" destOrd="0" presId="urn:microsoft.com/office/officeart/2008/layout/HorizontalMultiLevelHierarchy"/>
    <dgm:cxn modelId="{E0C96AC7-492A-4F89-8EAE-6DF534DF5983}" type="presParOf" srcId="{26B7314E-61C5-4001-8FE2-9F0712E9EC33}" destId="{7F1C20C0-5420-425F-9643-458DFB88E0E2}" srcOrd="0" destOrd="0" presId="urn:microsoft.com/office/officeart/2008/layout/HorizontalMultiLevelHierarchy"/>
    <dgm:cxn modelId="{E6F88ECA-E045-4504-BB6F-F6171B5559D1}" type="presParOf" srcId="{26B7314E-61C5-4001-8FE2-9F0712E9EC33}" destId="{8160569F-2F3A-448E-87C1-CED79FBC987C}" srcOrd="1" destOrd="0" presId="urn:microsoft.com/office/officeart/2008/layout/HorizontalMultiLevelHierarchy"/>
    <dgm:cxn modelId="{94FD3933-F936-45CD-93F2-D34B40AA3842}" type="presParOf" srcId="{4B8DB004-C855-4FED-93DA-ED6C581AE10C}" destId="{3E9724C5-A1D3-401A-A3E8-6D8CC03661BF}" srcOrd="6" destOrd="0" presId="urn:microsoft.com/office/officeart/2008/layout/HorizontalMultiLevelHierarchy"/>
    <dgm:cxn modelId="{1B5EBDB9-07EA-4D1D-B716-42B5B9F1F449}" type="presParOf" srcId="{3E9724C5-A1D3-401A-A3E8-6D8CC03661BF}" destId="{132F85CF-E6A5-4D42-8D35-80983EBD8FC1}" srcOrd="0" destOrd="0" presId="urn:microsoft.com/office/officeart/2008/layout/HorizontalMultiLevelHierarchy"/>
    <dgm:cxn modelId="{ED855189-8AC2-4431-ADB3-A742831AD3D6}" type="presParOf" srcId="{4B8DB004-C855-4FED-93DA-ED6C581AE10C}" destId="{D393F4A9-68CA-4779-851A-3397E0750065}" srcOrd="7" destOrd="0" presId="urn:microsoft.com/office/officeart/2008/layout/HorizontalMultiLevelHierarchy"/>
    <dgm:cxn modelId="{468CA681-4C0B-4C46-A50E-A148391FE29A}" type="presParOf" srcId="{D393F4A9-68CA-4779-851A-3397E0750065}" destId="{78FD829E-4FDD-4D8F-A615-252A4EABDB91}" srcOrd="0" destOrd="0" presId="urn:microsoft.com/office/officeart/2008/layout/HorizontalMultiLevelHierarchy"/>
    <dgm:cxn modelId="{1EBCB9A3-5CCE-4368-A901-56584AF6D405}" type="presParOf" srcId="{D393F4A9-68CA-4779-851A-3397E0750065}" destId="{BAC71472-874E-42E2-BE2B-19A7EB203FA0}" srcOrd="1" destOrd="0" presId="urn:microsoft.com/office/officeart/2008/layout/HorizontalMultiLevelHierarchy"/>
    <dgm:cxn modelId="{B60F129F-A536-4FF2-AA15-36D3195CE075}" type="presParOf" srcId="{4B8DB004-C855-4FED-93DA-ED6C581AE10C}" destId="{D8E91622-8C07-4E35-AEC3-35AFA017CEFE}" srcOrd="8" destOrd="0" presId="urn:microsoft.com/office/officeart/2008/layout/HorizontalMultiLevelHierarchy"/>
    <dgm:cxn modelId="{42412376-43DD-4163-A760-FA32B3CE97FB}" type="presParOf" srcId="{D8E91622-8C07-4E35-AEC3-35AFA017CEFE}" destId="{99581973-B68A-4DCF-9ECA-99EACFD7CB74}" srcOrd="0" destOrd="0" presId="urn:microsoft.com/office/officeart/2008/layout/HorizontalMultiLevelHierarchy"/>
    <dgm:cxn modelId="{716AA389-2651-4FE3-8BB0-60BD6A8DF1DB}" type="presParOf" srcId="{4B8DB004-C855-4FED-93DA-ED6C581AE10C}" destId="{6F81E37D-D1C1-47B9-BC99-A84FB68276BF}" srcOrd="9" destOrd="0" presId="urn:microsoft.com/office/officeart/2008/layout/HorizontalMultiLevelHierarchy"/>
    <dgm:cxn modelId="{F006D2FF-A5FC-499E-A60F-34A5B28A7AF4}" type="presParOf" srcId="{6F81E37D-D1C1-47B9-BC99-A84FB68276BF}" destId="{837551E1-8062-412E-AA2F-6AEF46F3D1DB}" srcOrd="0" destOrd="0" presId="urn:microsoft.com/office/officeart/2008/layout/HorizontalMultiLevelHierarchy"/>
    <dgm:cxn modelId="{A113821D-5C03-4DEF-A345-81E2D819907B}" type="presParOf" srcId="{6F81E37D-D1C1-47B9-BC99-A84FB68276BF}" destId="{9B7FC9EE-9C3D-4AE3-8D01-43E31A350A91}" srcOrd="1" destOrd="0" presId="urn:microsoft.com/office/officeart/2008/layout/HorizontalMultiLevelHierarchy"/>
    <dgm:cxn modelId="{0AD50C10-C6C9-439C-8889-06E2D1ABE267}" type="presParOf" srcId="{4B8DB004-C855-4FED-93DA-ED6C581AE10C}" destId="{16401B4F-AD51-41A5-9115-32888E88AC37}" srcOrd="10" destOrd="0" presId="urn:microsoft.com/office/officeart/2008/layout/HorizontalMultiLevelHierarchy"/>
    <dgm:cxn modelId="{0F8AFF28-8EA3-46A2-AACB-0EDB99BA106D}" type="presParOf" srcId="{16401B4F-AD51-41A5-9115-32888E88AC37}" destId="{B527B616-C1DA-48A2-B0B3-17D7DB41CBCD}" srcOrd="0" destOrd="0" presId="urn:microsoft.com/office/officeart/2008/layout/HorizontalMultiLevelHierarchy"/>
    <dgm:cxn modelId="{78612489-C890-462B-B96B-0594C795BB6F}" type="presParOf" srcId="{4B8DB004-C855-4FED-93DA-ED6C581AE10C}" destId="{70A8FD0C-4647-4782-9D16-088B3DCD4FE9}" srcOrd="11" destOrd="0" presId="urn:microsoft.com/office/officeart/2008/layout/HorizontalMultiLevelHierarchy"/>
    <dgm:cxn modelId="{23A9D69B-4293-469C-BDB9-90C0CF42D98D}" type="presParOf" srcId="{70A8FD0C-4647-4782-9D16-088B3DCD4FE9}" destId="{E898C30D-F03A-458E-AA33-B8AEC0CF82FA}" srcOrd="0" destOrd="0" presId="urn:microsoft.com/office/officeart/2008/layout/HorizontalMultiLevelHierarchy"/>
    <dgm:cxn modelId="{1078A400-FDE5-4B47-A039-8D934D96252F}" type="presParOf" srcId="{70A8FD0C-4647-4782-9D16-088B3DCD4FE9}" destId="{A64347EC-DB54-4B27-8CEE-04F7245ABD48}" srcOrd="1" destOrd="0" presId="urn:microsoft.com/office/officeart/2008/layout/HorizontalMultiLevelHierarchy"/>
    <dgm:cxn modelId="{8DCEDA28-AF95-4AA9-989D-671681C17089}" type="presParOf" srcId="{4B8DB004-C855-4FED-93DA-ED6C581AE10C}" destId="{908C53E4-7407-4160-8A72-EB86EE80F41A}" srcOrd="12" destOrd="0" presId="urn:microsoft.com/office/officeart/2008/layout/HorizontalMultiLevelHierarchy"/>
    <dgm:cxn modelId="{CC1471D1-3A5C-4727-A353-A6E7468C878D}" type="presParOf" srcId="{908C53E4-7407-4160-8A72-EB86EE80F41A}" destId="{A3132EAE-C846-4168-A462-37A5872B3E7B}" srcOrd="0" destOrd="0" presId="urn:microsoft.com/office/officeart/2008/layout/HorizontalMultiLevelHierarchy"/>
    <dgm:cxn modelId="{7E4B4E97-ACC6-4A79-8F6A-AC0DAF237B5F}" type="presParOf" srcId="{4B8DB004-C855-4FED-93DA-ED6C581AE10C}" destId="{685FDE5C-67A2-4402-BEE8-35AD3332D440}" srcOrd="13" destOrd="0" presId="urn:microsoft.com/office/officeart/2008/layout/HorizontalMultiLevelHierarchy"/>
    <dgm:cxn modelId="{028536D9-8778-47D7-B9BC-BAA617F98ABC}" type="presParOf" srcId="{685FDE5C-67A2-4402-BEE8-35AD3332D440}" destId="{E5772377-7BE9-42EA-99D5-A7DA78EE99CF}" srcOrd="0" destOrd="0" presId="urn:microsoft.com/office/officeart/2008/layout/HorizontalMultiLevelHierarchy"/>
    <dgm:cxn modelId="{83BFCDA8-BCED-4B50-B9A0-369B91E7C76C}" type="presParOf" srcId="{685FDE5C-67A2-4402-BEE8-35AD3332D440}" destId="{7ED7C47F-174B-4010-8BD7-5B52A9F1A9A4}" srcOrd="1" destOrd="0" presId="urn:microsoft.com/office/officeart/2008/layout/HorizontalMultiLevelHierarchy"/>
    <dgm:cxn modelId="{FBF9431B-802C-461C-A8BD-60340C4E88E7}" type="presParOf" srcId="{4B8DB004-C855-4FED-93DA-ED6C581AE10C}" destId="{55460D82-7ED6-4BF2-92C0-0803F39BF069}" srcOrd="14" destOrd="0" presId="urn:microsoft.com/office/officeart/2008/layout/HorizontalMultiLevelHierarchy"/>
    <dgm:cxn modelId="{377F5085-6ACD-410F-96C8-6A14EF59A948}" type="presParOf" srcId="{55460D82-7ED6-4BF2-92C0-0803F39BF069}" destId="{03385A59-7385-46AD-A2A6-3131A172881E}" srcOrd="0" destOrd="0" presId="urn:microsoft.com/office/officeart/2008/layout/HorizontalMultiLevelHierarchy"/>
    <dgm:cxn modelId="{B73F2D1C-B238-47D2-87F8-EC1B6624AC80}" type="presParOf" srcId="{4B8DB004-C855-4FED-93DA-ED6C581AE10C}" destId="{A4083E5F-1B2B-45EC-B1CE-FE1E7ED7B202}" srcOrd="15" destOrd="0" presId="urn:microsoft.com/office/officeart/2008/layout/HorizontalMultiLevelHierarchy"/>
    <dgm:cxn modelId="{1AF514AD-CA7D-4D53-A15B-DC4A741989E5}" type="presParOf" srcId="{A4083E5F-1B2B-45EC-B1CE-FE1E7ED7B202}" destId="{FC21D086-E21A-451F-99C1-7A024E43C552}" srcOrd="0" destOrd="0" presId="urn:microsoft.com/office/officeart/2008/layout/HorizontalMultiLevelHierarchy"/>
    <dgm:cxn modelId="{D77E6E97-25AF-4F2F-9B07-2753CA33E1BA}" type="presParOf" srcId="{A4083E5F-1B2B-45EC-B1CE-FE1E7ED7B202}" destId="{0FF672A9-582C-4849-9C23-988D31FC9DA4}" srcOrd="1" destOrd="0" presId="urn:microsoft.com/office/officeart/2008/layout/HorizontalMultiLevelHierarchy"/>
    <dgm:cxn modelId="{4B7FF246-C668-42CE-B514-A4D12AA749F9}" type="presParOf" srcId="{4B8DB004-C855-4FED-93DA-ED6C581AE10C}" destId="{76C7D8D6-9427-41A1-960C-8B41D5CA2046}" srcOrd="16" destOrd="0" presId="urn:microsoft.com/office/officeart/2008/layout/HorizontalMultiLevelHierarchy"/>
    <dgm:cxn modelId="{6C467B17-0157-48AF-B393-483288F96405}" type="presParOf" srcId="{76C7D8D6-9427-41A1-960C-8B41D5CA2046}" destId="{C2FA6BCF-C183-431E-9233-BEAC947AB7D7}" srcOrd="0" destOrd="0" presId="urn:microsoft.com/office/officeart/2008/layout/HorizontalMultiLevelHierarchy"/>
    <dgm:cxn modelId="{84331D19-9C93-4154-A686-A83151069ACB}" type="presParOf" srcId="{4B8DB004-C855-4FED-93DA-ED6C581AE10C}" destId="{FBDA10B9-951E-40AC-A8FD-430BCFDE375A}" srcOrd="17" destOrd="0" presId="urn:microsoft.com/office/officeart/2008/layout/HorizontalMultiLevelHierarchy"/>
    <dgm:cxn modelId="{DF3FAD2A-CFE8-42B5-ABF7-7EE12CC04004}" type="presParOf" srcId="{FBDA10B9-951E-40AC-A8FD-430BCFDE375A}" destId="{944AECBE-49CC-4B6E-8346-03B0B51FB0AC}" srcOrd="0" destOrd="0" presId="urn:microsoft.com/office/officeart/2008/layout/HorizontalMultiLevelHierarchy"/>
    <dgm:cxn modelId="{24078D7F-38C8-4E77-9F9B-589941F3A633}" type="presParOf" srcId="{FBDA10B9-951E-40AC-A8FD-430BCFDE375A}" destId="{17178A1A-FEB3-4B59-841D-AF16EE19BDF3}" srcOrd="1" destOrd="0" presId="urn:microsoft.com/office/officeart/2008/layout/HorizontalMultiLevelHierarchy"/>
    <dgm:cxn modelId="{EEEAB018-2AC9-4BC0-988C-7DEA66007128}" type="presParOf" srcId="{4B8DB004-C855-4FED-93DA-ED6C581AE10C}" destId="{5BC5B682-0CE1-4042-AF39-61A43E4D0113}" srcOrd="18" destOrd="0" presId="urn:microsoft.com/office/officeart/2008/layout/HorizontalMultiLevelHierarchy"/>
    <dgm:cxn modelId="{2FFE05B2-1AF3-44EA-95DB-5CC9169F43B1}" type="presParOf" srcId="{5BC5B682-0CE1-4042-AF39-61A43E4D0113}" destId="{9DF73BA0-E2AA-48F8-A261-269D3E58CD22}" srcOrd="0" destOrd="0" presId="urn:microsoft.com/office/officeart/2008/layout/HorizontalMultiLevelHierarchy"/>
    <dgm:cxn modelId="{F76A6392-0AB6-433F-A794-FCC4C5B18E2D}" type="presParOf" srcId="{4B8DB004-C855-4FED-93DA-ED6C581AE10C}" destId="{9CA4C70A-E388-4FF1-8E2A-FF15D12649D3}" srcOrd="19" destOrd="0" presId="urn:microsoft.com/office/officeart/2008/layout/HorizontalMultiLevelHierarchy"/>
    <dgm:cxn modelId="{A35BE01F-F456-4B97-B70F-82BDA7F2F329}" type="presParOf" srcId="{9CA4C70A-E388-4FF1-8E2A-FF15D12649D3}" destId="{86FEDA98-EC17-435C-89A4-560B27ACFA39}" srcOrd="0" destOrd="0" presId="urn:microsoft.com/office/officeart/2008/layout/HorizontalMultiLevelHierarchy"/>
    <dgm:cxn modelId="{84BB8EFF-BDDD-4DD1-83DC-C3810AADCE51}" type="presParOf" srcId="{9CA4C70A-E388-4FF1-8E2A-FF15D12649D3}" destId="{BD2BE203-CD13-4B47-A13D-037E8F37513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E272EDB-24E9-4578-AB4F-29869B2C8DDA}" type="doc">
      <dgm:prSet loTypeId="urn:microsoft.com/office/officeart/2005/8/layout/arrow3" loCatId="relationship" qsTypeId="urn:microsoft.com/office/officeart/2005/8/quickstyle/simple1" qsCatId="simple" csTypeId="urn:microsoft.com/office/officeart/2005/8/colors/colorful1" csCatId="colorful" phldr="1"/>
      <dgm:spPr/>
      <dgm:t>
        <a:bodyPr/>
        <a:lstStyle/>
        <a:p>
          <a:endParaRPr lang="ru-RU"/>
        </a:p>
      </dgm:t>
    </dgm:pt>
    <dgm:pt modelId="{71516FC8-0928-4D60-884B-B5A831D3FBD1}">
      <dgm:prSet phldrT="[Текст]"/>
      <dgm:spPr/>
      <dgm:t>
        <a:bodyPr/>
        <a:lstStyle/>
        <a:p>
          <a:r>
            <a:rPr lang="uk-UA" dirty="0"/>
            <a:t>Добровільне виконання</a:t>
          </a:r>
          <a:endParaRPr lang="ru-RU" dirty="0"/>
        </a:p>
      </dgm:t>
    </dgm:pt>
    <dgm:pt modelId="{E46F493F-B702-44F0-8579-A39884306EC4}" type="parTrans" cxnId="{C0A5D7E5-38B1-4AEA-A998-2C63695FB30B}">
      <dgm:prSet/>
      <dgm:spPr/>
      <dgm:t>
        <a:bodyPr/>
        <a:lstStyle/>
        <a:p>
          <a:endParaRPr lang="ru-RU"/>
        </a:p>
      </dgm:t>
    </dgm:pt>
    <dgm:pt modelId="{C48E9C30-0E26-45B5-B05B-8314C1EC3A13}" type="sibTrans" cxnId="{C0A5D7E5-38B1-4AEA-A998-2C63695FB30B}">
      <dgm:prSet/>
      <dgm:spPr/>
      <dgm:t>
        <a:bodyPr/>
        <a:lstStyle/>
        <a:p>
          <a:endParaRPr lang="ru-RU"/>
        </a:p>
      </dgm:t>
    </dgm:pt>
    <dgm:pt modelId="{482B622A-1133-4CCC-9058-9EE6E48E0B8F}">
      <dgm:prSet phldrT="[Текст]"/>
      <dgm:spPr/>
      <dgm:t>
        <a:bodyPr/>
        <a:lstStyle/>
        <a:p>
          <a:r>
            <a:rPr lang="uk-UA" dirty="0"/>
            <a:t>Примусове виконання</a:t>
          </a:r>
          <a:endParaRPr lang="ru-RU" dirty="0"/>
        </a:p>
      </dgm:t>
    </dgm:pt>
    <dgm:pt modelId="{2B9B5E3B-CF13-4DB6-B1BC-CFA44B34D384}" type="parTrans" cxnId="{5295F872-4D72-4C8F-8CDB-91755F937CC4}">
      <dgm:prSet/>
      <dgm:spPr/>
      <dgm:t>
        <a:bodyPr/>
        <a:lstStyle/>
        <a:p>
          <a:endParaRPr lang="ru-RU"/>
        </a:p>
      </dgm:t>
    </dgm:pt>
    <dgm:pt modelId="{F27728AA-3E61-4E3F-A16E-2DD293028863}" type="sibTrans" cxnId="{5295F872-4D72-4C8F-8CDB-91755F937CC4}">
      <dgm:prSet/>
      <dgm:spPr/>
      <dgm:t>
        <a:bodyPr/>
        <a:lstStyle/>
        <a:p>
          <a:endParaRPr lang="ru-RU"/>
        </a:p>
      </dgm:t>
    </dgm:pt>
    <dgm:pt modelId="{0689A913-49FA-419B-BF03-71543C7AE924}" type="pres">
      <dgm:prSet presAssocID="{4E272EDB-24E9-4578-AB4F-29869B2C8DDA}" presName="compositeShape" presStyleCnt="0">
        <dgm:presLayoutVars>
          <dgm:chMax val="2"/>
          <dgm:dir/>
          <dgm:resizeHandles val="exact"/>
        </dgm:presLayoutVars>
      </dgm:prSet>
      <dgm:spPr/>
    </dgm:pt>
    <dgm:pt modelId="{35853902-01DE-43CA-85F1-52444A602E29}" type="pres">
      <dgm:prSet presAssocID="{4E272EDB-24E9-4578-AB4F-29869B2C8DDA}" presName="divider" presStyleLbl="fgShp" presStyleIdx="0" presStyleCnt="1"/>
      <dgm:spPr/>
    </dgm:pt>
    <dgm:pt modelId="{7846F6C8-2187-4E2E-8FA7-D051C6AA871A}" type="pres">
      <dgm:prSet presAssocID="{71516FC8-0928-4D60-884B-B5A831D3FBD1}" presName="downArrow" presStyleLbl="node1" presStyleIdx="0" presStyleCnt="2"/>
      <dgm:spPr/>
    </dgm:pt>
    <dgm:pt modelId="{34D379C6-2FFF-49BD-BC06-CDED4DDBCF62}" type="pres">
      <dgm:prSet presAssocID="{71516FC8-0928-4D60-884B-B5A831D3FBD1}" presName="downArrowText" presStyleLbl="revTx" presStyleIdx="0" presStyleCnt="2">
        <dgm:presLayoutVars>
          <dgm:bulletEnabled val="1"/>
        </dgm:presLayoutVars>
      </dgm:prSet>
      <dgm:spPr/>
    </dgm:pt>
    <dgm:pt modelId="{61149F92-5031-4453-8671-270CD87C0BCF}" type="pres">
      <dgm:prSet presAssocID="{482B622A-1133-4CCC-9058-9EE6E48E0B8F}" presName="upArrow" presStyleLbl="node1" presStyleIdx="1" presStyleCnt="2"/>
      <dgm:spPr/>
    </dgm:pt>
    <dgm:pt modelId="{ADC5414A-5D41-48BD-B175-371D540C2B22}" type="pres">
      <dgm:prSet presAssocID="{482B622A-1133-4CCC-9058-9EE6E48E0B8F}" presName="upArrowText" presStyleLbl="revTx" presStyleIdx="1" presStyleCnt="2">
        <dgm:presLayoutVars>
          <dgm:bulletEnabled val="1"/>
        </dgm:presLayoutVars>
      </dgm:prSet>
      <dgm:spPr/>
    </dgm:pt>
  </dgm:ptLst>
  <dgm:cxnLst>
    <dgm:cxn modelId="{F6204446-1B4C-4670-A00F-15D26ADF6AD7}" type="presOf" srcId="{71516FC8-0928-4D60-884B-B5A831D3FBD1}" destId="{34D379C6-2FFF-49BD-BC06-CDED4DDBCF62}" srcOrd="0" destOrd="0" presId="urn:microsoft.com/office/officeart/2005/8/layout/arrow3"/>
    <dgm:cxn modelId="{5295F872-4D72-4C8F-8CDB-91755F937CC4}" srcId="{4E272EDB-24E9-4578-AB4F-29869B2C8DDA}" destId="{482B622A-1133-4CCC-9058-9EE6E48E0B8F}" srcOrd="1" destOrd="0" parTransId="{2B9B5E3B-CF13-4DB6-B1BC-CFA44B34D384}" sibTransId="{F27728AA-3E61-4E3F-A16E-2DD293028863}"/>
    <dgm:cxn modelId="{D95E2874-69F2-42BC-9511-42822995ED72}" type="presOf" srcId="{482B622A-1133-4CCC-9058-9EE6E48E0B8F}" destId="{ADC5414A-5D41-48BD-B175-371D540C2B22}" srcOrd="0" destOrd="0" presId="urn:microsoft.com/office/officeart/2005/8/layout/arrow3"/>
    <dgm:cxn modelId="{E5FEC095-BFA4-4E78-B8E1-784D630BBA17}" type="presOf" srcId="{4E272EDB-24E9-4578-AB4F-29869B2C8DDA}" destId="{0689A913-49FA-419B-BF03-71543C7AE924}" srcOrd="0" destOrd="0" presId="urn:microsoft.com/office/officeart/2005/8/layout/arrow3"/>
    <dgm:cxn modelId="{C0A5D7E5-38B1-4AEA-A998-2C63695FB30B}" srcId="{4E272EDB-24E9-4578-AB4F-29869B2C8DDA}" destId="{71516FC8-0928-4D60-884B-B5A831D3FBD1}" srcOrd="0" destOrd="0" parTransId="{E46F493F-B702-44F0-8579-A39884306EC4}" sibTransId="{C48E9C30-0E26-45B5-B05B-8314C1EC3A13}"/>
    <dgm:cxn modelId="{08790CD4-96AB-4A4E-A983-D63806E521BE}" type="presParOf" srcId="{0689A913-49FA-419B-BF03-71543C7AE924}" destId="{35853902-01DE-43CA-85F1-52444A602E29}" srcOrd="0" destOrd="0" presId="urn:microsoft.com/office/officeart/2005/8/layout/arrow3"/>
    <dgm:cxn modelId="{3C84CFEB-007B-4314-8042-464833874D05}" type="presParOf" srcId="{0689A913-49FA-419B-BF03-71543C7AE924}" destId="{7846F6C8-2187-4E2E-8FA7-D051C6AA871A}" srcOrd="1" destOrd="0" presId="urn:microsoft.com/office/officeart/2005/8/layout/arrow3"/>
    <dgm:cxn modelId="{A2C043F9-7AE8-4B44-9A29-0EF2CA4AE0B3}" type="presParOf" srcId="{0689A913-49FA-419B-BF03-71543C7AE924}" destId="{34D379C6-2FFF-49BD-BC06-CDED4DDBCF62}" srcOrd="2" destOrd="0" presId="urn:microsoft.com/office/officeart/2005/8/layout/arrow3"/>
    <dgm:cxn modelId="{023EC3F6-1692-41CE-B982-39F8B6641B54}" type="presParOf" srcId="{0689A913-49FA-419B-BF03-71543C7AE924}" destId="{61149F92-5031-4453-8671-270CD87C0BCF}" srcOrd="3" destOrd="0" presId="urn:microsoft.com/office/officeart/2005/8/layout/arrow3"/>
    <dgm:cxn modelId="{58788E09-CF4D-48BD-A043-EE1DE66890F4}" type="presParOf" srcId="{0689A913-49FA-419B-BF03-71543C7AE924}" destId="{ADC5414A-5D41-48BD-B175-371D540C2B22}"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9D65D-3F05-4556-BA9D-670BBA9307C4}">
      <dsp:nvSpPr>
        <dsp:cNvPr id="0" name=""/>
        <dsp:cNvSpPr/>
      </dsp:nvSpPr>
      <dsp:spPr>
        <a:xfrm>
          <a:off x="0" y="40122"/>
          <a:ext cx="9960864" cy="3357899"/>
        </a:xfrm>
        <a:prstGeom prst="roundRect">
          <a:avLst/>
        </a:prstGeom>
        <a:solidFill>
          <a:schemeClr val="accent1">
            <a:hueOff val="0"/>
            <a:satOff val="0"/>
            <a:lumOff val="0"/>
            <a:alphaOff val="0"/>
          </a:schemeClr>
        </a:solidFill>
        <a:ln>
          <a:noFill/>
        </a:ln>
        <a:effectLst>
          <a:outerShdw blurRad="38100" dist="12700" dir="5400000" algn="ctr" rotWithShape="0">
            <a:srgbClr val="000000">
              <a:alpha val="63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just" defTabSz="1555750">
            <a:lnSpc>
              <a:spcPct val="90000"/>
            </a:lnSpc>
            <a:spcBef>
              <a:spcPct val="0"/>
            </a:spcBef>
            <a:spcAft>
              <a:spcPct val="35000"/>
            </a:spcAft>
            <a:buNone/>
          </a:pPr>
          <a:r>
            <a:rPr lang="uk-UA" sz="3500" kern="1200" dirty="0"/>
            <a:t>недержавний незалежний орган, що утворюється за угодою або відповідним рішенням заінтересованих фізичних та/або юридичних осіб у порядку, встановленому Законом, для вирішення спорів, що виникають із цивільних та господарських правовідносин</a:t>
          </a:r>
          <a:endParaRPr lang="ru-RU" sz="3500" kern="1200" dirty="0"/>
        </a:p>
      </dsp:txBody>
      <dsp:txXfrm>
        <a:off x="163919" y="204041"/>
        <a:ext cx="9633026" cy="3030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B0BBC-F055-4959-B231-6AFF150ED3E5}">
      <dsp:nvSpPr>
        <dsp:cNvPr id="0" name=""/>
        <dsp:cNvSpPr/>
      </dsp:nvSpPr>
      <dsp:spPr>
        <a:xfrm>
          <a:off x="805457" y="1428"/>
          <a:ext cx="1964531" cy="1178718"/>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законності</a:t>
          </a:r>
          <a:endParaRPr lang="ru-RU" sz="1600" kern="1200" dirty="0">
            <a:solidFill>
              <a:schemeClr val="tx1"/>
            </a:solidFill>
          </a:endParaRPr>
        </a:p>
      </dsp:txBody>
      <dsp:txXfrm>
        <a:off x="805457" y="1428"/>
        <a:ext cx="1964531" cy="1178718"/>
      </dsp:txXfrm>
    </dsp:sp>
    <dsp:sp modelId="{3D9885FB-6380-4D91-847D-5830AF9A4F9C}">
      <dsp:nvSpPr>
        <dsp:cNvPr id="0" name=""/>
        <dsp:cNvSpPr/>
      </dsp:nvSpPr>
      <dsp:spPr>
        <a:xfrm>
          <a:off x="2966442" y="1428"/>
          <a:ext cx="1964531" cy="1178718"/>
        </a:xfrm>
        <a:prstGeom prst="rect">
          <a:avLst/>
        </a:prstGeom>
        <a:solidFill>
          <a:schemeClr val="accent2">
            <a:shade val="80000"/>
            <a:hueOff val="-40946"/>
            <a:satOff val="710"/>
            <a:lumOff val="2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незалежності третейських суддів та підкорення їх тільки законові</a:t>
          </a:r>
          <a:endParaRPr lang="ru-RU" sz="1600" kern="1200" dirty="0">
            <a:solidFill>
              <a:schemeClr val="tx1"/>
            </a:solidFill>
          </a:endParaRPr>
        </a:p>
      </dsp:txBody>
      <dsp:txXfrm>
        <a:off x="2966442" y="1428"/>
        <a:ext cx="1964531" cy="1178718"/>
      </dsp:txXfrm>
    </dsp:sp>
    <dsp:sp modelId="{9F6753D5-770D-4159-9C28-674E3B444D99}">
      <dsp:nvSpPr>
        <dsp:cNvPr id="0" name=""/>
        <dsp:cNvSpPr/>
      </dsp:nvSpPr>
      <dsp:spPr>
        <a:xfrm>
          <a:off x="5127426" y="1428"/>
          <a:ext cx="1964531" cy="1178718"/>
        </a:xfrm>
        <a:prstGeom prst="rect">
          <a:avLst/>
        </a:prstGeom>
        <a:solidFill>
          <a:schemeClr val="accent2">
            <a:shade val="80000"/>
            <a:hueOff val="-81892"/>
            <a:satOff val="1420"/>
            <a:lumOff val="51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рівності всіх </a:t>
          </a:r>
          <a:r>
            <a:rPr lang="uk-UA" sz="1400" kern="1200" dirty="0">
              <a:solidFill>
                <a:schemeClr val="tx1"/>
              </a:solidFill>
            </a:rPr>
            <a:t>учасників</a:t>
          </a:r>
          <a:r>
            <a:rPr lang="uk-UA" sz="1600" kern="1200" dirty="0">
              <a:solidFill>
                <a:schemeClr val="tx1"/>
              </a:solidFill>
            </a:rPr>
            <a:t> третейського розгляду перед законом і третейським судом</a:t>
          </a:r>
          <a:endParaRPr lang="ru-RU" sz="1600" kern="1200" dirty="0">
            <a:solidFill>
              <a:schemeClr val="tx1"/>
            </a:solidFill>
          </a:endParaRPr>
        </a:p>
      </dsp:txBody>
      <dsp:txXfrm>
        <a:off x="5127426" y="1428"/>
        <a:ext cx="1964531" cy="1178718"/>
      </dsp:txXfrm>
    </dsp:sp>
    <dsp:sp modelId="{41C425EB-707E-4D98-B4DF-62EE82808493}">
      <dsp:nvSpPr>
        <dsp:cNvPr id="0" name=""/>
        <dsp:cNvSpPr/>
      </dsp:nvSpPr>
      <dsp:spPr>
        <a:xfrm>
          <a:off x="7288410" y="1428"/>
          <a:ext cx="1964531" cy="1178718"/>
        </a:xfrm>
        <a:prstGeom prst="rect">
          <a:avLst/>
        </a:prstGeom>
        <a:solidFill>
          <a:schemeClr val="accent2">
            <a:shade val="80000"/>
            <a:hueOff val="-122838"/>
            <a:satOff val="2130"/>
            <a:lumOff val="77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dirty="0">
              <a:solidFill>
                <a:schemeClr val="tx1"/>
              </a:solidFill>
            </a:rPr>
            <a:t>змагальності сторін, свободи в наданні ними третейському суду своїх доказів і у доведенні перед судом їх переконливості</a:t>
          </a:r>
          <a:endParaRPr lang="ru-RU" sz="1400" kern="1200" dirty="0">
            <a:solidFill>
              <a:schemeClr val="tx1"/>
            </a:solidFill>
          </a:endParaRPr>
        </a:p>
      </dsp:txBody>
      <dsp:txXfrm>
        <a:off x="7288410" y="1428"/>
        <a:ext cx="1964531" cy="1178718"/>
      </dsp:txXfrm>
    </dsp:sp>
    <dsp:sp modelId="{F2724F3D-696C-4E67-91F9-9C0AE7AF1D89}">
      <dsp:nvSpPr>
        <dsp:cNvPr id="0" name=""/>
        <dsp:cNvSpPr/>
      </dsp:nvSpPr>
      <dsp:spPr>
        <a:xfrm>
          <a:off x="805457" y="1376600"/>
          <a:ext cx="1964531" cy="1178718"/>
        </a:xfrm>
        <a:prstGeom prst="rect">
          <a:avLst/>
        </a:prstGeom>
        <a:solidFill>
          <a:schemeClr val="accent2">
            <a:shade val="80000"/>
            <a:hueOff val="-163784"/>
            <a:satOff val="2840"/>
            <a:lumOff val="103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обов’язковості для сторін рішень третейського суду</a:t>
          </a:r>
          <a:endParaRPr lang="ru-RU" sz="1600" kern="1200" dirty="0">
            <a:solidFill>
              <a:schemeClr val="tx1"/>
            </a:solidFill>
          </a:endParaRPr>
        </a:p>
      </dsp:txBody>
      <dsp:txXfrm>
        <a:off x="805457" y="1376600"/>
        <a:ext cx="1964531" cy="1178718"/>
      </dsp:txXfrm>
    </dsp:sp>
    <dsp:sp modelId="{1D3E0B06-763D-47A8-BC25-8CE5BBCF6B96}">
      <dsp:nvSpPr>
        <dsp:cNvPr id="0" name=""/>
        <dsp:cNvSpPr/>
      </dsp:nvSpPr>
      <dsp:spPr>
        <a:xfrm>
          <a:off x="2966442" y="1376600"/>
          <a:ext cx="1964531" cy="1178718"/>
        </a:xfrm>
        <a:prstGeom prst="rect">
          <a:avLst/>
        </a:prstGeom>
        <a:solidFill>
          <a:schemeClr val="accent2">
            <a:shade val="80000"/>
            <a:hueOff val="-204730"/>
            <a:satOff val="3550"/>
            <a:lumOff val="129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добровільності утворення третейського суду</a:t>
          </a:r>
          <a:endParaRPr lang="ru-RU" sz="1600" kern="1200" dirty="0">
            <a:solidFill>
              <a:schemeClr val="tx1"/>
            </a:solidFill>
          </a:endParaRPr>
        </a:p>
      </dsp:txBody>
      <dsp:txXfrm>
        <a:off x="2966442" y="1376600"/>
        <a:ext cx="1964531" cy="1178718"/>
      </dsp:txXfrm>
    </dsp:sp>
    <dsp:sp modelId="{DF9273F0-73CF-4FF9-80A6-2BFB771A572D}">
      <dsp:nvSpPr>
        <dsp:cNvPr id="0" name=""/>
        <dsp:cNvSpPr/>
      </dsp:nvSpPr>
      <dsp:spPr>
        <a:xfrm>
          <a:off x="5127426" y="1376600"/>
          <a:ext cx="1964531" cy="1178718"/>
        </a:xfrm>
        <a:prstGeom prst="rect">
          <a:avLst/>
        </a:prstGeom>
        <a:solidFill>
          <a:schemeClr val="accent2">
            <a:shade val="80000"/>
            <a:hueOff val="-245675"/>
            <a:satOff val="4261"/>
            <a:lumOff val="1552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добровільної згоди третейських суддів на їхнє призначення чи обрання у конкретній справі</a:t>
          </a:r>
          <a:endParaRPr lang="ru-RU" sz="1600" kern="1200" dirty="0">
            <a:solidFill>
              <a:schemeClr val="tx1"/>
            </a:solidFill>
          </a:endParaRPr>
        </a:p>
      </dsp:txBody>
      <dsp:txXfrm>
        <a:off x="5127426" y="1376600"/>
        <a:ext cx="1964531" cy="1178718"/>
      </dsp:txXfrm>
    </dsp:sp>
    <dsp:sp modelId="{930DD01F-F823-4D82-993A-75E265401140}">
      <dsp:nvSpPr>
        <dsp:cNvPr id="0" name=""/>
        <dsp:cNvSpPr/>
      </dsp:nvSpPr>
      <dsp:spPr>
        <a:xfrm>
          <a:off x="7288410" y="1376600"/>
          <a:ext cx="1964531" cy="1178718"/>
        </a:xfrm>
        <a:prstGeom prst="rect">
          <a:avLst/>
        </a:prstGeom>
        <a:solidFill>
          <a:schemeClr val="accent2">
            <a:shade val="80000"/>
            <a:hueOff val="-286621"/>
            <a:satOff val="4971"/>
            <a:lumOff val="1811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err="1">
              <a:solidFill>
                <a:schemeClr val="tx1"/>
              </a:solidFill>
            </a:rPr>
            <a:t>арбітрування</a:t>
          </a:r>
          <a:endParaRPr lang="ru-RU" sz="1600" kern="1200" dirty="0">
            <a:solidFill>
              <a:schemeClr val="tx1"/>
            </a:solidFill>
          </a:endParaRPr>
        </a:p>
      </dsp:txBody>
      <dsp:txXfrm>
        <a:off x="7288410" y="1376600"/>
        <a:ext cx="1964531" cy="1178718"/>
      </dsp:txXfrm>
    </dsp:sp>
    <dsp:sp modelId="{D2CBE0AA-F090-46AD-B4C0-E9E7E348242F}">
      <dsp:nvSpPr>
        <dsp:cNvPr id="0" name=""/>
        <dsp:cNvSpPr/>
      </dsp:nvSpPr>
      <dsp:spPr>
        <a:xfrm>
          <a:off x="1885949" y="2751772"/>
          <a:ext cx="1964531" cy="1178718"/>
        </a:xfrm>
        <a:prstGeom prst="rect">
          <a:avLst/>
        </a:prstGeom>
        <a:solidFill>
          <a:schemeClr val="accent2">
            <a:shade val="80000"/>
            <a:hueOff val="-327567"/>
            <a:satOff val="5681"/>
            <a:lumOff val="207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самоврядування третейських суддів</a:t>
          </a:r>
          <a:endParaRPr lang="ru-RU" sz="1600" kern="1200" dirty="0">
            <a:solidFill>
              <a:schemeClr val="tx1"/>
            </a:solidFill>
          </a:endParaRPr>
        </a:p>
      </dsp:txBody>
      <dsp:txXfrm>
        <a:off x="1885949" y="2751772"/>
        <a:ext cx="1964531" cy="1178718"/>
      </dsp:txXfrm>
    </dsp:sp>
    <dsp:sp modelId="{B63FDFF1-28B2-4400-BF41-FCD384AD67DE}">
      <dsp:nvSpPr>
        <dsp:cNvPr id="0" name=""/>
        <dsp:cNvSpPr/>
      </dsp:nvSpPr>
      <dsp:spPr>
        <a:xfrm>
          <a:off x="4046934" y="2751772"/>
          <a:ext cx="1964531" cy="1178718"/>
        </a:xfrm>
        <a:prstGeom prst="rect">
          <a:avLst/>
        </a:prstGeom>
        <a:solidFill>
          <a:schemeClr val="accent2">
            <a:shade val="80000"/>
            <a:hueOff val="-368513"/>
            <a:satOff val="6391"/>
            <a:lumOff val="232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всебічності, повноти та об’єктивності вирішення спорів</a:t>
          </a:r>
          <a:endParaRPr lang="ru-RU" sz="1600" kern="1200" dirty="0">
            <a:solidFill>
              <a:schemeClr val="tx1"/>
            </a:solidFill>
          </a:endParaRPr>
        </a:p>
      </dsp:txBody>
      <dsp:txXfrm>
        <a:off x="4046934" y="2751772"/>
        <a:ext cx="1964531" cy="1178718"/>
      </dsp:txXfrm>
    </dsp:sp>
    <dsp:sp modelId="{07647710-294C-41E8-AC07-5309A2AF5518}">
      <dsp:nvSpPr>
        <dsp:cNvPr id="0" name=""/>
        <dsp:cNvSpPr/>
      </dsp:nvSpPr>
      <dsp:spPr>
        <a:xfrm>
          <a:off x="6207918" y="2751772"/>
          <a:ext cx="1964531" cy="1178718"/>
        </a:xfrm>
        <a:prstGeom prst="rect">
          <a:avLst/>
        </a:prstGeom>
        <a:solidFill>
          <a:schemeClr val="accent2">
            <a:shade val="80000"/>
            <a:hueOff val="-409459"/>
            <a:satOff val="7101"/>
            <a:lumOff val="258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dirty="0">
              <a:solidFill>
                <a:schemeClr val="tx1"/>
              </a:solidFill>
            </a:rPr>
            <a:t>сприяння сторонам у досягненні ними мирової угоди на будь-якій стадії третейського розгляду</a:t>
          </a:r>
          <a:endParaRPr lang="ru-RU" sz="1400" kern="1200" dirty="0">
            <a:solidFill>
              <a:schemeClr val="tx1"/>
            </a:solidFill>
          </a:endParaRPr>
        </a:p>
      </dsp:txBody>
      <dsp:txXfrm>
        <a:off x="6207918" y="2751772"/>
        <a:ext cx="1964531" cy="1178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DA0A3-E6A5-4B7F-87D4-B48D1AF64902}">
      <dsp:nvSpPr>
        <dsp:cNvPr id="0" name=""/>
        <dsp:cNvSpPr/>
      </dsp:nvSpPr>
      <dsp:spPr>
        <a:xfrm>
          <a:off x="157" y="1587"/>
          <a:ext cx="3929062" cy="392906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uk-UA" sz="3300" b="0" i="0" kern="1200" noProof="0" dirty="0">
              <a:solidFill>
                <a:schemeClr val="tx1"/>
              </a:solidFill>
            </a:rPr>
            <a:t>постійно діючі третейські суди</a:t>
          </a:r>
          <a:r>
            <a:rPr lang="ru-RU" sz="3300" b="0" i="0" kern="1200" dirty="0">
              <a:solidFill>
                <a:schemeClr val="tx1"/>
              </a:solidFill>
            </a:rPr>
            <a:t> </a:t>
          </a:r>
          <a:endParaRPr lang="ru-RU" sz="3300" kern="1200" dirty="0">
            <a:solidFill>
              <a:schemeClr val="tx1"/>
            </a:solidFill>
          </a:endParaRPr>
        </a:p>
      </dsp:txBody>
      <dsp:txXfrm>
        <a:off x="575555" y="576985"/>
        <a:ext cx="2778266" cy="2778266"/>
      </dsp:txXfrm>
    </dsp:sp>
    <dsp:sp modelId="{09707975-ABCA-462D-A01C-87357A201B28}">
      <dsp:nvSpPr>
        <dsp:cNvPr id="0" name=""/>
        <dsp:cNvSpPr/>
      </dsp:nvSpPr>
      <dsp:spPr>
        <a:xfrm>
          <a:off x="3659692" y="-561386"/>
          <a:ext cx="2592281" cy="132605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ru-RU" sz="2700" kern="1200">
            <a:solidFill>
              <a:schemeClr val="tx1"/>
            </a:solidFill>
          </a:endParaRPr>
        </a:p>
      </dsp:txBody>
      <dsp:txXfrm>
        <a:off x="3659692" y="-296174"/>
        <a:ext cx="2194464" cy="795634"/>
      </dsp:txXfrm>
    </dsp:sp>
    <dsp:sp modelId="{631E21A1-4A74-45A7-8565-FEA507014066}">
      <dsp:nvSpPr>
        <dsp:cNvPr id="0" name=""/>
        <dsp:cNvSpPr/>
      </dsp:nvSpPr>
      <dsp:spPr>
        <a:xfrm>
          <a:off x="6129180" y="1587"/>
          <a:ext cx="3929062" cy="3929062"/>
        </a:xfrm>
        <a:prstGeom prst="ellipse">
          <a:avLst/>
        </a:prstGeom>
        <a:solidFill>
          <a:schemeClr val="accent4">
            <a:hueOff val="7401758"/>
            <a:satOff val="-60358"/>
            <a:lumOff val="78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uk-UA" sz="3300" b="0" i="0" kern="1200" noProof="0" dirty="0">
              <a:solidFill>
                <a:schemeClr val="tx1"/>
              </a:solidFill>
            </a:rPr>
            <a:t>третейські суди для вирішення конкретного спору </a:t>
          </a:r>
        </a:p>
        <a:p>
          <a:pPr marL="0" lvl="0" indent="0" algn="ctr" defTabSz="1466850">
            <a:lnSpc>
              <a:spcPct val="90000"/>
            </a:lnSpc>
            <a:spcBef>
              <a:spcPct val="0"/>
            </a:spcBef>
            <a:spcAft>
              <a:spcPct val="35000"/>
            </a:spcAft>
            <a:buNone/>
          </a:pPr>
          <a:r>
            <a:rPr lang="ru-RU" sz="3300" b="0" i="0" kern="1200" dirty="0">
              <a:solidFill>
                <a:schemeClr val="tx1"/>
              </a:solidFill>
            </a:rPr>
            <a:t>(суди </a:t>
          </a:r>
          <a:r>
            <a:rPr lang="ru-RU" sz="3300" b="0" i="0" kern="1200" dirty="0" err="1">
              <a:solidFill>
                <a:schemeClr val="tx1"/>
              </a:solidFill>
            </a:rPr>
            <a:t>ad</a:t>
          </a:r>
          <a:r>
            <a:rPr lang="ru-RU" sz="3300" b="0" i="0" kern="1200" dirty="0">
              <a:solidFill>
                <a:schemeClr val="tx1"/>
              </a:solidFill>
            </a:rPr>
            <a:t> </a:t>
          </a:r>
          <a:r>
            <a:rPr lang="ru-RU" sz="3300" b="0" i="0" kern="1200" dirty="0" err="1">
              <a:solidFill>
                <a:schemeClr val="tx1"/>
              </a:solidFill>
            </a:rPr>
            <a:t>hoc</a:t>
          </a:r>
          <a:r>
            <a:rPr lang="ru-RU" sz="3300" b="0" i="0" kern="1200" dirty="0">
              <a:solidFill>
                <a:schemeClr val="tx1"/>
              </a:solidFill>
            </a:rPr>
            <a:t>)</a:t>
          </a:r>
          <a:endParaRPr lang="ru-RU" sz="3300" kern="1200" dirty="0">
            <a:solidFill>
              <a:schemeClr val="tx1"/>
            </a:solidFill>
          </a:endParaRPr>
        </a:p>
      </dsp:txBody>
      <dsp:txXfrm>
        <a:off x="6704578" y="576985"/>
        <a:ext cx="2778266" cy="2778266"/>
      </dsp:txXfrm>
    </dsp:sp>
    <dsp:sp modelId="{63DB4DC6-4942-4C38-A773-4BF8AD6ADE91}">
      <dsp:nvSpPr>
        <dsp:cNvPr id="0" name=""/>
        <dsp:cNvSpPr/>
      </dsp:nvSpPr>
      <dsp:spPr>
        <a:xfrm rot="10800000">
          <a:off x="3806425" y="3167564"/>
          <a:ext cx="2592281" cy="1326058"/>
        </a:xfrm>
        <a:prstGeom prst="rightArrow">
          <a:avLst>
            <a:gd name="adj1" fmla="val 60000"/>
            <a:gd name="adj2" fmla="val 50000"/>
          </a:avLst>
        </a:prstGeom>
        <a:solidFill>
          <a:schemeClr val="accent4">
            <a:hueOff val="7401758"/>
            <a:satOff val="-60358"/>
            <a:lumOff val="78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ru-RU" sz="2700" kern="1200">
            <a:solidFill>
              <a:schemeClr val="tx1"/>
            </a:solidFill>
          </a:endParaRPr>
        </a:p>
      </dsp:txBody>
      <dsp:txXfrm rot="10800000">
        <a:off x="4204242" y="3432776"/>
        <a:ext cx="2194464" cy="795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49D4-BEE2-4C31-8257-24270011D4CE}">
      <dsp:nvSpPr>
        <dsp:cNvPr id="0" name=""/>
        <dsp:cNvSpPr/>
      </dsp:nvSpPr>
      <dsp:spPr>
        <a:xfrm>
          <a:off x="0" y="3369642"/>
          <a:ext cx="10058399" cy="95295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i="1" kern="1200" dirty="0"/>
            <a:t>У разі одноособового вирішення спору третейський суддя постійно діючого третейського суду </a:t>
          </a:r>
          <a:r>
            <a:rPr lang="uk-UA" sz="1800" b="1" i="1" u="sng" kern="1200" dirty="0"/>
            <a:t>повинен мати вищу юридичну освіту</a:t>
          </a:r>
          <a:r>
            <a:rPr lang="uk-UA" sz="1800" i="1" kern="1200" dirty="0"/>
            <a:t>. У разі колегіального вирішення спору вимоги щодо наявності вищої юридичної освіти поширюються лише на головуючого складу третейського суду.</a:t>
          </a:r>
          <a:endParaRPr lang="ru-RU" sz="1800" kern="1200" dirty="0"/>
        </a:p>
      </dsp:txBody>
      <dsp:txXfrm>
        <a:off x="0" y="3369642"/>
        <a:ext cx="10058399" cy="952955"/>
      </dsp:txXfrm>
    </dsp:sp>
    <dsp:sp modelId="{2BFB464C-6B0C-4481-8BD9-35E6BFF230B2}">
      <dsp:nvSpPr>
        <dsp:cNvPr id="0" name=""/>
        <dsp:cNvSpPr/>
      </dsp:nvSpPr>
      <dsp:spPr>
        <a:xfrm rot="10800000">
          <a:off x="0" y="1917693"/>
          <a:ext cx="10058399" cy="1465645"/>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kern="1200" dirty="0"/>
            <a:t>Третейськими суддями не можуть бути:</a:t>
          </a:r>
          <a:endParaRPr lang="ru-RU" sz="1800" kern="1200" dirty="0"/>
        </a:p>
      </dsp:txBody>
      <dsp:txXfrm rot="-10800000">
        <a:off x="0" y="1917693"/>
        <a:ext cx="10058399" cy="514441"/>
      </dsp:txXfrm>
    </dsp:sp>
    <dsp:sp modelId="{50092D5C-E1DD-4579-A135-D510AE7614EB}">
      <dsp:nvSpPr>
        <dsp:cNvPr id="0" name=""/>
        <dsp:cNvSpPr/>
      </dsp:nvSpPr>
      <dsp:spPr>
        <a:xfrm>
          <a:off x="2454" y="2545267"/>
          <a:ext cx="2011188" cy="839162"/>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uk-UA" sz="1050" kern="1200" dirty="0"/>
            <a:t>особи, які не досягли повноліття, та особи, які перебувають під опікою чи піклуванням</a:t>
          </a:r>
          <a:endParaRPr lang="ru-RU" sz="1050" kern="1200" dirty="0"/>
        </a:p>
      </dsp:txBody>
      <dsp:txXfrm>
        <a:off x="2454" y="2545267"/>
        <a:ext cx="2011188" cy="839162"/>
      </dsp:txXfrm>
    </dsp:sp>
    <dsp:sp modelId="{DC83846A-E221-4EAE-AB11-A76535CBAE4F}">
      <dsp:nvSpPr>
        <dsp:cNvPr id="0" name=""/>
        <dsp:cNvSpPr/>
      </dsp:nvSpPr>
      <dsp:spPr>
        <a:xfrm>
          <a:off x="2013643" y="2545267"/>
          <a:ext cx="2011188" cy="839162"/>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uk-UA" sz="1050" kern="1200" dirty="0"/>
            <a:t>особи, які не мають кваліфікації, погодженої сторонами безпосередньо чи визначеної у регламенті третейського суду</a:t>
          </a:r>
          <a:endParaRPr lang="ru-RU" sz="1050" kern="1200" dirty="0"/>
        </a:p>
      </dsp:txBody>
      <dsp:txXfrm>
        <a:off x="2013643" y="2545267"/>
        <a:ext cx="2011188" cy="839162"/>
      </dsp:txXfrm>
    </dsp:sp>
    <dsp:sp modelId="{D892FF7A-723E-4EDD-85C6-33827AB207B9}">
      <dsp:nvSpPr>
        <dsp:cNvPr id="0" name=""/>
        <dsp:cNvSpPr/>
      </dsp:nvSpPr>
      <dsp:spPr>
        <a:xfrm>
          <a:off x="4024832" y="2545267"/>
          <a:ext cx="2011188" cy="839162"/>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uk-UA" sz="1050" kern="1200" dirty="0"/>
            <a:t>особи, які мають судимість</a:t>
          </a:r>
          <a:endParaRPr lang="ru-RU" sz="1050" kern="1200" dirty="0"/>
        </a:p>
      </dsp:txBody>
      <dsp:txXfrm>
        <a:off x="4024832" y="2545267"/>
        <a:ext cx="2011188" cy="839162"/>
      </dsp:txXfrm>
    </dsp:sp>
    <dsp:sp modelId="{8A3770BA-836A-4C63-BE52-A3EC57CC3E95}">
      <dsp:nvSpPr>
        <dsp:cNvPr id="0" name=""/>
        <dsp:cNvSpPr/>
      </dsp:nvSpPr>
      <dsp:spPr>
        <a:xfrm>
          <a:off x="6036021" y="2545267"/>
          <a:ext cx="2011188" cy="839162"/>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uk-UA" sz="1050" kern="1200" dirty="0"/>
            <a:t>особи, визнані в судовому порядку недієздатними</a:t>
          </a:r>
          <a:endParaRPr lang="ru-RU" sz="1050" kern="1200" dirty="0"/>
        </a:p>
      </dsp:txBody>
      <dsp:txXfrm>
        <a:off x="6036021" y="2545267"/>
        <a:ext cx="2011188" cy="839162"/>
      </dsp:txXfrm>
    </dsp:sp>
    <dsp:sp modelId="{3D1A23B9-6AB4-4D5D-BD95-EDB52F76A37E}">
      <dsp:nvSpPr>
        <dsp:cNvPr id="0" name=""/>
        <dsp:cNvSpPr/>
      </dsp:nvSpPr>
      <dsp:spPr>
        <a:xfrm>
          <a:off x="8047210" y="2545267"/>
          <a:ext cx="2011188" cy="839162"/>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uk-UA" sz="1050" kern="1200" dirty="0"/>
            <a:t>судді судів загальної юрисдикції або Конституційного Суду України</a:t>
          </a:r>
          <a:endParaRPr lang="ru-RU" sz="1050" kern="1200" dirty="0"/>
        </a:p>
      </dsp:txBody>
      <dsp:txXfrm>
        <a:off x="8047210" y="2545267"/>
        <a:ext cx="2011188" cy="839162"/>
      </dsp:txXfrm>
    </dsp:sp>
    <dsp:sp modelId="{7CDFFFF5-25FE-48B4-B5F7-04B5B4F7B5D5}">
      <dsp:nvSpPr>
        <dsp:cNvPr id="0" name=""/>
        <dsp:cNvSpPr/>
      </dsp:nvSpPr>
      <dsp:spPr>
        <a:xfrm rot="10800000">
          <a:off x="67039" y="1278661"/>
          <a:ext cx="9924321" cy="653326"/>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kern="1200" dirty="0"/>
            <a:t>має визнані сторонами знання, досвід, ділові та моральні якості, необхідні для вирішення спору</a:t>
          </a:r>
          <a:endParaRPr lang="ru-RU" sz="1800" kern="1200" dirty="0"/>
        </a:p>
      </dsp:txBody>
      <dsp:txXfrm rot="10800000">
        <a:off x="67039" y="1278661"/>
        <a:ext cx="9924321" cy="424512"/>
      </dsp:txXfrm>
    </dsp:sp>
    <dsp:sp modelId="{43338BFA-A8D6-4D21-9F56-49316BEE09D6}">
      <dsp:nvSpPr>
        <dsp:cNvPr id="0" name=""/>
        <dsp:cNvSpPr/>
      </dsp:nvSpPr>
      <dsp:spPr>
        <a:xfrm rot="10800000">
          <a:off x="67039" y="639629"/>
          <a:ext cx="9924321" cy="653326"/>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kern="1200" dirty="0"/>
            <a:t>прямо чи опосередковано не заінтересована в результаті вирішення спору</a:t>
          </a:r>
          <a:endParaRPr lang="ru-RU" sz="1800" kern="1200" dirty="0"/>
        </a:p>
      </dsp:txBody>
      <dsp:txXfrm rot="10800000">
        <a:off x="67039" y="639629"/>
        <a:ext cx="9924321" cy="424512"/>
      </dsp:txXfrm>
    </dsp:sp>
    <dsp:sp modelId="{9DE3541C-4DB4-41CC-9F90-1D8AB13E5F20}">
      <dsp:nvSpPr>
        <dsp:cNvPr id="0" name=""/>
        <dsp:cNvSpPr/>
      </dsp:nvSpPr>
      <dsp:spPr>
        <a:xfrm rot="10800000">
          <a:off x="67039" y="597"/>
          <a:ext cx="9924321" cy="653326"/>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k-UA" sz="1800" kern="1200" dirty="0"/>
            <a:t>не є представниками сторін</a:t>
          </a:r>
          <a:endParaRPr lang="ru-RU" sz="1800" kern="1200" dirty="0"/>
        </a:p>
      </dsp:txBody>
      <dsp:txXfrm rot="10800000">
        <a:off x="67039" y="597"/>
        <a:ext cx="9924321" cy="4245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173D4-6FED-4CE2-B0CD-4BA2CEF997D2}">
      <dsp:nvSpPr>
        <dsp:cNvPr id="0" name=""/>
        <dsp:cNvSpPr/>
      </dsp:nvSpPr>
      <dsp:spPr>
        <a:xfrm>
          <a:off x="2562" y="338328"/>
          <a:ext cx="2645598" cy="3255263"/>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uk-UA" sz="2400" kern="1200">
              <a:solidFill>
                <a:schemeClr val="tx1"/>
              </a:solidFill>
            </a:rPr>
            <a:t>угода сторін про передачу спору на вирішення третейським судом</a:t>
          </a:r>
          <a:endParaRPr lang="ru-RU" sz="2400" kern="1200" dirty="0">
            <a:solidFill>
              <a:schemeClr val="tx1"/>
            </a:solidFill>
          </a:endParaRPr>
        </a:p>
      </dsp:txBody>
      <dsp:txXfrm>
        <a:off x="80049" y="415815"/>
        <a:ext cx="2490624" cy="3100289"/>
      </dsp:txXfrm>
    </dsp:sp>
    <dsp:sp modelId="{DAB2240D-6D0C-4E4A-833E-D4C174D29153}">
      <dsp:nvSpPr>
        <dsp:cNvPr id="0" name=""/>
        <dsp:cNvSpPr/>
      </dsp:nvSpPr>
      <dsp:spPr>
        <a:xfrm>
          <a:off x="2648161" y="1935681"/>
          <a:ext cx="1058239" cy="60556"/>
        </a:xfrm>
        <a:custGeom>
          <a:avLst/>
          <a:gdLst/>
          <a:ahLst/>
          <a:cxnLst/>
          <a:rect l="0" t="0" r="0" b="0"/>
          <a:pathLst>
            <a:path>
              <a:moveTo>
                <a:pt x="0" y="30278"/>
              </a:moveTo>
              <a:lnTo>
                <a:pt x="1058239" y="30278"/>
              </a:lnTo>
            </a:path>
          </a:pathLst>
        </a:custGeom>
        <a:noFill/>
        <a:ln w="12700"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solidFill>
              <a:schemeClr val="tx1"/>
            </a:solidFill>
          </a:endParaRPr>
        </a:p>
      </dsp:txBody>
      <dsp:txXfrm>
        <a:off x="3150825" y="1939504"/>
        <a:ext cx="52911" cy="52911"/>
      </dsp:txXfrm>
    </dsp:sp>
    <dsp:sp modelId="{5D1FA78F-98FE-48AB-9BE9-6E91BD70FDB7}">
      <dsp:nvSpPr>
        <dsp:cNvPr id="0" name=""/>
        <dsp:cNvSpPr/>
      </dsp:nvSpPr>
      <dsp:spPr>
        <a:xfrm>
          <a:off x="3706400" y="1304560"/>
          <a:ext cx="2645598" cy="1322799"/>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uk-UA" sz="2400" kern="1200">
              <a:solidFill>
                <a:schemeClr val="tx1"/>
              </a:solidFill>
            </a:rPr>
            <a:t>може бути укладена у вигляді </a:t>
          </a:r>
          <a:endParaRPr lang="ru-RU" sz="2400" kern="1200" dirty="0">
            <a:solidFill>
              <a:schemeClr val="tx1"/>
            </a:solidFill>
          </a:endParaRPr>
        </a:p>
      </dsp:txBody>
      <dsp:txXfrm>
        <a:off x="3745143" y="1343303"/>
        <a:ext cx="2568112" cy="1245313"/>
      </dsp:txXfrm>
    </dsp:sp>
    <dsp:sp modelId="{44479EF6-6930-41A2-8F79-9E8AF99C7E49}">
      <dsp:nvSpPr>
        <dsp:cNvPr id="0" name=""/>
        <dsp:cNvSpPr/>
      </dsp:nvSpPr>
      <dsp:spPr>
        <a:xfrm rot="19457599">
          <a:off x="6229506" y="1555376"/>
          <a:ext cx="1303225" cy="60556"/>
        </a:xfrm>
        <a:custGeom>
          <a:avLst/>
          <a:gdLst/>
          <a:ahLst/>
          <a:cxnLst/>
          <a:rect l="0" t="0" r="0" b="0"/>
          <a:pathLst>
            <a:path>
              <a:moveTo>
                <a:pt x="0" y="30278"/>
              </a:moveTo>
              <a:lnTo>
                <a:pt x="1303225" y="30278"/>
              </a:lnTo>
            </a:path>
          </a:pathLst>
        </a:custGeom>
        <a:no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solidFill>
              <a:schemeClr val="tx1"/>
            </a:solidFill>
          </a:endParaRPr>
        </a:p>
      </dsp:txBody>
      <dsp:txXfrm>
        <a:off x="6848538" y="1553074"/>
        <a:ext cx="65161" cy="65161"/>
      </dsp:txXfrm>
    </dsp:sp>
    <dsp:sp modelId="{208F3C53-B541-4351-A104-DACE356CFA00}">
      <dsp:nvSpPr>
        <dsp:cNvPr id="0" name=""/>
        <dsp:cNvSpPr/>
      </dsp:nvSpPr>
      <dsp:spPr>
        <a:xfrm>
          <a:off x="7410238" y="543950"/>
          <a:ext cx="2645598" cy="132279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uk-UA" sz="2400" kern="1200">
              <a:solidFill>
                <a:schemeClr val="tx1"/>
              </a:solidFill>
            </a:rPr>
            <a:t>третейського застереження в договорі, контракті </a:t>
          </a:r>
          <a:endParaRPr lang="ru-RU" sz="2400" kern="1200" dirty="0">
            <a:solidFill>
              <a:schemeClr val="tx1"/>
            </a:solidFill>
          </a:endParaRPr>
        </a:p>
      </dsp:txBody>
      <dsp:txXfrm>
        <a:off x="7448981" y="582693"/>
        <a:ext cx="2568112" cy="1245313"/>
      </dsp:txXfrm>
    </dsp:sp>
    <dsp:sp modelId="{283DB378-33A3-4C74-B1C7-E0183627AA8F}">
      <dsp:nvSpPr>
        <dsp:cNvPr id="0" name=""/>
        <dsp:cNvSpPr/>
      </dsp:nvSpPr>
      <dsp:spPr>
        <a:xfrm rot="2142401">
          <a:off x="6229506" y="2315986"/>
          <a:ext cx="1303225" cy="60556"/>
        </a:xfrm>
        <a:custGeom>
          <a:avLst/>
          <a:gdLst/>
          <a:ahLst/>
          <a:cxnLst/>
          <a:rect l="0" t="0" r="0" b="0"/>
          <a:pathLst>
            <a:path>
              <a:moveTo>
                <a:pt x="0" y="30278"/>
              </a:moveTo>
              <a:lnTo>
                <a:pt x="1303225" y="30278"/>
              </a:lnTo>
            </a:path>
          </a:pathLst>
        </a:custGeom>
        <a:no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solidFill>
              <a:schemeClr val="tx1"/>
            </a:solidFill>
          </a:endParaRPr>
        </a:p>
      </dsp:txBody>
      <dsp:txXfrm>
        <a:off x="6848538" y="2313684"/>
        <a:ext cx="65161" cy="65161"/>
      </dsp:txXfrm>
    </dsp:sp>
    <dsp:sp modelId="{5B493AA0-B860-408C-AC1A-9B7A897920CB}">
      <dsp:nvSpPr>
        <dsp:cNvPr id="0" name=""/>
        <dsp:cNvSpPr/>
      </dsp:nvSpPr>
      <dsp:spPr>
        <a:xfrm>
          <a:off x="7410238" y="2065169"/>
          <a:ext cx="2645598" cy="132279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uk-UA" sz="2400" kern="1200">
              <a:solidFill>
                <a:schemeClr val="tx1"/>
              </a:solidFill>
            </a:rPr>
            <a:t>окремої письмової угоди</a:t>
          </a:r>
          <a:endParaRPr lang="ru-RU" sz="2400" kern="1200" dirty="0">
            <a:solidFill>
              <a:schemeClr val="tx1"/>
            </a:solidFill>
          </a:endParaRPr>
        </a:p>
      </dsp:txBody>
      <dsp:txXfrm>
        <a:off x="7448981" y="2103912"/>
        <a:ext cx="2568112" cy="12453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C4AF2-F87E-4A1F-8220-A6D26336AE51}">
      <dsp:nvSpPr>
        <dsp:cNvPr id="0" name=""/>
        <dsp:cNvSpPr/>
      </dsp:nvSpPr>
      <dsp:spPr>
        <a:xfrm>
          <a:off x="196453" y="2656"/>
          <a:ext cx="3020466" cy="181228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a:t>Гласність третейського розгляду</a:t>
          </a:r>
          <a:endParaRPr lang="ru-RU" sz="2000" kern="1200"/>
        </a:p>
      </dsp:txBody>
      <dsp:txXfrm>
        <a:off x="638790" y="268058"/>
        <a:ext cx="2135792" cy="1281476"/>
      </dsp:txXfrm>
    </dsp:sp>
    <dsp:sp modelId="{15AED63C-44BD-4CCC-A239-B2D8F7CA2B4C}">
      <dsp:nvSpPr>
        <dsp:cNvPr id="0" name=""/>
        <dsp:cNvSpPr/>
      </dsp:nvSpPr>
      <dsp:spPr>
        <a:xfrm>
          <a:off x="3518966" y="2656"/>
          <a:ext cx="3020466" cy="181228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a:t>Місце проведення третейського розгляду</a:t>
          </a:r>
          <a:endParaRPr lang="ru-RU" sz="2000" kern="1200"/>
        </a:p>
      </dsp:txBody>
      <dsp:txXfrm>
        <a:off x="3961303" y="268058"/>
        <a:ext cx="2135792" cy="1281476"/>
      </dsp:txXfrm>
    </dsp:sp>
    <dsp:sp modelId="{3576F331-4EE0-419D-A397-DAF045C30A08}">
      <dsp:nvSpPr>
        <dsp:cNvPr id="0" name=""/>
        <dsp:cNvSpPr/>
      </dsp:nvSpPr>
      <dsp:spPr>
        <a:xfrm>
          <a:off x="6841480" y="2656"/>
          <a:ext cx="3020466" cy="181228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a:t>Мова третейського розгляду</a:t>
          </a:r>
          <a:endParaRPr lang="ru-RU" sz="2000" kern="1200"/>
        </a:p>
      </dsp:txBody>
      <dsp:txXfrm>
        <a:off x="7283817" y="268058"/>
        <a:ext cx="2135792" cy="1281476"/>
      </dsp:txXfrm>
    </dsp:sp>
    <dsp:sp modelId="{BE5CC4BE-69C3-487A-B640-AFD082FF1EC0}">
      <dsp:nvSpPr>
        <dsp:cNvPr id="0" name=""/>
        <dsp:cNvSpPr/>
      </dsp:nvSpPr>
      <dsp:spPr>
        <a:xfrm>
          <a:off x="196453" y="2116983"/>
          <a:ext cx="3020466" cy="181228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a:t>Конфіденційність</a:t>
          </a:r>
          <a:endParaRPr lang="ru-RU" sz="2000" kern="1200"/>
        </a:p>
      </dsp:txBody>
      <dsp:txXfrm>
        <a:off x="638790" y="2382385"/>
        <a:ext cx="2135792" cy="1281476"/>
      </dsp:txXfrm>
    </dsp:sp>
    <dsp:sp modelId="{CE728382-F4AA-4B98-9A55-82516FB6F42E}">
      <dsp:nvSpPr>
        <dsp:cNvPr id="0" name=""/>
        <dsp:cNvSpPr/>
      </dsp:nvSpPr>
      <dsp:spPr>
        <a:xfrm>
          <a:off x="3518966" y="2116983"/>
          <a:ext cx="3020466" cy="181228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a:t>Учасники третейського розгляду</a:t>
          </a:r>
          <a:endParaRPr lang="ru-RU" sz="2000" kern="1200"/>
        </a:p>
      </dsp:txBody>
      <dsp:txXfrm>
        <a:off x="3961303" y="2382385"/>
        <a:ext cx="2135792" cy="1281476"/>
      </dsp:txXfrm>
    </dsp:sp>
    <dsp:sp modelId="{C7B8BD42-7345-4792-80FF-B9EEDD4398C2}">
      <dsp:nvSpPr>
        <dsp:cNvPr id="0" name=""/>
        <dsp:cNvSpPr/>
      </dsp:nvSpPr>
      <dsp:spPr>
        <a:xfrm>
          <a:off x="6841480" y="2116983"/>
          <a:ext cx="3020466" cy="181228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a:t>Позовна</a:t>
          </a:r>
          <a:r>
            <a:rPr lang="ru-RU" sz="2000" kern="1200"/>
            <a:t> </a:t>
          </a:r>
          <a:r>
            <a:rPr lang="uk-UA" sz="2000" kern="1200"/>
            <a:t>заява</a:t>
          </a:r>
          <a:endParaRPr lang="ru-RU" sz="2000" kern="1200"/>
        </a:p>
      </dsp:txBody>
      <dsp:txXfrm>
        <a:off x="7283817" y="2382385"/>
        <a:ext cx="2135792" cy="12814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5B682-0CE1-4042-AF39-61A43E4D0113}">
      <dsp:nvSpPr>
        <dsp:cNvPr id="0" name=""/>
        <dsp:cNvSpPr/>
      </dsp:nvSpPr>
      <dsp:spPr>
        <a:xfrm>
          <a:off x="740944" y="1965960"/>
          <a:ext cx="210134" cy="1801836"/>
        </a:xfrm>
        <a:custGeom>
          <a:avLst/>
          <a:gdLst/>
          <a:ahLst/>
          <a:cxnLst/>
          <a:rect l="0" t="0" r="0" b="0"/>
          <a:pathLst>
            <a:path>
              <a:moveTo>
                <a:pt x="0" y="0"/>
              </a:moveTo>
              <a:lnTo>
                <a:pt x="105067" y="0"/>
              </a:lnTo>
              <a:lnTo>
                <a:pt x="105067" y="1801836"/>
              </a:lnTo>
              <a:lnTo>
                <a:pt x="210134" y="180183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kern="1200"/>
        </a:p>
      </dsp:txBody>
      <dsp:txXfrm>
        <a:off x="800660" y="2821527"/>
        <a:ext cx="90702" cy="90702"/>
      </dsp:txXfrm>
    </dsp:sp>
    <dsp:sp modelId="{76C7D8D6-9427-41A1-960C-8B41D5CA2046}">
      <dsp:nvSpPr>
        <dsp:cNvPr id="0" name=""/>
        <dsp:cNvSpPr/>
      </dsp:nvSpPr>
      <dsp:spPr>
        <a:xfrm>
          <a:off x="740944" y="1965960"/>
          <a:ext cx="210134" cy="1401428"/>
        </a:xfrm>
        <a:custGeom>
          <a:avLst/>
          <a:gdLst/>
          <a:ahLst/>
          <a:cxnLst/>
          <a:rect l="0" t="0" r="0" b="0"/>
          <a:pathLst>
            <a:path>
              <a:moveTo>
                <a:pt x="0" y="0"/>
              </a:moveTo>
              <a:lnTo>
                <a:pt x="105067" y="0"/>
              </a:lnTo>
              <a:lnTo>
                <a:pt x="105067" y="1401428"/>
              </a:lnTo>
              <a:lnTo>
                <a:pt x="210134" y="140142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810584" y="2631246"/>
        <a:ext cx="70854" cy="70854"/>
      </dsp:txXfrm>
    </dsp:sp>
    <dsp:sp modelId="{55460D82-7ED6-4BF2-92C0-0803F39BF069}">
      <dsp:nvSpPr>
        <dsp:cNvPr id="0" name=""/>
        <dsp:cNvSpPr/>
      </dsp:nvSpPr>
      <dsp:spPr>
        <a:xfrm>
          <a:off x="740944" y="1965960"/>
          <a:ext cx="210134" cy="1001020"/>
        </a:xfrm>
        <a:custGeom>
          <a:avLst/>
          <a:gdLst/>
          <a:ahLst/>
          <a:cxnLst/>
          <a:rect l="0" t="0" r="0" b="0"/>
          <a:pathLst>
            <a:path>
              <a:moveTo>
                <a:pt x="0" y="0"/>
              </a:moveTo>
              <a:lnTo>
                <a:pt x="105067" y="0"/>
              </a:lnTo>
              <a:lnTo>
                <a:pt x="105067" y="1001020"/>
              </a:lnTo>
              <a:lnTo>
                <a:pt x="210134" y="100102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820440" y="2440899"/>
        <a:ext cx="51141" cy="51141"/>
      </dsp:txXfrm>
    </dsp:sp>
    <dsp:sp modelId="{908C53E4-7407-4160-8A72-EB86EE80F41A}">
      <dsp:nvSpPr>
        <dsp:cNvPr id="0" name=""/>
        <dsp:cNvSpPr/>
      </dsp:nvSpPr>
      <dsp:spPr>
        <a:xfrm>
          <a:off x="740944" y="1965960"/>
          <a:ext cx="210134" cy="600612"/>
        </a:xfrm>
        <a:custGeom>
          <a:avLst/>
          <a:gdLst/>
          <a:ahLst/>
          <a:cxnLst/>
          <a:rect l="0" t="0" r="0" b="0"/>
          <a:pathLst>
            <a:path>
              <a:moveTo>
                <a:pt x="0" y="0"/>
              </a:moveTo>
              <a:lnTo>
                <a:pt x="105067" y="0"/>
              </a:lnTo>
              <a:lnTo>
                <a:pt x="105067" y="600612"/>
              </a:lnTo>
              <a:lnTo>
                <a:pt x="210134" y="60061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830104" y="2250358"/>
        <a:ext cx="31815" cy="31815"/>
      </dsp:txXfrm>
    </dsp:sp>
    <dsp:sp modelId="{16401B4F-AD51-41A5-9115-32888E88AC37}">
      <dsp:nvSpPr>
        <dsp:cNvPr id="0" name=""/>
        <dsp:cNvSpPr/>
      </dsp:nvSpPr>
      <dsp:spPr>
        <a:xfrm>
          <a:off x="740944" y="1965960"/>
          <a:ext cx="210134" cy="200204"/>
        </a:xfrm>
        <a:custGeom>
          <a:avLst/>
          <a:gdLst/>
          <a:ahLst/>
          <a:cxnLst/>
          <a:rect l="0" t="0" r="0" b="0"/>
          <a:pathLst>
            <a:path>
              <a:moveTo>
                <a:pt x="0" y="0"/>
              </a:moveTo>
              <a:lnTo>
                <a:pt x="105067" y="0"/>
              </a:lnTo>
              <a:lnTo>
                <a:pt x="105067" y="200204"/>
              </a:lnTo>
              <a:lnTo>
                <a:pt x="210134" y="20020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838755" y="2058806"/>
        <a:ext cx="14511" cy="14511"/>
      </dsp:txXfrm>
    </dsp:sp>
    <dsp:sp modelId="{D8E91622-8C07-4E35-AEC3-35AFA017CEFE}">
      <dsp:nvSpPr>
        <dsp:cNvPr id="0" name=""/>
        <dsp:cNvSpPr/>
      </dsp:nvSpPr>
      <dsp:spPr>
        <a:xfrm>
          <a:off x="740944" y="1765755"/>
          <a:ext cx="210134" cy="200204"/>
        </a:xfrm>
        <a:custGeom>
          <a:avLst/>
          <a:gdLst/>
          <a:ahLst/>
          <a:cxnLst/>
          <a:rect l="0" t="0" r="0" b="0"/>
          <a:pathLst>
            <a:path>
              <a:moveTo>
                <a:pt x="0" y="200204"/>
              </a:moveTo>
              <a:lnTo>
                <a:pt x="105067" y="200204"/>
              </a:lnTo>
              <a:lnTo>
                <a:pt x="105067" y="0"/>
              </a:lnTo>
              <a:lnTo>
                <a:pt x="210134"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838755" y="1858602"/>
        <a:ext cx="14511" cy="14511"/>
      </dsp:txXfrm>
    </dsp:sp>
    <dsp:sp modelId="{3E9724C5-A1D3-401A-A3E8-6D8CC03661BF}">
      <dsp:nvSpPr>
        <dsp:cNvPr id="0" name=""/>
        <dsp:cNvSpPr/>
      </dsp:nvSpPr>
      <dsp:spPr>
        <a:xfrm>
          <a:off x="740944" y="1365347"/>
          <a:ext cx="210134" cy="600612"/>
        </a:xfrm>
        <a:custGeom>
          <a:avLst/>
          <a:gdLst/>
          <a:ahLst/>
          <a:cxnLst/>
          <a:rect l="0" t="0" r="0" b="0"/>
          <a:pathLst>
            <a:path>
              <a:moveTo>
                <a:pt x="0" y="600612"/>
              </a:moveTo>
              <a:lnTo>
                <a:pt x="105067" y="600612"/>
              </a:lnTo>
              <a:lnTo>
                <a:pt x="105067" y="0"/>
              </a:lnTo>
              <a:lnTo>
                <a:pt x="210134"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830104" y="1649746"/>
        <a:ext cx="31815" cy="31815"/>
      </dsp:txXfrm>
    </dsp:sp>
    <dsp:sp modelId="{93802282-4D21-43E4-957E-A25E850A89E4}">
      <dsp:nvSpPr>
        <dsp:cNvPr id="0" name=""/>
        <dsp:cNvSpPr/>
      </dsp:nvSpPr>
      <dsp:spPr>
        <a:xfrm>
          <a:off x="740944" y="964939"/>
          <a:ext cx="210134" cy="1001020"/>
        </a:xfrm>
        <a:custGeom>
          <a:avLst/>
          <a:gdLst/>
          <a:ahLst/>
          <a:cxnLst/>
          <a:rect l="0" t="0" r="0" b="0"/>
          <a:pathLst>
            <a:path>
              <a:moveTo>
                <a:pt x="0" y="1001020"/>
              </a:moveTo>
              <a:lnTo>
                <a:pt x="105067" y="1001020"/>
              </a:lnTo>
              <a:lnTo>
                <a:pt x="105067" y="0"/>
              </a:lnTo>
              <a:lnTo>
                <a:pt x="210134"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820440" y="1439878"/>
        <a:ext cx="51141" cy="51141"/>
      </dsp:txXfrm>
    </dsp:sp>
    <dsp:sp modelId="{7B1096E4-4132-4311-9632-74A7A470837D}">
      <dsp:nvSpPr>
        <dsp:cNvPr id="0" name=""/>
        <dsp:cNvSpPr/>
      </dsp:nvSpPr>
      <dsp:spPr>
        <a:xfrm>
          <a:off x="740944" y="564531"/>
          <a:ext cx="210134" cy="1401428"/>
        </a:xfrm>
        <a:custGeom>
          <a:avLst/>
          <a:gdLst/>
          <a:ahLst/>
          <a:cxnLst/>
          <a:rect l="0" t="0" r="0" b="0"/>
          <a:pathLst>
            <a:path>
              <a:moveTo>
                <a:pt x="0" y="1401428"/>
              </a:moveTo>
              <a:lnTo>
                <a:pt x="105067" y="1401428"/>
              </a:lnTo>
              <a:lnTo>
                <a:pt x="105067" y="0"/>
              </a:lnTo>
              <a:lnTo>
                <a:pt x="210134"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810584" y="1229818"/>
        <a:ext cx="70854" cy="70854"/>
      </dsp:txXfrm>
    </dsp:sp>
    <dsp:sp modelId="{DB43DAAC-426E-438D-A268-B96C3C12255B}">
      <dsp:nvSpPr>
        <dsp:cNvPr id="0" name=""/>
        <dsp:cNvSpPr/>
      </dsp:nvSpPr>
      <dsp:spPr>
        <a:xfrm>
          <a:off x="740944" y="164123"/>
          <a:ext cx="210134" cy="1801836"/>
        </a:xfrm>
        <a:custGeom>
          <a:avLst/>
          <a:gdLst/>
          <a:ahLst/>
          <a:cxnLst/>
          <a:rect l="0" t="0" r="0" b="0"/>
          <a:pathLst>
            <a:path>
              <a:moveTo>
                <a:pt x="0" y="1801836"/>
              </a:moveTo>
              <a:lnTo>
                <a:pt x="105067" y="1801836"/>
              </a:lnTo>
              <a:lnTo>
                <a:pt x="105067" y="0"/>
              </a:lnTo>
              <a:lnTo>
                <a:pt x="210134"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kern="1200"/>
        </a:p>
      </dsp:txBody>
      <dsp:txXfrm>
        <a:off x="800660" y="1019690"/>
        <a:ext cx="90702" cy="90702"/>
      </dsp:txXfrm>
    </dsp:sp>
    <dsp:sp modelId="{BDA7F9FB-9877-4922-8B10-9C407ED22868}">
      <dsp:nvSpPr>
        <dsp:cNvPr id="0" name=""/>
        <dsp:cNvSpPr/>
      </dsp:nvSpPr>
      <dsp:spPr>
        <a:xfrm rot="16200000">
          <a:off x="-1379078" y="1656447"/>
          <a:ext cx="3621021" cy="61902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uk-UA" sz="2100" kern="1200" dirty="0"/>
            <a:t>У рішенні третейського суду повинні бути зазначені:</a:t>
          </a:r>
          <a:endParaRPr lang="ru-RU" sz="2100" kern="1200" dirty="0"/>
        </a:p>
      </dsp:txBody>
      <dsp:txXfrm>
        <a:off x="-1379078" y="1656447"/>
        <a:ext cx="3621021" cy="619024"/>
      </dsp:txXfrm>
    </dsp:sp>
    <dsp:sp modelId="{0129F002-602E-43E2-B3EB-3F473DE4FE7B}">
      <dsp:nvSpPr>
        <dsp:cNvPr id="0" name=""/>
        <dsp:cNvSpPr/>
      </dsp:nvSpPr>
      <dsp:spPr>
        <a:xfrm>
          <a:off x="951078" y="3960"/>
          <a:ext cx="8985400" cy="32032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uk-UA" sz="1200" kern="1200" dirty="0"/>
            <a:t>назва третейського суду</a:t>
          </a:r>
          <a:endParaRPr lang="ru-RU" sz="1200" kern="1200" dirty="0"/>
        </a:p>
      </dsp:txBody>
      <dsp:txXfrm>
        <a:off x="951078" y="3960"/>
        <a:ext cx="8985400" cy="320326"/>
      </dsp:txXfrm>
    </dsp:sp>
    <dsp:sp modelId="{C0F0879A-9826-47AF-968E-2505B921936D}">
      <dsp:nvSpPr>
        <dsp:cNvPr id="0" name=""/>
        <dsp:cNvSpPr/>
      </dsp:nvSpPr>
      <dsp:spPr>
        <a:xfrm>
          <a:off x="951078" y="404368"/>
          <a:ext cx="8985400" cy="32032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uk-UA" sz="1200" kern="1200" dirty="0"/>
            <a:t>дата прийняття рішення</a:t>
          </a:r>
          <a:endParaRPr lang="ru-RU" sz="1200" kern="1200" dirty="0"/>
        </a:p>
      </dsp:txBody>
      <dsp:txXfrm>
        <a:off x="951078" y="404368"/>
        <a:ext cx="8985400" cy="320326"/>
      </dsp:txXfrm>
    </dsp:sp>
    <dsp:sp modelId="{7F1C20C0-5420-425F-9643-458DFB88E0E2}">
      <dsp:nvSpPr>
        <dsp:cNvPr id="0" name=""/>
        <dsp:cNvSpPr/>
      </dsp:nvSpPr>
      <dsp:spPr>
        <a:xfrm>
          <a:off x="951078" y="804776"/>
          <a:ext cx="8985400" cy="32032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uk-UA" sz="1200" kern="1200" dirty="0"/>
            <a:t>склад третейського суду і порядок його формування</a:t>
          </a:r>
          <a:endParaRPr lang="ru-RU" sz="1200" kern="1200" dirty="0"/>
        </a:p>
      </dsp:txBody>
      <dsp:txXfrm>
        <a:off x="951078" y="804776"/>
        <a:ext cx="8985400" cy="320326"/>
      </dsp:txXfrm>
    </dsp:sp>
    <dsp:sp modelId="{78FD829E-4FDD-4D8F-A615-252A4EABDB91}">
      <dsp:nvSpPr>
        <dsp:cNvPr id="0" name=""/>
        <dsp:cNvSpPr/>
      </dsp:nvSpPr>
      <dsp:spPr>
        <a:xfrm>
          <a:off x="951078" y="1205184"/>
          <a:ext cx="8985400" cy="32032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uk-UA" sz="1200" kern="1200" dirty="0"/>
            <a:t>місце третейського розгляду</a:t>
          </a:r>
          <a:endParaRPr lang="ru-RU" sz="1200" kern="1200" dirty="0"/>
        </a:p>
      </dsp:txBody>
      <dsp:txXfrm>
        <a:off x="951078" y="1205184"/>
        <a:ext cx="8985400" cy="320326"/>
      </dsp:txXfrm>
    </dsp:sp>
    <dsp:sp modelId="{837551E1-8062-412E-AA2F-6AEF46F3D1DB}">
      <dsp:nvSpPr>
        <dsp:cNvPr id="0" name=""/>
        <dsp:cNvSpPr/>
      </dsp:nvSpPr>
      <dsp:spPr>
        <a:xfrm>
          <a:off x="951078" y="1605592"/>
          <a:ext cx="8985400" cy="32032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uk-UA" sz="1200" kern="1200" dirty="0"/>
            <a:t>сторони, їх представники та інші учасники третейського розгляду, що брали участь у розгляді справи третейським судом</a:t>
          </a:r>
          <a:endParaRPr lang="ru-RU" sz="1200" kern="1200" dirty="0"/>
        </a:p>
      </dsp:txBody>
      <dsp:txXfrm>
        <a:off x="951078" y="1605592"/>
        <a:ext cx="8985400" cy="320326"/>
      </dsp:txXfrm>
    </dsp:sp>
    <dsp:sp modelId="{E898C30D-F03A-458E-AA33-B8AEC0CF82FA}">
      <dsp:nvSpPr>
        <dsp:cNvPr id="0" name=""/>
        <dsp:cNvSpPr/>
      </dsp:nvSpPr>
      <dsp:spPr>
        <a:xfrm>
          <a:off x="951078" y="2006000"/>
          <a:ext cx="8985400" cy="32032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uk-UA" sz="1200" kern="1200" dirty="0"/>
            <a:t>висновок про компетенцію третейського суду, обсяг його повноважень за третейською угодою</a:t>
          </a:r>
          <a:endParaRPr lang="ru-RU" sz="1200" kern="1200" dirty="0"/>
        </a:p>
      </dsp:txBody>
      <dsp:txXfrm>
        <a:off x="951078" y="2006000"/>
        <a:ext cx="8985400" cy="320326"/>
      </dsp:txXfrm>
    </dsp:sp>
    <dsp:sp modelId="{E5772377-7BE9-42EA-99D5-A7DA78EE99CF}">
      <dsp:nvSpPr>
        <dsp:cNvPr id="0" name=""/>
        <dsp:cNvSpPr/>
      </dsp:nvSpPr>
      <dsp:spPr>
        <a:xfrm>
          <a:off x="951078" y="2406408"/>
          <a:ext cx="8985400" cy="32032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uk-UA" sz="1100" kern="1200" dirty="0"/>
            <a:t>стислий виклад позовної заяви, відзиву на позовну заяву, заяв, пояснень, клопотань сторін та їхніх представників, інших учасників третейського розгляду</a:t>
          </a:r>
          <a:endParaRPr lang="ru-RU" sz="1100" kern="1200" dirty="0"/>
        </a:p>
      </dsp:txBody>
      <dsp:txXfrm>
        <a:off x="951078" y="2406408"/>
        <a:ext cx="8985400" cy="320326"/>
      </dsp:txXfrm>
    </dsp:sp>
    <dsp:sp modelId="{FC21D086-E21A-451F-99C1-7A024E43C552}">
      <dsp:nvSpPr>
        <dsp:cNvPr id="0" name=""/>
        <dsp:cNvSpPr/>
      </dsp:nvSpPr>
      <dsp:spPr>
        <a:xfrm>
          <a:off x="951078" y="2806817"/>
          <a:ext cx="8985400" cy="32032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uk-UA" sz="1050" kern="1200" dirty="0"/>
            <a:t>встановлені обставини справи, підстави виникнення спору, докази, на підставі яких прийнято рішення, зміст мирової угоди, якщо вона укладена сторонами, мотиви, з яких третейський суд відхилив доводи, докази та заявлені під час третейського розгляду клопотання сторін</a:t>
          </a:r>
          <a:endParaRPr lang="ru-RU" sz="1050" kern="1200" dirty="0"/>
        </a:p>
      </dsp:txBody>
      <dsp:txXfrm>
        <a:off x="951078" y="2806817"/>
        <a:ext cx="8985400" cy="320326"/>
      </dsp:txXfrm>
    </dsp:sp>
    <dsp:sp modelId="{944AECBE-49CC-4B6E-8346-03B0B51FB0AC}">
      <dsp:nvSpPr>
        <dsp:cNvPr id="0" name=""/>
        <dsp:cNvSpPr/>
      </dsp:nvSpPr>
      <dsp:spPr>
        <a:xfrm>
          <a:off x="951078" y="3207225"/>
          <a:ext cx="8985400" cy="32032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uk-UA" sz="1200" kern="1200" dirty="0"/>
            <a:t>висновок про задоволення позову або про відмову в позові повністю або частково по кожній із заявлених вимог</a:t>
          </a:r>
          <a:endParaRPr lang="ru-RU" sz="1200" kern="1200" dirty="0"/>
        </a:p>
      </dsp:txBody>
      <dsp:txXfrm>
        <a:off x="951078" y="3207225"/>
        <a:ext cx="8985400" cy="320326"/>
      </dsp:txXfrm>
    </dsp:sp>
    <dsp:sp modelId="{86FEDA98-EC17-435C-89A4-560B27ACFA39}">
      <dsp:nvSpPr>
        <dsp:cNvPr id="0" name=""/>
        <dsp:cNvSpPr/>
      </dsp:nvSpPr>
      <dsp:spPr>
        <a:xfrm>
          <a:off x="951078" y="3607633"/>
          <a:ext cx="8985400" cy="32032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uk-UA" sz="1200" kern="1200" dirty="0"/>
            <a:t>норми законодавства, якими керувався третейський суд при прийнятті рішення</a:t>
          </a:r>
          <a:endParaRPr lang="ru-RU" sz="1200" kern="1200" dirty="0"/>
        </a:p>
      </dsp:txBody>
      <dsp:txXfrm>
        <a:off x="951078" y="3607633"/>
        <a:ext cx="8985400" cy="3203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53902-01DE-43CA-85F1-52444A602E29}">
      <dsp:nvSpPr>
        <dsp:cNvPr id="0" name=""/>
        <dsp:cNvSpPr/>
      </dsp:nvSpPr>
      <dsp:spPr>
        <a:xfrm rot="21300000">
          <a:off x="517464" y="1571392"/>
          <a:ext cx="9023471" cy="789451"/>
        </a:xfrm>
        <a:prstGeom prst="mathMinus">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46F6C8-2187-4E2E-8FA7-D051C6AA871A}">
      <dsp:nvSpPr>
        <dsp:cNvPr id="0" name=""/>
        <dsp:cNvSpPr/>
      </dsp:nvSpPr>
      <dsp:spPr>
        <a:xfrm>
          <a:off x="1207008" y="196611"/>
          <a:ext cx="3017520" cy="1572894"/>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D379C6-2FFF-49BD-BC06-CDED4DDBCF62}">
      <dsp:nvSpPr>
        <dsp:cNvPr id="0" name=""/>
        <dsp:cNvSpPr/>
      </dsp:nvSpPr>
      <dsp:spPr>
        <a:xfrm>
          <a:off x="5330952" y="0"/>
          <a:ext cx="3218688" cy="165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uk-UA" sz="3900" kern="1200" dirty="0"/>
            <a:t>Добровільне виконання</a:t>
          </a:r>
          <a:endParaRPr lang="ru-RU" sz="3900" kern="1200" dirty="0"/>
        </a:p>
      </dsp:txBody>
      <dsp:txXfrm>
        <a:off x="5330952" y="0"/>
        <a:ext cx="3218688" cy="1651539"/>
      </dsp:txXfrm>
    </dsp:sp>
    <dsp:sp modelId="{61149F92-5031-4453-8671-270CD87C0BCF}">
      <dsp:nvSpPr>
        <dsp:cNvPr id="0" name=""/>
        <dsp:cNvSpPr/>
      </dsp:nvSpPr>
      <dsp:spPr>
        <a:xfrm>
          <a:off x="5833871" y="2162730"/>
          <a:ext cx="3017520" cy="1572894"/>
        </a:xfrm>
        <a:prstGeom prst="upArrow">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C5414A-5D41-48BD-B175-371D540C2B22}">
      <dsp:nvSpPr>
        <dsp:cNvPr id="0" name=""/>
        <dsp:cNvSpPr/>
      </dsp:nvSpPr>
      <dsp:spPr>
        <a:xfrm>
          <a:off x="1508760" y="2280697"/>
          <a:ext cx="3218688" cy="165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uk-UA" sz="3900" kern="1200" dirty="0"/>
            <a:t>Примусове виконання</a:t>
          </a:r>
          <a:endParaRPr lang="ru-RU" sz="3900" kern="1200" dirty="0"/>
        </a:p>
      </dsp:txBody>
      <dsp:txXfrm>
        <a:off x="1508760" y="2280697"/>
        <a:ext cx="3218688" cy="16515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72A5923B-678A-49BD-ABB7-D68FBFB70ED5}" type="datetimeFigureOut">
              <a:rPr lang="ru-RU" smtClean="0"/>
              <a:t>07.11.2025</a:t>
            </a:fld>
            <a:endParaRPr lang="ru-RU"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ru-RU"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627B1A19-FA5E-47B2-88F4-2D5702E6A41D}" type="slidenum">
              <a:rPr lang="ru-RU" smtClean="0"/>
              <a:t>‹#›</a:t>
            </a:fld>
            <a:endParaRPr lang="ru-RU" dirty="0"/>
          </a:p>
        </p:txBody>
      </p:sp>
    </p:spTree>
    <p:extLst>
      <p:ext uri="{BB962C8B-B14F-4D97-AF65-F5344CB8AC3E}">
        <p14:creationId xmlns:p14="http://schemas.microsoft.com/office/powerpoint/2010/main" val="24938019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2A5923B-678A-49BD-ABB7-D68FBFB70ED5}" type="datetimeFigureOut">
              <a:rPr lang="ru-RU" smtClean="0"/>
              <a:t>07.11.2025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627B1A19-FA5E-47B2-88F4-2D5702E6A41D}" type="slidenum">
              <a:rPr lang="ru-RU" smtClean="0"/>
              <a:t>‹#›</a:t>
            </a:fld>
            <a:endParaRPr lang="ru-RU" dirty="0"/>
          </a:p>
        </p:txBody>
      </p:sp>
    </p:spTree>
    <p:extLst>
      <p:ext uri="{BB962C8B-B14F-4D97-AF65-F5344CB8AC3E}">
        <p14:creationId xmlns:p14="http://schemas.microsoft.com/office/powerpoint/2010/main" val="157965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2A5923B-678A-49BD-ABB7-D68FBFB70ED5}" type="datetimeFigureOut">
              <a:rPr lang="ru-RU" smtClean="0"/>
              <a:t>07.11.2025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627B1A19-FA5E-47B2-88F4-2D5702E6A41D}" type="slidenum">
              <a:rPr lang="ru-RU" smtClean="0"/>
              <a:t>‹#›</a:t>
            </a:fld>
            <a:endParaRPr lang="ru-RU" dirty="0"/>
          </a:p>
        </p:txBody>
      </p:sp>
    </p:spTree>
    <p:extLst>
      <p:ext uri="{BB962C8B-B14F-4D97-AF65-F5344CB8AC3E}">
        <p14:creationId xmlns:p14="http://schemas.microsoft.com/office/powerpoint/2010/main" val="169260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2A5923B-678A-49BD-ABB7-D68FBFB70ED5}" type="datetimeFigureOut">
              <a:rPr lang="ru-RU" smtClean="0"/>
              <a:t>07.11.2025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627B1A19-FA5E-47B2-88F4-2D5702E6A41D}" type="slidenum">
              <a:rPr lang="ru-RU" smtClean="0"/>
              <a:t>‹#›</a:t>
            </a:fld>
            <a:endParaRPr lang="ru-RU" dirty="0"/>
          </a:p>
        </p:txBody>
      </p:sp>
    </p:spTree>
    <p:extLst>
      <p:ext uri="{BB962C8B-B14F-4D97-AF65-F5344CB8AC3E}">
        <p14:creationId xmlns:p14="http://schemas.microsoft.com/office/powerpoint/2010/main" val="194464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72A5923B-678A-49BD-ABB7-D68FBFB70ED5}" type="datetimeFigureOut">
              <a:rPr lang="ru-RU" smtClean="0"/>
              <a:t>07.11.2025</a:t>
            </a:fld>
            <a:endParaRPr lang="ru-RU"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ru-RU" dirty="0"/>
          </a:p>
        </p:txBody>
      </p:sp>
      <p:sp>
        <p:nvSpPr>
          <p:cNvPr id="6" name="Slide Number Placeholder 5"/>
          <p:cNvSpPr>
            <a:spLocks noGrp="1"/>
          </p:cNvSpPr>
          <p:nvPr>
            <p:ph type="sldNum" sz="quarter" idx="12"/>
          </p:nvPr>
        </p:nvSpPr>
        <p:spPr>
          <a:xfrm>
            <a:off x="8604504" y="5212080"/>
            <a:ext cx="2112264" cy="228600"/>
          </a:xfrm>
        </p:spPr>
        <p:txBody>
          <a:bodyPr/>
          <a:lstStyle/>
          <a:p>
            <a:fld id="{627B1A19-FA5E-47B2-88F4-2D5702E6A41D}" type="slidenum">
              <a:rPr lang="ru-RU" smtClean="0"/>
              <a:t>‹#›</a:t>
            </a:fld>
            <a:endParaRPr lang="ru-RU" dirty="0"/>
          </a:p>
        </p:txBody>
      </p:sp>
    </p:spTree>
    <p:extLst>
      <p:ext uri="{BB962C8B-B14F-4D97-AF65-F5344CB8AC3E}">
        <p14:creationId xmlns:p14="http://schemas.microsoft.com/office/powerpoint/2010/main" val="16239537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2A5923B-678A-49BD-ABB7-D68FBFB70ED5}" type="datetimeFigureOut">
              <a:rPr lang="ru-RU" smtClean="0"/>
              <a:t>07.11.2025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627B1A19-FA5E-47B2-88F4-2D5702E6A41D}" type="slidenum">
              <a:rPr lang="ru-RU" smtClean="0"/>
              <a:t>‹#›</a:t>
            </a:fld>
            <a:endParaRPr lang="ru-RU" dirty="0"/>
          </a:p>
        </p:txBody>
      </p:sp>
    </p:spTree>
    <p:extLst>
      <p:ext uri="{BB962C8B-B14F-4D97-AF65-F5344CB8AC3E}">
        <p14:creationId xmlns:p14="http://schemas.microsoft.com/office/powerpoint/2010/main" val="3570930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2A5923B-678A-49BD-ABB7-D68FBFB70ED5}" type="datetimeFigureOut">
              <a:rPr lang="ru-RU" smtClean="0"/>
              <a:t>07.11.2025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627B1A19-FA5E-47B2-88F4-2D5702E6A41D}" type="slidenum">
              <a:rPr lang="ru-RU" smtClean="0"/>
              <a:t>‹#›</a:t>
            </a:fld>
            <a:endParaRPr lang="ru-RU" dirty="0"/>
          </a:p>
        </p:txBody>
      </p:sp>
    </p:spTree>
    <p:extLst>
      <p:ext uri="{BB962C8B-B14F-4D97-AF65-F5344CB8AC3E}">
        <p14:creationId xmlns:p14="http://schemas.microsoft.com/office/powerpoint/2010/main" val="2038020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2A5923B-678A-49BD-ABB7-D68FBFB70ED5}" type="datetimeFigureOut">
              <a:rPr lang="ru-RU" smtClean="0"/>
              <a:t>07.11.2025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627B1A19-FA5E-47B2-88F4-2D5702E6A41D}" type="slidenum">
              <a:rPr lang="ru-RU" smtClean="0"/>
              <a:t>‹#›</a:t>
            </a:fld>
            <a:endParaRPr lang="ru-RU" dirty="0"/>
          </a:p>
        </p:txBody>
      </p:sp>
    </p:spTree>
    <p:extLst>
      <p:ext uri="{BB962C8B-B14F-4D97-AF65-F5344CB8AC3E}">
        <p14:creationId xmlns:p14="http://schemas.microsoft.com/office/powerpoint/2010/main" val="362895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5923B-678A-49BD-ABB7-D68FBFB70ED5}" type="datetimeFigureOut">
              <a:rPr lang="ru-RU" smtClean="0"/>
              <a:t>07.11.2025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627B1A19-FA5E-47B2-88F4-2D5702E6A41D}" type="slidenum">
              <a:rPr lang="ru-RU" smtClean="0"/>
              <a:t>‹#›</a:t>
            </a:fld>
            <a:endParaRPr lang="ru-RU" dirty="0"/>
          </a:p>
        </p:txBody>
      </p:sp>
    </p:spTree>
    <p:extLst>
      <p:ext uri="{BB962C8B-B14F-4D97-AF65-F5344CB8AC3E}">
        <p14:creationId xmlns:p14="http://schemas.microsoft.com/office/powerpoint/2010/main" val="258344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ru-RU"/>
              <a:t>Образец заголовка</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72A5923B-678A-49BD-ABB7-D68FBFB70ED5}" type="datetimeFigureOut">
              <a:rPr lang="ru-RU" smtClean="0"/>
              <a:t>07.11.2025</a:t>
            </a:fld>
            <a:endParaRPr lang="ru-RU" dirty="0"/>
          </a:p>
        </p:txBody>
      </p:sp>
      <p:sp>
        <p:nvSpPr>
          <p:cNvPr id="9" name="Footer Placeholder 8"/>
          <p:cNvSpPr>
            <a:spLocks noGrp="1"/>
          </p:cNvSpPr>
          <p:nvPr>
            <p:ph type="ftr" sz="quarter" idx="11"/>
          </p:nvPr>
        </p:nvSpPr>
        <p:spPr/>
        <p:txBody>
          <a:bodyPr/>
          <a:lstStyle>
            <a:lvl1pPr algn="r">
              <a:defRPr/>
            </a:lvl1pPr>
          </a:lstStyle>
          <a:p>
            <a:endParaRPr lang="ru-RU" dirty="0"/>
          </a:p>
        </p:txBody>
      </p:sp>
      <p:sp>
        <p:nvSpPr>
          <p:cNvPr id="11" name="Slide Number Placeholder 10"/>
          <p:cNvSpPr>
            <a:spLocks noGrp="1"/>
          </p:cNvSpPr>
          <p:nvPr>
            <p:ph type="sldNum" sz="quarter" idx="12"/>
          </p:nvPr>
        </p:nvSpPr>
        <p:spPr>
          <a:xfrm>
            <a:off x="10396728" y="6227064"/>
            <a:ext cx="1463040" cy="256032"/>
          </a:xfrm>
        </p:spPr>
        <p:txBody>
          <a:bodyPr/>
          <a:lstStyle/>
          <a:p>
            <a:fld id="{627B1A19-FA5E-47B2-88F4-2D5702E6A41D}" type="slidenum">
              <a:rPr lang="ru-RU" smtClean="0"/>
              <a:t>‹#›</a:t>
            </a:fld>
            <a:endParaRPr lang="ru-RU"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32370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72A5923B-678A-49BD-ABB7-D68FBFB70ED5}" type="datetimeFigureOut">
              <a:rPr lang="ru-RU" smtClean="0"/>
              <a:t>07.11.2025</a:t>
            </a:fld>
            <a:endParaRPr lang="ru-RU"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ru-RU" dirty="0"/>
          </a:p>
        </p:txBody>
      </p:sp>
      <p:sp>
        <p:nvSpPr>
          <p:cNvPr id="7" name="Slide Number Placeholder 6"/>
          <p:cNvSpPr>
            <a:spLocks noGrp="1"/>
          </p:cNvSpPr>
          <p:nvPr>
            <p:ph type="sldNum" sz="quarter" idx="12"/>
          </p:nvPr>
        </p:nvSpPr>
        <p:spPr>
          <a:xfrm>
            <a:off x="10396728" y="6227064"/>
            <a:ext cx="1463040" cy="256032"/>
          </a:xfrm>
        </p:spPr>
        <p:txBody>
          <a:bodyPr/>
          <a:lstStyle/>
          <a:p>
            <a:fld id="{627B1A19-FA5E-47B2-88F4-2D5702E6A41D}" type="slidenum">
              <a:rPr lang="ru-RU" smtClean="0"/>
              <a:t>‹#›</a:t>
            </a:fld>
            <a:endParaRPr lang="ru-RU"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03539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72A5923B-678A-49BD-ABB7-D68FBFB70ED5}" type="datetimeFigureOut">
              <a:rPr lang="ru-RU" smtClean="0"/>
              <a:t>07.11.2025</a:t>
            </a:fld>
            <a:endParaRPr lang="ru-RU"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ru-RU"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627B1A19-FA5E-47B2-88F4-2D5702E6A41D}" type="slidenum">
              <a:rPr lang="ru-RU" smtClean="0"/>
              <a:t>‹#›</a:t>
            </a:fld>
            <a:endParaRPr lang="ru-RU"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77052791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BED7E7-26F1-4F96-8BD0-7C0A1B72C0EC}"/>
              </a:ext>
            </a:extLst>
          </p:cNvPr>
          <p:cNvSpPr>
            <a:spLocks noGrp="1"/>
          </p:cNvSpPr>
          <p:nvPr>
            <p:ph type="ctrTitle"/>
          </p:nvPr>
        </p:nvSpPr>
        <p:spPr/>
        <p:txBody>
          <a:bodyPr/>
          <a:lstStyle/>
          <a:p>
            <a:r>
              <a:rPr lang="uk-UA" sz="6400" b="1" dirty="0"/>
              <a:t>Вирішення спорів третейськими судами</a:t>
            </a:r>
            <a:endParaRPr lang="ru-RU" sz="6400" b="1" dirty="0"/>
          </a:p>
        </p:txBody>
      </p:sp>
      <p:sp>
        <p:nvSpPr>
          <p:cNvPr id="3" name="Подзаголовок 2">
            <a:extLst>
              <a:ext uri="{FF2B5EF4-FFF2-40B4-BE49-F238E27FC236}">
                <a16:creationId xmlns:a16="http://schemas.microsoft.com/office/drawing/2014/main" id="{0754A9F8-99F6-4B4E-B978-4427C32D439D}"/>
              </a:ext>
            </a:extLst>
          </p:cNvPr>
          <p:cNvSpPr>
            <a:spLocks noGrp="1"/>
          </p:cNvSpPr>
          <p:nvPr>
            <p:ph type="subTitle" idx="1"/>
          </p:nvPr>
        </p:nvSpPr>
        <p:spPr/>
        <p:txBody>
          <a:bodyPr>
            <a:noAutofit/>
          </a:bodyPr>
          <a:lstStyle/>
          <a:p>
            <a:r>
              <a:rPr lang="uk-UA" sz="3200" b="1" dirty="0"/>
              <a:t>Лекція </a:t>
            </a:r>
            <a:r>
              <a:rPr lang="uk-UA" sz="3200" b="1"/>
              <a:t>№ 5</a:t>
            </a:r>
            <a:endParaRPr lang="ru-RU" sz="3200" b="1" dirty="0"/>
          </a:p>
        </p:txBody>
      </p:sp>
    </p:spTree>
    <p:extLst>
      <p:ext uri="{BB962C8B-B14F-4D97-AF65-F5344CB8AC3E}">
        <p14:creationId xmlns:p14="http://schemas.microsoft.com/office/powerpoint/2010/main" val="262500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324D3C-CF1D-43F6-BCCB-FCDCD3354348}"/>
              </a:ext>
            </a:extLst>
          </p:cNvPr>
          <p:cNvSpPr>
            <a:spLocks noGrp="1"/>
          </p:cNvSpPr>
          <p:nvPr>
            <p:ph type="title"/>
          </p:nvPr>
        </p:nvSpPr>
        <p:spPr/>
        <p:txBody>
          <a:bodyPr/>
          <a:lstStyle/>
          <a:p>
            <a:r>
              <a:rPr lang="uk-UA" b="1" dirty="0">
                <a:effectLst>
                  <a:outerShdw blurRad="38100" dist="38100" dir="2700000" algn="tl">
                    <a:srgbClr val="000000">
                      <a:alpha val="43137"/>
                    </a:srgbClr>
                  </a:outerShdw>
                </a:effectLst>
              </a:rPr>
              <a:t>Рішення третейського суду</a:t>
            </a:r>
          </a:p>
        </p:txBody>
      </p:sp>
      <p:graphicFrame>
        <p:nvGraphicFramePr>
          <p:cNvPr id="4" name="Объект 3">
            <a:extLst>
              <a:ext uri="{FF2B5EF4-FFF2-40B4-BE49-F238E27FC236}">
                <a16:creationId xmlns:a16="http://schemas.microsoft.com/office/drawing/2014/main" id="{60EDAA02-56BA-4A8D-8CCB-4752A1274E17}"/>
              </a:ext>
            </a:extLst>
          </p:cNvPr>
          <p:cNvGraphicFramePr>
            <a:graphicFrameLocks noGrp="1"/>
          </p:cNvGraphicFramePr>
          <p:nvPr>
            <p:ph idx="1"/>
            <p:extLst>
              <p:ext uri="{D42A27DB-BD31-4B8C-83A1-F6EECF244321}">
                <p14:modId xmlns:p14="http://schemas.microsoft.com/office/powerpoint/2010/main" val="644376629"/>
              </p:ext>
            </p:extLst>
          </p:nvPr>
        </p:nvGraphicFramePr>
        <p:xfrm>
          <a:off x="1066800" y="2103120"/>
          <a:ext cx="10058400" cy="3931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7535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5A35CE-FAB3-4356-AE71-CFD9B6F2F3DF}"/>
              </a:ext>
            </a:extLst>
          </p:cNvPr>
          <p:cNvSpPr>
            <a:spLocks noGrp="1"/>
          </p:cNvSpPr>
          <p:nvPr>
            <p:ph type="title"/>
          </p:nvPr>
        </p:nvSpPr>
        <p:spPr/>
        <p:txBody>
          <a:bodyPr>
            <a:normAutofit fontScale="90000"/>
          </a:bodyPr>
          <a:lstStyle/>
          <a:p>
            <a:r>
              <a:rPr lang="ru-RU" b="1" dirty="0">
                <a:effectLst>
                  <a:outerShdw blurRad="38100" dist="38100" dir="2700000" algn="tl">
                    <a:srgbClr val="000000">
                      <a:alpha val="43137"/>
                    </a:srgbClr>
                  </a:outerShdw>
                </a:effectLst>
              </a:rPr>
              <a:t> Виконання рішення третейського суду</a:t>
            </a:r>
          </a:p>
        </p:txBody>
      </p:sp>
      <p:graphicFrame>
        <p:nvGraphicFramePr>
          <p:cNvPr id="4" name="Объект 3">
            <a:extLst>
              <a:ext uri="{FF2B5EF4-FFF2-40B4-BE49-F238E27FC236}">
                <a16:creationId xmlns:a16="http://schemas.microsoft.com/office/drawing/2014/main" id="{266DEDBA-4067-472D-8DB2-BAAF5B19450E}"/>
              </a:ext>
            </a:extLst>
          </p:cNvPr>
          <p:cNvGraphicFramePr>
            <a:graphicFrameLocks noGrp="1"/>
          </p:cNvGraphicFramePr>
          <p:nvPr>
            <p:ph idx="1"/>
            <p:extLst>
              <p:ext uri="{D42A27DB-BD31-4B8C-83A1-F6EECF244321}">
                <p14:modId xmlns:p14="http://schemas.microsoft.com/office/powerpoint/2010/main" val="4238934447"/>
              </p:ext>
            </p:extLst>
          </p:nvPr>
        </p:nvGraphicFramePr>
        <p:xfrm>
          <a:off x="1066800" y="2103438"/>
          <a:ext cx="10058400" cy="3932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7428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Запись экрана 3">
            <a:hlinkClick r:id="" action="ppaction://media"/>
            <a:extLst>
              <a:ext uri="{FF2B5EF4-FFF2-40B4-BE49-F238E27FC236}">
                <a16:creationId xmlns:a16="http://schemas.microsoft.com/office/drawing/2014/main" id="{6C1A4F0B-BC57-4C90-A87E-63C1A3EC08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68010" y="2103438"/>
            <a:ext cx="5455979" cy="3932237"/>
          </a:xfrm>
        </p:spPr>
      </p:pic>
      <p:pic>
        <p:nvPicPr>
          <p:cNvPr id="6" name="Рисунок 5">
            <a:extLst>
              <a:ext uri="{FF2B5EF4-FFF2-40B4-BE49-F238E27FC236}">
                <a16:creationId xmlns:a16="http://schemas.microsoft.com/office/drawing/2014/main" id="{5FB582F2-A033-458D-8B4D-1B5AE22DFB4A}"/>
              </a:ext>
            </a:extLst>
          </p:cNvPr>
          <p:cNvPicPr>
            <a:picLocks noChangeAspect="1"/>
          </p:cNvPicPr>
          <p:nvPr/>
        </p:nvPicPr>
        <p:blipFill>
          <a:blip r:embed="rId5"/>
          <a:stretch>
            <a:fillRect/>
          </a:stretch>
        </p:blipFill>
        <p:spPr>
          <a:xfrm>
            <a:off x="393192" y="352425"/>
            <a:ext cx="11494008" cy="6153150"/>
          </a:xfrm>
          <a:prstGeom prst="rect">
            <a:avLst/>
          </a:prstGeom>
        </p:spPr>
      </p:pic>
    </p:spTree>
    <p:extLst>
      <p:ext uri="{BB962C8B-B14F-4D97-AF65-F5344CB8AC3E}">
        <p14:creationId xmlns:p14="http://schemas.microsoft.com/office/powerpoint/2010/main" val="27294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7AF7EE-1E42-4AEC-89A0-016B36FA65AE}"/>
              </a:ext>
            </a:extLst>
          </p:cNvPr>
          <p:cNvSpPr>
            <a:spLocks noGrp="1"/>
          </p:cNvSpPr>
          <p:nvPr>
            <p:ph type="title"/>
          </p:nvPr>
        </p:nvSpPr>
        <p:spPr/>
        <p:txBody>
          <a:bodyPr/>
          <a:lstStyle/>
          <a:p>
            <a:pPr algn="ctr"/>
            <a:r>
              <a:rPr lang="uk-UA" b="1" dirty="0">
                <a:effectLst>
                  <a:outerShdw blurRad="38100" dist="38100" dir="2700000" algn="tl">
                    <a:srgbClr val="000000">
                      <a:alpha val="43137"/>
                    </a:srgbClr>
                  </a:outerShdw>
                </a:effectLst>
              </a:rPr>
              <a:t>ПЛАН</a:t>
            </a:r>
            <a:endParaRPr lang="ru-RU" b="1" dirty="0">
              <a:effectLst>
                <a:outerShdw blurRad="38100" dist="38100" dir="2700000" algn="tl">
                  <a:srgbClr val="000000">
                    <a:alpha val="43137"/>
                  </a:srgbClr>
                </a:outerShdw>
              </a:effectLst>
            </a:endParaRPr>
          </a:p>
        </p:txBody>
      </p:sp>
      <p:sp>
        <p:nvSpPr>
          <p:cNvPr id="3" name="Объект 2">
            <a:extLst>
              <a:ext uri="{FF2B5EF4-FFF2-40B4-BE49-F238E27FC236}">
                <a16:creationId xmlns:a16="http://schemas.microsoft.com/office/drawing/2014/main" id="{6D6AD5F6-D59B-464F-85C2-A968EBF100A6}"/>
              </a:ext>
            </a:extLst>
          </p:cNvPr>
          <p:cNvSpPr>
            <a:spLocks noGrp="1"/>
          </p:cNvSpPr>
          <p:nvPr>
            <p:ph idx="1"/>
          </p:nvPr>
        </p:nvSpPr>
        <p:spPr/>
        <p:txBody>
          <a:bodyPr>
            <a:normAutofit fontScale="92500" lnSpcReduction="10000"/>
          </a:bodyPr>
          <a:lstStyle/>
          <a:p>
            <a:endParaRPr lang="uk-UA" sz="1400" b="1" dirty="0"/>
          </a:p>
          <a:p>
            <a:r>
              <a:rPr lang="uk-UA" sz="2800" dirty="0"/>
              <a:t>1. Поняття і сутність третейських судів. Принципи їх організації і діяльності </a:t>
            </a:r>
            <a:endParaRPr lang="ru-RU" sz="2800" dirty="0"/>
          </a:p>
          <a:p>
            <a:r>
              <a:rPr lang="uk-UA" sz="2800" dirty="0"/>
              <a:t>2. Підвідомчість справ третейським судам </a:t>
            </a:r>
            <a:endParaRPr lang="ru-RU" sz="2800" dirty="0"/>
          </a:p>
          <a:p>
            <a:r>
              <a:rPr lang="uk-UA" sz="2800" dirty="0"/>
              <a:t>3. Порядок утворення третейських судів</a:t>
            </a:r>
            <a:endParaRPr lang="ru-RU" sz="2800" dirty="0"/>
          </a:p>
          <a:p>
            <a:r>
              <a:rPr lang="uk-UA" sz="2800" dirty="0"/>
              <a:t>4. Види і форма третейської угоди</a:t>
            </a:r>
          </a:p>
          <a:p>
            <a:r>
              <a:rPr lang="uk-UA" sz="2800" dirty="0"/>
              <a:t>5. Третейський розгляд </a:t>
            </a:r>
          </a:p>
          <a:p>
            <a:r>
              <a:rPr lang="uk-UA" sz="2800" dirty="0"/>
              <a:t>6. Рішення третейського суду</a:t>
            </a:r>
          </a:p>
          <a:p>
            <a:r>
              <a:rPr lang="uk-UA" sz="2800" dirty="0"/>
              <a:t>7. Виконання рішення третейського суду </a:t>
            </a:r>
            <a:endParaRPr lang="ru-RU" sz="2800" dirty="0"/>
          </a:p>
        </p:txBody>
      </p:sp>
    </p:spTree>
    <p:extLst>
      <p:ext uri="{BB962C8B-B14F-4D97-AF65-F5344CB8AC3E}">
        <p14:creationId xmlns:p14="http://schemas.microsoft.com/office/powerpoint/2010/main" val="320505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B96E41-C16D-4C9E-9DDA-8C178EC0B874}"/>
              </a:ext>
            </a:extLst>
          </p:cNvPr>
          <p:cNvSpPr>
            <a:spLocks noGrp="1"/>
          </p:cNvSpPr>
          <p:nvPr>
            <p:ph type="title"/>
          </p:nvPr>
        </p:nvSpPr>
        <p:spPr/>
        <p:txBody>
          <a:bodyPr>
            <a:normAutofit/>
          </a:bodyPr>
          <a:lstStyle/>
          <a:p>
            <a:r>
              <a:rPr lang="uk-UA" sz="5400" b="1" dirty="0">
                <a:effectLst>
                  <a:outerShdw blurRad="38100" dist="38100" dir="2700000" algn="tl">
                    <a:srgbClr val="000000">
                      <a:alpha val="43137"/>
                    </a:srgbClr>
                  </a:outerShdw>
                </a:effectLst>
              </a:rPr>
              <a:t>Третейський</a:t>
            </a:r>
            <a:r>
              <a:rPr lang="ru-RU" sz="5400" b="1" dirty="0">
                <a:effectLst>
                  <a:outerShdw blurRad="38100" dist="38100" dir="2700000" algn="tl">
                    <a:srgbClr val="000000">
                      <a:alpha val="43137"/>
                    </a:srgbClr>
                  </a:outerShdw>
                </a:effectLst>
              </a:rPr>
              <a:t> суд</a:t>
            </a:r>
          </a:p>
        </p:txBody>
      </p:sp>
      <p:graphicFrame>
        <p:nvGraphicFramePr>
          <p:cNvPr id="8" name="Объект 7">
            <a:extLst>
              <a:ext uri="{FF2B5EF4-FFF2-40B4-BE49-F238E27FC236}">
                <a16:creationId xmlns:a16="http://schemas.microsoft.com/office/drawing/2014/main" id="{1D4E72F8-B91E-4A96-8663-BCBC28C32BFC}"/>
              </a:ext>
            </a:extLst>
          </p:cNvPr>
          <p:cNvGraphicFramePr>
            <a:graphicFrameLocks noGrp="1"/>
          </p:cNvGraphicFramePr>
          <p:nvPr>
            <p:ph idx="1"/>
            <p:extLst>
              <p:ext uri="{D42A27DB-BD31-4B8C-83A1-F6EECF244321}">
                <p14:modId xmlns:p14="http://schemas.microsoft.com/office/powerpoint/2010/main" val="1117090613"/>
              </p:ext>
            </p:extLst>
          </p:nvPr>
        </p:nvGraphicFramePr>
        <p:xfrm>
          <a:off x="1066800" y="2103120"/>
          <a:ext cx="9960864" cy="3438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a:extLst>
              <a:ext uri="{FF2B5EF4-FFF2-40B4-BE49-F238E27FC236}">
                <a16:creationId xmlns:a16="http://schemas.microsoft.com/office/drawing/2014/main" id="{C7A44B97-57C4-4D5C-9E4E-4BC87BDC2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3963" y="4489704"/>
            <a:ext cx="2346389" cy="2532888"/>
          </a:xfrm>
          <a:prstGeom prst="rect">
            <a:avLst/>
          </a:prstGeom>
        </p:spPr>
      </p:pic>
    </p:spTree>
    <p:extLst>
      <p:ext uri="{BB962C8B-B14F-4D97-AF65-F5344CB8AC3E}">
        <p14:creationId xmlns:p14="http://schemas.microsoft.com/office/powerpoint/2010/main" val="3054328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3129B6-7FB9-4A88-A759-FC02BFCF7535}"/>
              </a:ext>
            </a:extLst>
          </p:cNvPr>
          <p:cNvSpPr>
            <a:spLocks noGrp="1"/>
          </p:cNvSpPr>
          <p:nvPr>
            <p:ph type="title"/>
          </p:nvPr>
        </p:nvSpPr>
        <p:spPr/>
        <p:txBody>
          <a:bodyPr>
            <a:normAutofit fontScale="90000"/>
          </a:bodyPr>
          <a:lstStyle/>
          <a:p>
            <a:r>
              <a:rPr lang="ru-RU" b="1" dirty="0">
                <a:effectLst>
                  <a:outerShdw blurRad="38100" dist="38100" dir="2700000" algn="tl">
                    <a:srgbClr val="000000">
                      <a:alpha val="43137"/>
                    </a:srgbClr>
                  </a:outerShdw>
                </a:effectLst>
              </a:rPr>
              <a:t>Принципи організації і діяльності третейського суду</a:t>
            </a:r>
          </a:p>
        </p:txBody>
      </p:sp>
      <p:graphicFrame>
        <p:nvGraphicFramePr>
          <p:cNvPr id="4" name="Объект 3">
            <a:extLst>
              <a:ext uri="{FF2B5EF4-FFF2-40B4-BE49-F238E27FC236}">
                <a16:creationId xmlns:a16="http://schemas.microsoft.com/office/drawing/2014/main" id="{4E49119D-06FA-45C8-8E2A-AFCD9BEA6344}"/>
              </a:ext>
            </a:extLst>
          </p:cNvPr>
          <p:cNvGraphicFramePr>
            <a:graphicFrameLocks noGrp="1"/>
          </p:cNvGraphicFramePr>
          <p:nvPr>
            <p:ph idx="1"/>
            <p:extLst>
              <p:ext uri="{D42A27DB-BD31-4B8C-83A1-F6EECF244321}">
                <p14:modId xmlns:p14="http://schemas.microsoft.com/office/powerpoint/2010/main" val="1558466483"/>
              </p:ext>
            </p:extLst>
          </p:nvPr>
        </p:nvGraphicFramePr>
        <p:xfrm>
          <a:off x="1066800" y="2103120"/>
          <a:ext cx="10058400" cy="3931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0429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C08C25-E906-4DB7-ABEB-7DE99DA2B10B}"/>
              </a:ext>
            </a:extLst>
          </p:cNvPr>
          <p:cNvSpPr>
            <a:spLocks noGrp="1"/>
          </p:cNvSpPr>
          <p:nvPr>
            <p:ph type="title"/>
          </p:nvPr>
        </p:nvSpPr>
        <p:spPr/>
        <p:txBody>
          <a:bodyPr>
            <a:normAutofit fontScale="90000"/>
          </a:bodyPr>
          <a:lstStyle/>
          <a:p>
            <a:r>
              <a:rPr lang="ru-RU" b="1" dirty="0">
                <a:effectLst>
                  <a:outerShdw blurRad="38100" dist="38100" dir="2700000" algn="tl">
                    <a:srgbClr val="000000">
                      <a:alpha val="43137"/>
                    </a:srgbClr>
                  </a:outerShdw>
                </a:effectLst>
              </a:rPr>
              <a:t>Підвідомчість справ третейським судам</a:t>
            </a:r>
          </a:p>
        </p:txBody>
      </p:sp>
      <p:pic>
        <p:nvPicPr>
          <p:cNvPr id="5" name="Объект 4">
            <a:extLst>
              <a:ext uri="{FF2B5EF4-FFF2-40B4-BE49-F238E27FC236}">
                <a16:creationId xmlns:a16="http://schemas.microsoft.com/office/drawing/2014/main" id="{33EA315E-C6B0-4633-89A0-E83B2BEE67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9471467" y="1328393"/>
            <a:ext cx="1492175" cy="1628147"/>
          </a:xfrm>
        </p:spPr>
      </p:pic>
      <p:sp>
        <p:nvSpPr>
          <p:cNvPr id="7" name="Прямоугольник: скругленные углы 6">
            <a:extLst>
              <a:ext uri="{FF2B5EF4-FFF2-40B4-BE49-F238E27FC236}">
                <a16:creationId xmlns:a16="http://schemas.microsoft.com/office/drawing/2014/main" id="{718B4570-5349-4C1A-9BA5-2424722E740A}"/>
              </a:ext>
            </a:extLst>
          </p:cNvPr>
          <p:cNvSpPr/>
          <p:nvPr/>
        </p:nvSpPr>
        <p:spPr>
          <a:xfrm>
            <a:off x="1066800" y="2956560"/>
            <a:ext cx="9966960" cy="33147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uk-UA" sz="1050" dirty="0"/>
              <a:t>1) справ у спорах про визнання недійсними нормативно-правових актів;</a:t>
            </a:r>
          </a:p>
          <a:p>
            <a:r>
              <a:rPr lang="uk-UA" sz="1050" dirty="0"/>
              <a:t>2) справ у спорах, що виникають при укладенні, зміні, розірванні та виконанні господарських договорів, пов’язаних із задоволенням державних потреб;</a:t>
            </a:r>
          </a:p>
          <a:p>
            <a:r>
              <a:rPr lang="uk-UA" sz="1050" dirty="0"/>
              <a:t>3) справ, пов’язаних з державною таємницею;</a:t>
            </a:r>
          </a:p>
          <a:p>
            <a:r>
              <a:rPr lang="uk-UA" sz="1050" dirty="0"/>
              <a:t>4) справ у спорах, що виникають із сімейних правовідносин, крім справ у спорах, що виникають із шлюбних контрактів (договорів);</a:t>
            </a:r>
          </a:p>
          <a:p>
            <a:r>
              <a:rPr lang="uk-UA" sz="1050" dirty="0"/>
              <a:t>5) справ про відновлення платоспроможності боржника чи визнання його банкрутом;</a:t>
            </a:r>
          </a:p>
          <a:p>
            <a:r>
              <a:rPr lang="uk-UA" sz="1050" dirty="0"/>
              <a:t>6) справ, однією із сторін в яких є орган державної влади, орган місцевого самоврядування, їхня посадова чи службова особа, інший суб’єкт під час здійснення ним владних управлінських функцій на основі законодавства, у тому числі на виконання делегованих повноважень, державна установа чи організація, казенне підприємство;</a:t>
            </a:r>
          </a:p>
          <a:p>
            <a:r>
              <a:rPr lang="uk-UA" sz="1050" dirty="0"/>
              <a:t>7) справ у спорах щодо нерухомого майна, включаючи земельні ділянки;</a:t>
            </a:r>
          </a:p>
          <a:p>
            <a:r>
              <a:rPr lang="uk-UA" sz="1050" dirty="0"/>
              <a:t>8) справ про встановлення фактів, що мають юридичне значення;</a:t>
            </a:r>
          </a:p>
          <a:p>
            <a:r>
              <a:rPr lang="uk-UA" sz="1050" dirty="0"/>
              <a:t>9) справ у спорах, що виникають з трудових відносин;</a:t>
            </a:r>
          </a:p>
          <a:p>
            <a:r>
              <a:rPr lang="uk-UA" sz="1050" dirty="0"/>
              <a:t>10) справ, що виникають з корпоративних відносин у спорах між господарським товариством та його учасником (засновником, акціонером), у тому числі учасником, який вибув, а також між учасниками (засновниками, акціонерами) господарських товариств, пов’язаних із створенням, діяльністю, управлінням та припиненням діяльності цих товариств;</a:t>
            </a:r>
          </a:p>
          <a:p>
            <a:r>
              <a:rPr lang="uk-UA" sz="1050" dirty="0"/>
              <a:t>11) інших справ, які відповідно до закону підлягають вирішенню виключно судами загальної юрисдикції або Конституційним Судом України;</a:t>
            </a:r>
          </a:p>
          <a:p>
            <a:r>
              <a:rPr lang="uk-UA" sz="1050" dirty="0"/>
              <a:t>12) справ, коли хоча б одна із сторін спору є нерезидентом України;</a:t>
            </a:r>
          </a:p>
          <a:p>
            <a:r>
              <a:rPr lang="uk-UA" sz="1050" dirty="0"/>
              <a:t>13) справ, за результатами розгляду яких виконання рішення третейського суду потребуватиме вчинення відповідних дій органами державної влади, органами місцевого самоврядування, їх посадовими чи службовими особами та іншими суб’єктами під час здійснення ними владних управлінських функцій на основі законодавства, у тому числі на виконання делегованих повноважень;</a:t>
            </a:r>
          </a:p>
          <a:p>
            <a:r>
              <a:rPr lang="uk-UA" sz="1050" dirty="0"/>
              <a:t>14) справ у спорах щодо захисту прав споживачів, у тому числі споживачів послуг банку (кредитної спілки).</a:t>
            </a:r>
          </a:p>
        </p:txBody>
      </p:sp>
      <p:sp>
        <p:nvSpPr>
          <p:cNvPr id="8" name="Прямоугольник: скругленные углы 7">
            <a:extLst>
              <a:ext uri="{FF2B5EF4-FFF2-40B4-BE49-F238E27FC236}">
                <a16:creationId xmlns:a16="http://schemas.microsoft.com/office/drawing/2014/main" id="{91F1DA9F-1415-4F4C-AA6B-9EA9656E3CAA}"/>
              </a:ext>
            </a:extLst>
          </p:cNvPr>
          <p:cNvSpPr/>
          <p:nvPr/>
        </p:nvSpPr>
        <p:spPr>
          <a:xfrm>
            <a:off x="1066800" y="2171700"/>
            <a:ext cx="5029200" cy="69593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uk-UA" b="1" dirty="0"/>
              <a:t>будь-які справи, що виникають </a:t>
            </a:r>
            <a:r>
              <a:rPr lang="uk-UA" b="1" u="sng" dirty="0"/>
              <a:t>із цивільних та господарських правовідносин</a:t>
            </a:r>
          </a:p>
        </p:txBody>
      </p:sp>
      <p:cxnSp>
        <p:nvCxnSpPr>
          <p:cNvPr id="20" name="Прямая соединительная линия 19">
            <a:extLst>
              <a:ext uri="{FF2B5EF4-FFF2-40B4-BE49-F238E27FC236}">
                <a16:creationId xmlns:a16="http://schemas.microsoft.com/office/drawing/2014/main" id="{4088E2B1-79A5-410F-BE1E-5376BFF7F97D}"/>
              </a:ext>
            </a:extLst>
          </p:cNvPr>
          <p:cNvCxnSpPr/>
          <p:nvPr/>
        </p:nvCxnSpPr>
        <p:spPr>
          <a:xfrm>
            <a:off x="6096000" y="2529840"/>
            <a:ext cx="214884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51DA8BD-012A-4BBE-9A23-FBEA393E7E76}"/>
              </a:ext>
            </a:extLst>
          </p:cNvPr>
          <p:cNvSpPr txBox="1"/>
          <p:nvPr/>
        </p:nvSpPr>
        <p:spPr>
          <a:xfrm>
            <a:off x="6812280" y="2171700"/>
            <a:ext cx="1353256" cy="369332"/>
          </a:xfrm>
          <a:prstGeom prst="rect">
            <a:avLst/>
          </a:prstGeom>
          <a:noFill/>
        </p:spPr>
        <p:txBody>
          <a:bodyPr wrap="none" rtlCol="0">
            <a:spAutoFit/>
          </a:bodyPr>
          <a:lstStyle/>
          <a:p>
            <a:r>
              <a:rPr lang="uk-UA" dirty="0"/>
              <a:t>За винятком</a:t>
            </a:r>
            <a:endParaRPr lang="ru-RU" dirty="0"/>
          </a:p>
        </p:txBody>
      </p:sp>
      <p:cxnSp>
        <p:nvCxnSpPr>
          <p:cNvPr id="23" name="Прямая со стрелкой 22">
            <a:extLst>
              <a:ext uri="{FF2B5EF4-FFF2-40B4-BE49-F238E27FC236}">
                <a16:creationId xmlns:a16="http://schemas.microsoft.com/office/drawing/2014/main" id="{88564C73-9009-41E9-A011-170CB92766D5}"/>
              </a:ext>
            </a:extLst>
          </p:cNvPr>
          <p:cNvCxnSpPr/>
          <p:nvPr/>
        </p:nvCxnSpPr>
        <p:spPr>
          <a:xfrm>
            <a:off x="8244840" y="2541032"/>
            <a:ext cx="0" cy="41552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245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330E1B-F75B-4DBB-B19F-9B43AE8FE434}"/>
              </a:ext>
            </a:extLst>
          </p:cNvPr>
          <p:cNvSpPr>
            <a:spLocks noGrp="1"/>
          </p:cNvSpPr>
          <p:nvPr>
            <p:ph type="title"/>
          </p:nvPr>
        </p:nvSpPr>
        <p:spPr/>
        <p:txBody>
          <a:bodyPr/>
          <a:lstStyle/>
          <a:p>
            <a:r>
              <a:rPr lang="ru-RU" b="1" dirty="0">
                <a:effectLst>
                  <a:outerShdw blurRad="38100" dist="38100" dir="2700000" algn="tl">
                    <a:srgbClr val="000000">
                      <a:alpha val="43137"/>
                    </a:srgbClr>
                  </a:outerShdw>
                </a:effectLst>
              </a:rPr>
              <a:t>Види третейських судів</a:t>
            </a:r>
          </a:p>
        </p:txBody>
      </p:sp>
      <p:graphicFrame>
        <p:nvGraphicFramePr>
          <p:cNvPr id="5" name="Объект 4">
            <a:extLst>
              <a:ext uri="{FF2B5EF4-FFF2-40B4-BE49-F238E27FC236}">
                <a16:creationId xmlns:a16="http://schemas.microsoft.com/office/drawing/2014/main" id="{2D973BF8-CAA1-4F10-B531-BF46AE09BF32}"/>
              </a:ext>
            </a:extLst>
          </p:cNvPr>
          <p:cNvGraphicFramePr>
            <a:graphicFrameLocks noGrp="1"/>
          </p:cNvGraphicFramePr>
          <p:nvPr>
            <p:ph idx="1"/>
            <p:extLst>
              <p:ext uri="{D42A27DB-BD31-4B8C-83A1-F6EECF244321}">
                <p14:modId xmlns:p14="http://schemas.microsoft.com/office/powerpoint/2010/main" val="2947409631"/>
              </p:ext>
            </p:extLst>
          </p:nvPr>
        </p:nvGraphicFramePr>
        <p:xfrm>
          <a:off x="1066800" y="2103438"/>
          <a:ext cx="10058400" cy="3932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1827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CD815E-127D-4D39-AD0D-B2634493345C}"/>
              </a:ext>
            </a:extLst>
          </p:cNvPr>
          <p:cNvSpPr>
            <a:spLocks noGrp="1"/>
          </p:cNvSpPr>
          <p:nvPr>
            <p:ph type="title"/>
          </p:nvPr>
        </p:nvSpPr>
        <p:spPr/>
        <p:txBody>
          <a:bodyPr/>
          <a:lstStyle/>
          <a:p>
            <a:r>
              <a:rPr lang="ru-RU" b="1" dirty="0">
                <a:effectLst>
                  <a:outerShdw blurRad="38100" dist="38100" dir="2700000" algn="tl">
                    <a:srgbClr val="000000">
                      <a:alpha val="43137"/>
                    </a:srgbClr>
                  </a:outerShdw>
                </a:effectLst>
              </a:rPr>
              <a:t>Вимоги до третейських суддів</a:t>
            </a:r>
          </a:p>
        </p:txBody>
      </p:sp>
      <p:graphicFrame>
        <p:nvGraphicFramePr>
          <p:cNvPr id="5" name="Объект 4">
            <a:extLst>
              <a:ext uri="{FF2B5EF4-FFF2-40B4-BE49-F238E27FC236}">
                <a16:creationId xmlns:a16="http://schemas.microsoft.com/office/drawing/2014/main" id="{22C668F5-1E71-4925-A5C4-25430DE47737}"/>
              </a:ext>
            </a:extLst>
          </p:cNvPr>
          <p:cNvGraphicFramePr>
            <a:graphicFrameLocks noGrp="1"/>
          </p:cNvGraphicFramePr>
          <p:nvPr>
            <p:ph idx="1"/>
            <p:extLst>
              <p:ext uri="{D42A27DB-BD31-4B8C-83A1-F6EECF244321}">
                <p14:modId xmlns:p14="http://schemas.microsoft.com/office/powerpoint/2010/main" val="2735461334"/>
              </p:ext>
            </p:extLst>
          </p:nvPr>
        </p:nvGraphicFramePr>
        <p:xfrm>
          <a:off x="1066800" y="1892808"/>
          <a:ext cx="10058400" cy="4322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7848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7ED03A-4918-421F-8DA8-9A1FBC328074}"/>
              </a:ext>
            </a:extLst>
          </p:cNvPr>
          <p:cNvSpPr>
            <a:spLocks noGrp="1"/>
          </p:cNvSpPr>
          <p:nvPr>
            <p:ph type="title"/>
          </p:nvPr>
        </p:nvSpPr>
        <p:spPr/>
        <p:txBody>
          <a:bodyPr>
            <a:normAutofit/>
          </a:bodyPr>
          <a:lstStyle/>
          <a:p>
            <a:r>
              <a:rPr lang="uk-UA" b="1" dirty="0">
                <a:effectLst>
                  <a:outerShdw blurRad="38100" dist="38100" dir="2700000" algn="tl">
                    <a:srgbClr val="000000">
                      <a:alpha val="43137"/>
                    </a:srgbClr>
                  </a:outerShdw>
                </a:effectLst>
              </a:rPr>
              <a:t>Третейська угода </a:t>
            </a:r>
          </a:p>
        </p:txBody>
      </p:sp>
      <p:graphicFrame>
        <p:nvGraphicFramePr>
          <p:cNvPr id="6" name="Объект 5">
            <a:extLst>
              <a:ext uri="{FF2B5EF4-FFF2-40B4-BE49-F238E27FC236}">
                <a16:creationId xmlns:a16="http://schemas.microsoft.com/office/drawing/2014/main" id="{CA9C014D-3CCE-44DB-B1A6-C1833537C2F9}"/>
              </a:ext>
            </a:extLst>
          </p:cNvPr>
          <p:cNvGraphicFramePr>
            <a:graphicFrameLocks noGrp="1"/>
          </p:cNvGraphicFramePr>
          <p:nvPr>
            <p:ph idx="1"/>
            <p:extLst>
              <p:ext uri="{D42A27DB-BD31-4B8C-83A1-F6EECF244321}">
                <p14:modId xmlns:p14="http://schemas.microsoft.com/office/powerpoint/2010/main" val="2839016459"/>
              </p:ext>
            </p:extLst>
          </p:nvPr>
        </p:nvGraphicFramePr>
        <p:xfrm>
          <a:off x="1066800" y="2103120"/>
          <a:ext cx="10058400" cy="3931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412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2D0C11-A92B-4A2C-8ABE-76AB98F8A385}"/>
              </a:ext>
            </a:extLst>
          </p:cNvPr>
          <p:cNvSpPr>
            <a:spLocks noGrp="1"/>
          </p:cNvSpPr>
          <p:nvPr>
            <p:ph type="title"/>
          </p:nvPr>
        </p:nvSpPr>
        <p:spPr/>
        <p:txBody>
          <a:bodyPr/>
          <a:lstStyle/>
          <a:p>
            <a:r>
              <a:rPr lang="uk-UA" b="1" dirty="0">
                <a:effectLst>
                  <a:outerShdw blurRad="38100" dist="38100" dir="2700000" algn="tl">
                    <a:srgbClr val="000000">
                      <a:alpha val="43137"/>
                    </a:srgbClr>
                  </a:outerShdw>
                </a:effectLst>
              </a:rPr>
              <a:t>Третейський розгляд</a:t>
            </a:r>
            <a:endParaRPr lang="ru-RU" b="1" dirty="0">
              <a:effectLst>
                <a:outerShdw blurRad="38100" dist="38100" dir="2700000" algn="tl">
                  <a:srgbClr val="000000">
                    <a:alpha val="43137"/>
                  </a:srgbClr>
                </a:outerShdw>
              </a:effectLst>
            </a:endParaRPr>
          </a:p>
        </p:txBody>
      </p:sp>
      <p:graphicFrame>
        <p:nvGraphicFramePr>
          <p:cNvPr id="4" name="Объект 3">
            <a:extLst>
              <a:ext uri="{FF2B5EF4-FFF2-40B4-BE49-F238E27FC236}">
                <a16:creationId xmlns:a16="http://schemas.microsoft.com/office/drawing/2014/main" id="{BAA6034D-E4B4-47CB-8FF7-CF731F2880F4}"/>
              </a:ext>
            </a:extLst>
          </p:cNvPr>
          <p:cNvGraphicFramePr>
            <a:graphicFrameLocks noGrp="1"/>
          </p:cNvGraphicFramePr>
          <p:nvPr>
            <p:ph idx="1"/>
            <p:extLst>
              <p:ext uri="{D42A27DB-BD31-4B8C-83A1-F6EECF244321}">
                <p14:modId xmlns:p14="http://schemas.microsoft.com/office/powerpoint/2010/main" val="3221339139"/>
              </p:ext>
            </p:extLst>
          </p:nvPr>
        </p:nvGraphicFramePr>
        <p:xfrm>
          <a:off x="1066800" y="2103120"/>
          <a:ext cx="10058400" cy="3931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74091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авон">
  <a:themeElements>
    <a:clrScheme name="Савон">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Савон">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авон">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emplate>TM03457510[[fn=Савон]]</Template>
  <TotalTime>9418</TotalTime>
  <Words>877</Words>
  <Application>Microsoft Office PowerPoint</Application>
  <PresentationFormat>Широкоэкранный</PresentationFormat>
  <Paragraphs>84</Paragraphs>
  <Slides>12</Slides>
  <Notes>0</Notes>
  <HiddenSlides>0</HiddenSlides>
  <MMClips>1</MMClips>
  <ScaleCrop>false</ScaleCrop>
  <HeadingPairs>
    <vt:vector size="6" baseType="variant">
      <vt:variant>
        <vt:lpstr>Использованные шрифты</vt:lpstr>
      </vt:variant>
      <vt:variant>
        <vt:i4>1</vt:i4>
      </vt:variant>
      <vt:variant>
        <vt:lpstr>Тема</vt:lpstr>
      </vt:variant>
      <vt:variant>
        <vt:i4>1</vt:i4>
      </vt:variant>
      <vt:variant>
        <vt:lpstr>Заголовки слайдов</vt:lpstr>
      </vt:variant>
      <vt:variant>
        <vt:i4>12</vt:i4>
      </vt:variant>
    </vt:vector>
  </HeadingPairs>
  <TitlesOfParts>
    <vt:vector size="14" baseType="lpstr">
      <vt:lpstr>Garamond</vt:lpstr>
      <vt:lpstr>Савон</vt:lpstr>
      <vt:lpstr>Вирішення спорів третейськими судами</vt:lpstr>
      <vt:lpstr>ПЛАН</vt:lpstr>
      <vt:lpstr>Третейський суд</vt:lpstr>
      <vt:lpstr>Принципи організації і діяльності третейського суду</vt:lpstr>
      <vt:lpstr>Підвідомчість справ третейським судам</vt:lpstr>
      <vt:lpstr>Види третейських судів</vt:lpstr>
      <vt:lpstr>Вимоги до третейських суддів</vt:lpstr>
      <vt:lpstr>Третейська угода </vt:lpstr>
      <vt:lpstr>Третейський розгляд</vt:lpstr>
      <vt:lpstr>Рішення третейського суду</vt:lpstr>
      <vt:lpstr> Виконання рішення третейського суду</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Поняття та ознаки позасудових способів вирішення правових спорів</dc:title>
  <dc:creator>Lenovo</dc:creator>
  <cp:lastModifiedBy>Marina Tit</cp:lastModifiedBy>
  <cp:revision>52</cp:revision>
  <dcterms:created xsi:type="dcterms:W3CDTF">2021-01-20T09:36:27Z</dcterms:created>
  <dcterms:modified xsi:type="dcterms:W3CDTF">2025-11-07T01:35:56Z</dcterms:modified>
</cp:coreProperties>
</file>