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79" r:id="rId13"/>
    <p:sldId id="280" r:id="rId14"/>
    <p:sldId id="281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800000"/>
    <a:srgbClr val="CC0000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552" autoAdjust="0"/>
  </p:normalViewPr>
  <p:slideViewPr>
    <p:cSldViewPr snapToGrid="0">
      <p:cViewPr varScale="1">
        <p:scale>
          <a:sx n="76" d="100"/>
          <a:sy n="76" d="100"/>
        </p:scale>
        <p:origin x="-114" y="-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7C74B-881B-4CEC-932D-A983266D5BF2}" type="doc">
      <dgm:prSet loTypeId="urn:microsoft.com/office/officeart/2005/8/layout/orgChart1" loCatId="hierarchy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C0D2E3B-8665-4712-93B7-41A232E76C7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Теоретична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D60124AB-246E-4351-8DA0-D894180AD125}" type="parTrans" cxnId="{E1F0D4A1-4D9C-4B3C-8908-86BA3ACF93D8}">
      <dgm:prSet/>
      <dgm:spPr/>
      <dgm:t>
        <a:bodyPr/>
        <a:lstStyle/>
        <a:p>
          <a:endParaRPr lang="ru-RU"/>
        </a:p>
      </dgm:t>
    </dgm:pt>
    <dgm:pt modelId="{E0F7D5D3-998A-4BEA-8DF1-6A7743DDC2DC}" type="sibTrans" cxnId="{E1F0D4A1-4D9C-4B3C-8908-86BA3ACF93D8}">
      <dgm:prSet/>
      <dgm:spPr/>
      <dgm:t>
        <a:bodyPr/>
        <a:lstStyle/>
        <a:p>
          <a:endParaRPr lang="ru-RU"/>
        </a:p>
      </dgm:t>
    </dgm:pt>
    <dgm:pt modelId="{3615ED7D-D41A-48E7-B570-D8090B6F879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Прикладна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FCC391B3-C9BA-4794-98BE-92421FADA65F}" type="parTrans" cxnId="{5ABEBC36-DC2D-45A0-8173-590F385E9AD5}">
      <dgm:prSet/>
      <dgm:spPr/>
      <dgm:t>
        <a:bodyPr/>
        <a:lstStyle/>
        <a:p>
          <a:endParaRPr lang="ru-RU"/>
        </a:p>
      </dgm:t>
    </dgm:pt>
    <dgm:pt modelId="{C6005F11-F0E7-4976-AD4D-BD799FD2CCB4}" type="sibTrans" cxnId="{5ABEBC36-DC2D-45A0-8173-590F385E9AD5}">
      <dgm:prSet/>
      <dgm:spPr/>
      <dgm:t>
        <a:bodyPr/>
        <a:lstStyle/>
        <a:p>
          <a:endParaRPr lang="ru-RU"/>
        </a:p>
      </dgm:t>
    </dgm:pt>
    <dgm:pt modelId="{B2923786-4126-4578-8856-3CBD3AA65B9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dirty="0" smtClean="0">
              <a:solidFill>
                <a:srgbClr val="C00000"/>
              </a:solidFill>
            </a:rPr>
            <a:t>Спеціальні </a:t>
          </a:r>
        </a:p>
        <a:p>
          <a:pPr algn="ctr"/>
          <a:r>
            <a:rPr lang="uk-UA" dirty="0" smtClean="0">
              <a:solidFill>
                <a:srgbClr val="C00000"/>
              </a:solidFill>
            </a:rPr>
            <a:t>та галузеві</a:t>
          </a:r>
        </a:p>
        <a:p>
          <a:pPr algn="ctr"/>
          <a:r>
            <a:rPr lang="uk-UA" dirty="0" smtClean="0">
              <a:solidFill>
                <a:srgbClr val="C00000"/>
              </a:solidFill>
            </a:rPr>
            <a:t>  соціологічні теорії</a:t>
          </a:r>
          <a:endParaRPr lang="ru-RU" dirty="0">
            <a:solidFill>
              <a:srgbClr val="C00000"/>
            </a:solidFill>
          </a:endParaRPr>
        </a:p>
      </dgm:t>
    </dgm:pt>
    <dgm:pt modelId="{87F70ABB-18B4-46A4-92E1-42331CFA433D}" type="parTrans" cxnId="{0A5A6179-76D0-4361-8DB4-4B1274BA567C}">
      <dgm:prSet/>
      <dgm:spPr/>
      <dgm:t>
        <a:bodyPr/>
        <a:lstStyle/>
        <a:p>
          <a:endParaRPr lang="ru-RU"/>
        </a:p>
      </dgm:t>
    </dgm:pt>
    <dgm:pt modelId="{F1377975-2115-4797-A491-2EC92867B951}" type="sibTrans" cxnId="{0A5A6179-76D0-4361-8DB4-4B1274BA567C}">
      <dgm:prSet/>
      <dgm:spPr/>
      <dgm:t>
        <a:bodyPr/>
        <a:lstStyle/>
        <a:p>
          <a:endParaRPr lang="ru-RU"/>
        </a:p>
      </dgm:t>
    </dgm:pt>
    <dgm:pt modelId="{E243E57F-071C-4D59-8FD0-FDC96E6D7CB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Соціальні технології</a:t>
          </a:r>
          <a:endParaRPr lang="ru-RU" dirty="0">
            <a:solidFill>
              <a:srgbClr val="C00000"/>
            </a:solidFill>
          </a:endParaRPr>
        </a:p>
      </dgm:t>
    </dgm:pt>
    <dgm:pt modelId="{FC45BF17-17B3-4365-BDDF-209570F8FE8A}" type="parTrans" cxnId="{D557D25A-8E84-4C00-99BE-74343771C6DB}">
      <dgm:prSet/>
      <dgm:spPr/>
      <dgm:t>
        <a:bodyPr/>
        <a:lstStyle/>
        <a:p>
          <a:endParaRPr lang="ru-RU"/>
        </a:p>
      </dgm:t>
    </dgm:pt>
    <dgm:pt modelId="{AC37091F-319A-4096-A18E-8C4BBA71FCDD}" type="sibTrans" cxnId="{D557D25A-8E84-4C00-99BE-74343771C6DB}">
      <dgm:prSet/>
      <dgm:spPr/>
      <dgm:t>
        <a:bodyPr/>
        <a:lstStyle/>
        <a:p>
          <a:endParaRPr lang="ru-RU"/>
        </a:p>
      </dgm:t>
    </dgm:pt>
    <dgm:pt modelId="{BE014682-22B4-42A1-B5D8-665F4FB71E3D}" type="pres">
      <dgm:prSet presAssocID="{BE87C74B-881B-4CEC-932D-A983266D5B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3E34C5-F5ED-4DAF-B6AE-C1CEE61011FE}" type="pres">
      <dgm:prSet presAssocID="{5C0D2E3B-8665-4712-93B7-41A232E76C7E}" presName="hierRoot1" presStyleCnt="0">
        <dgm:presLayoutVars>
          <dgm:hierBranch val="init"/>
        </dgm:presLayoutVars>
      </dgm:prSet>
      <dgm:spPr/>
    </dgm:pt>
    <dgm:pt modelId="{2770AC91-E2BC-4AB2-8F99-506BB9CC3BFB}" type="pres">
      <dgm:prSet presAssocID="{5C0D2E3B-8665-4712-93B7-41A232E76C7E}" presName="rootComposite1" presStyleCnt="0"/>
      <dgm:spPr/>
    </dgm:pt>
    <dgm:pt modelId="{DD25EF61-1568-4B5E-9E0F-D344C65E857A}" type="pres">
      <dgm:prSet presAssocID="{5C0D2E3B-8665-4712-93B7-41A232E76C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73147-DAB4-4EB0-90B8-6E81F8CB7BF8}" type="pres">
      <dgm:prSet presAssocID="{5C0D2E3B-8665-4712-93B7-41A232E76C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F79074-0057-4AC6-9C71-7EAF00045C07}" type="pres">
      <dgm:prSet presAssocID="{5C0D2E3B-8665-4712-93B7-41A232E76C7E}" presName="hierChild2" presStyleCnt="0"/>
      <dgm:spPr/>
    </dgm:pt>
    <dgm:pt modelId="{045FC250-1AAA-4AB1-AD91-C7B3E5BEBFE5}" type="pres">
      <dgm:prSet presAssocID="{FCC391B3-C9BA-4794-98BE-92421FADA65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EC7DC1C-B709-4064-89DF-5C963C7DEBD6}" type="pres">
      <dgm:prSet presAssocID="{3615ED7D-D41A-48E7-B570-D8090B6F8790}" presName="hierRoot2" presStyleCnt="0">
        <dgm:presLayoutVars>
          <dgm:hierBranch val="init"/>
        </dgm:presLayoutVars>
      </dgm:prSet>
      <dgm:spPr/>
    </dgm:pt>
    <dgm:pt modelId="{ABA158BF-F28F-48FC-8187-169C6F81BAAF}" type="pres">
      <dgm:prSet presAssocID="{3615ED7D-D41A-48E7-B570-D8090B6F8790}" presName="rootComposite" presStyleCnt="0"/>
      <dgm:spPr/>
    </dgm:pt>
    <dgm:pt modelId="{21ECB907-A3AC-4451-B58A-1DC17DEE4F76}" type="pres">
      <dgm:prSet presAssocID="{3615ED7D-D41A-48E7-B570-D8090B6F879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08300-D612-42EF-A5B7-FF892BD38486}" type="pres">
      <dgm:prSet presAssocID="{3615ED7D-D41A-48E7-B570-D8090B6F87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835F0594-CFAC-44AE-BB74-9C12573EA5CE}" type="pres">
      <dgm:prSet presAssocID="{3615ED7D-D41A-48E7-B570-D8090B6F8790}" presName="hierChild4" presStyleCnt="0"/>
      <dgm:spPr/>
    </dgm:pt>
    <dgm:pt modelId="{7BEFBD73-6457-4225-9598-E08B44B3D4B2}" type="pres">
      <dgm:prSet presAssocID="{3615ED7D-D41A-48E7-B570-D8090B6F8790}" presName="hierChild5" presStyleCnt="0"/>
      <dgm:spPr/>
    </dgm:pt>
    <dgm:pt modelId="{ACCB314C-A179-45EB-BAA8-F0CE695F8045}" type="pres">
      <dgm:prSet presAssocID="{87F70ABB-18B4-46A4-92E1-42331CFA433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E460207-8341-4D82-B43B-0E359A4C81C6}" type="pres">
      <dgm:prSet presAssocID="{B2923786-4126-4578-8856-3CBD3AA65B9F}" presName="hierRoot2" presStyleCnt="0">
        <dgm:presLayoutVars>
          <dgm:hierBranch val="init"/>
        </dgm:presLayoutVars>
      </dgm:prSet>
      <dgm:spPr/>
    </dgm:pt>
    <dgm:pt modelId="{FD19DBE7-C4E9-4FB3-8E82-ED86F1775937}" type="pres">
      <dgm:prSet presAssocID="{B2923786-4126-4578-8856-3CBD3AA65B9F}" presName="rootComposite" presStyleCnt="0"/>
      <dgm:spPr/>
    </dgm:pt>
    <dgm:pt modelId="{14F287D3-1F02-4B2D-8587-44095939015F}" type="pres">
      <dgm:prSet presAssocID="{B2923786-4126-4578-8856-3CBD3AA65B9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D8977-9D57-464F-A47E-D1D614C79945}" type="pres">
      <dgm:prSet presAssocID="{B2923786-4126-4578-8856-3CBD3AA65B9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24D71DA-7EDF-4F18-9A0E-FAB2CA861355}" type="pres">
      <dgm:prSet presAssocID="{B2923786-4126-4578-8856-3CBD3AA65B9F}" presName="hierChild4" presStyleCnt="0"/>
      <dgm:spPr/>
    </dgm:pt>
    <dgm:pt modelId="{61735C57-E4A9-433E-A12B-ADC1731BE7A1}" type="pres">
      <dgm:prSet presAssocID="{B2923786-4126-4578-8856-3CBD3AA65B9F}" presName="hierChild5" presStyleCnt="0"/>
      <dgm:spPr/>
    </dgm:pt>
    <dgm:pt modelId="{D884DFDC-C0FC-4D8F-9C5E-30D867A85DE6}" type="pres">
      <dgm:prSet presAssocID="{FC45BF17-17B3-4365-BDDF-209570F8FE8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A98B236-7E82-4B7A-9CD0-B256E8314EA4}" type="pres">
      <dgm:prSet presAssocID="{E243E57F-071C-4D59-8FD0-FDC96E6D7CBF}" presName="hierRoot2" presStyleCnt="0">
        <dgm:presLayoutVars>
          <dgm:hierBranch val="init"/>
        </dgm:presLayoutVars>
      </dgm:prSet>
      <dgm:spPr/>
    </dgm:pt>
    <dgm:pt modelId="{0B58DFFE-E94E-4688-BC91-B8705AEA4AD9}" type="pres">
      <dgm:prSet presAssocID="{E243E57F-071C-4D59-8FD0-FDC96E6D7CBF}" presName="rootComposite" presStyleCnt="0"/>
      <dgm:spPr/>
    </dgm:pt>
    <dgm:pt modelId="{69589D95-D521-4722-A59C-64E5E27E19EF}" type="pres">
      <dgm:prSet presAssocID="{E243E57F-071C-4D59-8FD0-FDC96E6D7CB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247DA-A6A0-4808-A3DD-6464792CDCF3}" type="pres">
      <dgm:prSet presAssocID="{E243E57F-071C-4D59-8FD0-FDC96E6D7CB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AABA437-A562-4DE3-8BC6-69D4A8F7B9C6}" type="pres">
      <dgm:prSet presAssocID="{E243E57F-071C-4D59-8FD0-FDC96E6D7CBF}" presName="hierChild4" presStyleCnt="0"/>
      <dgm:spPr/>
    </dgm:pt>
    <dgm:pt modelId="{DB4B48B6-2322-4D8F-8BEC-FAFD2496D36B}" type="pres">
      <dgm:prSet presAssocID="{E243E57F-071C-4D59-8FD0-FDC96E6D7CBF}" presName="hierChild5" presStyleCnt="0"/>
      <dgm:spPr/>
    </dgm:pt>
    <dgm:pt modelId="{51201795-8A66-4C90-A7F6-D4A8A556DEF4}" type="pres">
      <dgm:prSet presAssocID="{5C0D2E3B-8665-4712-93B7-41A232E76C7E}" presName="hierChild3" presStyleCnt="0"/>
      <dgm:spPr/>
    </dgm:pt>
  </dgm:ptLst>
  <dgm:cxnLst>
    <dgm:cxn modelId="{0A5A6179-76D0-4361-8DB4-4B1274BA567C}" srcId="{5C0D2E3B-8665-4712-93B7-41A232E76C7E}" destId="{B2923786-4126-4578-8856-3CBD3AA65B9F}" srcOrd="1" destOrd="0" parTransId="{87F70ABB-18B4-46A4-92E1-42331CFA433D}" sibTransId="{F1377975-2115-4797-A491-2EC92867B951}"/>
    <dgm:cxn modelId="{C8FB1613-6BBE-45DF-9AF9-966587FD3071}" type="presOf" srcId="{5C0D2E3B-8665-4712-93B7-41A232E76C7E}" destId="{E5173147-DAB4-4EB0-90B8-6E81F8CB7BF8}" srcOrd="1" destOrd="0" presId="urn:microsoft.com/office/officeart/2005/8/layout/orgChart1"/>
    <dgm:cxn modelId="{E9C3752A-812F-497A-89EA-8C9EB4C7833B}" type="presOf" srcId="{FCC391B3-C9BA-4794-98BE-92421FADA65F}" destId="{045FC250-1AAA-4AB1-AD91-C7B3E5BEBFE5}" srcOrd="0" destOrd="0" presId="urn:microsoft.com/office/officeart/2005/8/layout/orgChart1"/>
    <dgm:cxn modelId="{FEB2297C-4E0B-4A3B-9AF9-CD949A92DA59}" type="presOf" srcId="{E243E57F-071C-4D59-8FD0-FDC96E6D7CBF}" destId="{69589D95-D521-4722-A59C-64E5E27E19EF}" srcOrd="0" destOrd="0" presId="urn:microsoft.com/office/officeart/2005/8/layout/orgChart1"/>
    <dgm:cxn modelId="{458A5719-6077-4B83-8E10-3EE104560F81}" type="presOf" srcId="{FC45BF17-17B3-4365-BDDF-209570F8FE8A}" destId="{D884DFDC-C0FC-4D8F-9C5E-30D867A85DE6}" srcOrd="0" destOrd="0" presId="urn:microsoft.com/office/officeart/2005/8/layout/orgChart1"/>
    <dgm:cxn modelId="{C2AE218D-473E-4DBB-BE2C-981F8575410F}" type="presOf" srcId="{BE87C74B-881B-4CEC-932D-A983266D5BF2}" destId="{BE014682-22B4-42A1-B5D8-665F4FB71E3D}" srcOrd="0" destOrd="0" presId="urn:microsoft.com/office/officeart/2005/8/layout/orgChart1"/>
    <dgm:cxn modelId="{F11ED6AC-F71C-4F52-A5DD-1983C1AEE449}" type="presOf" srcId="{5C0D2E3B-8665-4712-93B7-41A232E76C7E}" destId="{DD25EF61-1568-4B5E-9E0F-D344C65E857A}" srcOrd="0" destOrd="0" presId="urn:microsoft.com/office/officeart/2005/8/layout/orgChart1"/>
    <dgm:cxn modelId="{0ABFE033-5DE4-42C9-A97D-0F0B93F7B89C}" type="presOf" srcId="{B2923786-4126-4578-8856-3CBD3AA65B9F}" destId="{14F287D3-1F02-4B2D-8587-44095939015F}" srcOrd="0" destOrd="0" presId="urn:microsoft.com/office/officeart/2005/8/layout/orgChart1"/>
    <dgm:cxn modelId="{A7853E28-DC3B-49B7-96D0-04E1959463FC}" type="presOf" srcId="{3615ED7D-D41A-48E7-B570-D8090B6F8790}" destId="{29F08300-D612-42EF-A5B7-FF892BD38486}" srcOrd="1" destOrd="0" presId="urn:microsoft.com/office/officeart/2005/8/layout/orgChart1"/>
    <dgm:cxn modelId="{5ABEBC36-DC2D-45A0-8173-590F385E9AD5}" srcId="{5C0D2E3B-8665-4712-93B7-41A232E76C7E}" destId="{3615ED7D-D41A-48E7-B570-D8090B6F8790}" srcOrd="0" destOrd="0" parTransId="{FCC391B3-C9BA-4794-98BE-92421FADA65F}" sibTransId="{C6005F11-F0E7-4976-AD4D-BD799FD2CCB4}"/>
    <dgm:cxn modelId="{AFBC5908-84EA-4F1B-A700-DF33ACA78DE8}" type="presOf" srcId="{87F70ABB-18B4-46A4-92E1-42331CFA433D}" destId="{ACCB314C-A179-45EB-BAA8-F0CE695F8045}" srcOrd="0" destOrd="0" presId="urn:microsoft.com/office/officeart/2005/8/layout/orgChart1"/>
    <dgm:cxn modelId="{D557D25A-8E84-4C00-99BE-74343771C6DB}" srcId="{5C0D2E3B-8665-4712-93B7-41A232E76C7E}" destId="{E243E57F-071C-4D59-8FD0-FDC96E6D7CBF}" srcOrd="2" destOrd="0" parTransId="{FC45BF17-17B3-4365-BDDF-209570F8FE8A}" sibTransId="{AC37091F-319A-4096-A18E-8C4BBA71FCDD}"/>
    <dgm:cxn modelId="{E1F0D4A1-4D9C-4B3C-8908-86BA3ACF93D8}" srcId="{BE87C74B-881B-4CEC-932D-A983266D5BF2}" destId="{5C0D2E3B-8665-4712-93B7-41A232E76C7E}" srcOrd="0" destOrd="0" parTransId="{D60124AB-246E-4351-8DA0-D894180AD125}" sibTransId="{E0F7D5D3-998A-4BEA-8DF1-6A7743DDC2DC}"/>
    <dgm:cxn modelId="{BDBD5442-6DD5-4157-BC2B-5D1B13904A40}" type="presOf" srcId="{E243E57F-071C-4D59-8FD0-FDC96E6D7CBF}" destId="{E8B247DA-A6A0-4808-A3DD-6464792CDCF3}" srcOrd="1" destOrd="0" presId="urn:microsoft.com/office/officeart/2005/8/layout/orgChart1"/>
    <dgm:cxn modelId="{D306E954-89EC-4C75-ACF2-2457A23E497C}" type="presOf" srcId="{3615ED7D-D41A-48E7-B570-D8090B6F8790}" destId="{21ECB907-A3AC-4451-B58A-1DC17DEE4F76}" srcOrd="0" destOrd="0" presId="urn:microsoft.com/office/officeart/2005/8/layout/orgChart1"/>
    <dgm:cxn modelId="{072CA28A-55D4-44B0-BA80-9C2D8865A74A}" type="presOf" srcId="{B2923786-4126-4578-8856-3CBD3AA65B9F}" destId="{B75D8977-9D57-464F-A47E-D1D614C79945}" srcOrd="1" destOrd="0" presId="urn:microsoft.com/office/officeart/2005/8/layout/orgChart1"/>
    <dgm:cxn modelId="{366A187D-4DC5-4D4C-8F64-B91B635FB7E5}" type="presParOf" srcId="{BE014682-22B4-42A1-B5D8-665F4FB71E3D}" destId="{493E34C5-F5ED-4DAF-B6AE-C1CEE61011FE}" srcOrd="0" destOrd="0" presId="urn:microsoft.com/office/officeart/2005/8/layout/orgChart1"/>
    <dgm:cxn modelId="{0A0D03AD-C468-4CFA-9DBF-4B1AA05DA37C}" type="presParOf" srcId="{493E34C5-F5ED-4DAF-B6AE-C1CEE61011FE}" destId="{2770AC91-E2BC-4AB2-8F99-506BB9CC3BFB}" srcOrd="0" destOrd="0" presId="urn:microsoft.com/office/officeart/2005/8/layout/orgChart1"/>
    <dgm:cxn modelId="{34798D4F-DF1B-4402-94FA-D4BEB66E57C3}" type="presParOf" srcId="{2770AC91-E2BC-4AB2-8F99-506BB9CC3BFB}" destId="{DD25EF61-1568-4B5E-9E0F-D344C65E857A}" srcOrd="0" destOrd="0" presId="urn:microsoft.com/office/officeart/2005/8/layout/orgChart1"/>
    <dgm:cxn modelId="{4D1E1583-48A8-49C6-B104-970432E90986}" type="presParOf" srcId="{2770AC91-E2BC-4AB2-8F99-506BB9CC3BFB}" destId="{E5173147-DAB4-4EB0-90B8-6E81F8CB7BF8}" srcOrd="1" destOrd="0" presId="urn:microsoft.com/office/officeart/2005/8/layout/orgChart1"/>
    <dgm:cxn modelId="{48B9C8AA-6555-4887-9DBC-685D5912ECA6}" type="presParOf" srcId="{493E34C5-F5ED-4DAF-B6AE-C1CEE61011FE}" destId="{4CF79074-0057-4AC6-9C71-7EAF00045C07}" srcOrd="1" destOrd="0" presId="urn:microsoft.com/office/officeart/2005/8/layout/orgChart1"/>
    <dgm:cxn modelId="{95DE78C7-148F-42A3-8E56-83B8953BEA6B}" type="presParOf" srcId="{4CF79074-0057-4AC6-9C71-7EAF00045C07}" destId="{045FC250-1AAA-4AB1-AD91-C7B3E5BEBFE5}" srcOrd="0" destOrd="0" presId="urn:microsoft.com/office/officeart/2005/8/layout/orgChart1"/>
    <dgm:cxn modelId="{39EC2F59-6A66-49C6-B3CE-D0B8CE3B5F72}" type="presParOf" srcId="{4CF79074-0057-4AC6-9C71-7EAF00045C07}" destId="{5EC7DC1C-B709-4064-89DF-5C963C7DEBD6}" srcOrd="1" destOrd="0" presId="urn:microsoft.com/office/officeart/2005/8/layout/orgChart1"/>
    <dgm:cxn modelId="{0A0D8358-1D68-4B70-8E5E-44D14D367097}" type="presParOf" srcId="{5EC7DC1C-B709-4064-89DF-5C963C7DEBD6}" destId="{ABA158BF-F28F-48FC-8187-169C6F81BAAF}" srcOrd="0" destOrd="0" presId="urn:microsoft.com/office/officeart/2005/8/layout/orgChart1"/>
    <dgm:cxn modelId="{93E698F7-2731-4308-A8A4-CEC5B1B769B0}" type="presParOf" srcId="{ABA158BF-F28F-48FC-8187-169C6F81BAAF}" destId="{21ECB907-A3AC-4451-B58A-1DC17DEE4F76}" srcOrd="0" destOrd="0" presId="urn:microsoft.com/office/officeart/2005/8/layout/orgChart1"/>
    <dgm:cxn modelId="{F3DD8C8C-49EE-4070-B921-7C6FD4C775FA}" type="presParOf" srcId="{ABA158BF-F28F-48FC-8187-169C6F81BAAF}" destId="{29F08300-D612-42EF-A5B7-FF892BD38486}" srcOrd="1" destOrd="0" presId="urn:microsoft.com/office/officeart/2005/8/layout/orgChart1"/>
    <dgm:cxn modelId="{D45552D6-BB3F-49F2-9D71-310232E0641A}" type="presParOf" srcId="{5EC7DC1C-B709-4064-89DF-5C963C7DEBD6}" destId="{835F0594-CFAC-44AE-BB74-9C12573EA5CE}" srcOrd="1" destOrd="0" presId="urn:microsoft.com/office/officeart/2005/8/layout/orgChart1"/>
    <dgm:cxn modelId="{CCDA5083-4721-4C6A-AE8B-FDEE99A102A3}" type="presParOf" srcId="{5EC7DC1C-B709-4064-89DF-5C963C7DEBD6}" destId="{7BEFBD73-6457-4225-9598-E08B44B3D4B2}" srcOrd="2" destOrd="0" presId="urn:microsoft.com/office/officeart/2005/8/layout/orgChart1"/>
    <dgm:cxn modelId="{0BD5C5FC-F5EE-49FE-8831-64EF78353E20}" type="presParOf" srcId="{4CF79074-0057-4AC6-9C71-7EAF00045C07}" destId="{ACCB314C-A179-45EB-BAA8-F0CE695F8045}" srcOrd="2" destOrd="0" presId="urn:microsoft.com/office/officeart/2005/8/layout/orgChart1"/>
    <dgm:cxn modelId="{974632B7-B6F0-406D-883A-B247B0C6E1A4}" type="presParOf" srcId="{4CF79074-0057-4AC6-9C71-7EAF00045C07}" destId="{BE460207-8341-4D82-B43B-0E359A4C81C6}" srcOrd="3" destOrd="0" presId="urn:microsoft.com/office/officeart/2005/8/layout/orgChart1"/>
    <dgm:cxn modelId="{1F44E875-057D-47EF-9AE9-EAD28BE9EE81}" type="presParOf" srcId="{BE460207-8341-4D82-B43B-0E359A4C81C6}" destId="{FD19DBE7-C4E9-4FB3-8E82-ED86F1775937}" srcOrd="0" destOrd="0" presId="urn:microsoft.com/office/officeart/2005/8/layout/orgChart1"/>
    <dgm:cxn modelId="{71C0E33C-8E51-48C3-99B7-2B91F510F86A}" type="presParOf" srcId="{FD19DBE7-C4E9-4FB3-8E82-ED86F1775937}" destId="{14F287D3-1F02-4B2D-8587-44095939015F}" srcOrd="0" destOrd="0" presId="urn:microsoft.com/office/officeart/2005/8/layout/orgChart1"/>
    <dgm:cxn modelId="{9792D9C5-B25E-4201-8D63-986BE9C830F2}" type="presParOf" srcId="{FD19DBE7-C4E9-4FB3-8E82-ED86F1775937}" destId="{B75D8977-9D57-464F-A47E-D1D614C79945}" srcOrd="1" destOrd="0" presId="urn:microsoft.com/office/officeart/2005/8/layout/orgChart1"/>
    <dgm:cxn modelId="{F6E9E9DE-3287-4D39-9C70-6BBE783B90C1}" type="presParOf" srcId="{BE460207-8341-4D82-B43B-0E359A4C81C6}" destId="{F24D71DA-7EDF-4F18-9A0E-FAB2CA861355}" srcOrd="1" destOrd="0" presId="urn:microsoft.com/office/officeart/2005/8/layout/orgChart1"/>
    <dgm:cxn modelId="{3EB0BD7F-AB0D-40F9-AA90-0D86BDCAEF6B}" type="presParOf" srcId="{BE460207-8341-4D82-B43B-0E359A4C81C6}" destId="{61735C57-E4A9-433E-A12B-ADC1731BE7A1}" srcOrd="2" destOrd="0" presId="urn:microsoft.com/office/officeart/2005/8/layout/orgChart1"/>
    <dgm:cxn modelId="{6A474240-8A57-4751-A8A4-B814812A5879}" type="presParOf" srcId="{4CF79074-0057-4AC6-9C71-7EAF00045C07}" destId="{D884DFDC-C0FC-4D8F-9C5E-30D867A85DE6}" srcOrd="4" destOrd="0" presId="urn:microsoft.com/office/officeart/2005/8/layout/orgChart1"/>
    <dgm:cxn modelId="{26982DA5-3482-4BCB-878A-3897351251F4}" type="presParOf" srcId="{4CF79074-0057-4AC6-9C71-7EAF00045C07}" destId="{9A98B236-7E82-4B7A-9CD0-B256E8314EA4}" srcOrd="5" destOrd="0" presId="urn:microsoft.com/office/officeart/2005/8/layout/orgChart1"/>
    <dgm:cxn modelId="{73562293-DBEF-414C-828B-417C2FBBA06C}" type="presParOf" srcId="{9A98B236-7E82-4B7A-9CD0-B256E8314EA4}" destId="{0B58DFFE-E94E-4688-BC91-B8705AEA4AD9}" srcOrd="0" destOrd="0" presId="urn:microsoft.com/office/officeart/2005/8/layout/orgChart1"/>
    <dgm:cxn modelId="{1CB99553-1237-44B6-8A1F-0D7EB558221C}" type="presParOf" srcId="{0B58DFFE-E94E-4688-BC91-B8705AEA4AD9}" destId="{69589D95-D521-4722-A59C-64E5E27E19EF}" srcOrd="0" destOrd="0" presId="urn:microsoft.com/office/officeart/2005/8/layout/orgChart1"/>
    <dgm:cxn modelId="{9624AFD0-0FB4-40F5-AED7-6E50233BF0EF}" type="presParOf" srcId="{0B58DFFE-E94E-4688-BC91-B8705AEA4AD9}" destId="{E8B247DA-A6A0-4808-A3DD-6464792CDCF3}" srcOrd="1" destOrd="0" presId="urn:microsoft.com/office/officeart/2005/8/layout/orgChart1"/>
    <dgm:cxn modelId="{9642A6AB-DC6C-4424-A80C-C5154074D64A}" type="presParOf" srcId="{9A98B236-7E82-4B7A-9CD0-B256E8314EA4}" destId="{EAABA437-A562-4DE3-8BC6-69D4A8F7B9C6}" srcOrd="1" destOrd="0" presId="urn:microsoft.com/office/officeart/2005/8/layout/orgChart1"/>
    <dgm:cxn modelId="{6ECEAB97-26B4-4FD9-A27F-C1ECCBF555B1}" type="presParOf" srcId="{9A98B236-7E82-4B7A-9CD0-B256E8314EA4}" destId="{DB4B48B6-2322-4D8F-8BEC-FAFD2496D36B}" srcOrd="2" destOrd="0" presId="urn:microsoft.com/office/officeart/2005/8/layout/orgChart1"/>
    <dgm:cxn modelId="{839E2021-32D6-40E6-810B-C84837C9FA41}" type="presParOf" srcId="{493E34C5-F5ED-4DAF-B6AE-C1CEE61011FE}" destId="{51201795-8A66-4C90-A7F6-D4A8A556DE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74CC4-91A1-4F5C-9825-528D96A1A096}" type="doc">
      <dgm:prSet loTypeId="urn:microsoft.com/office/officeart/2005/8/layout/pList2#1" loCatId="list" qsTypeId="urn:microsoft.com/office/officeart/2005/8/quickstyle/simple1#2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E7F02BBD-F454-4FD4-B426-42FFE03711ED}">
      <dgm:prSet phldrT="[Текст]" custT="1"/>
      <dgm:spPr/>
      <dgm:t>
        <a:bodyPr/>
        <a:lstStyle/>
        <a:p>
          <a:pPr algn="ctr"/>
          <a:r>
            <a:rPr lang="uk-UA" sz="3600" b="1" dirty="0" smtClean="0">
              <a:solidFill>
                <a:srgbClr val="002060"/>
              </a:solidFill>
            </a:rPr>
            <a:t>соціальні відносини</a:t>
          </a:r>
        </a:p>
        <a:p>
          <a:pPr algn="ctr"/>
          <a:endParaRPr lang="uk-UA" sz="3600" b="1" dirty="0" smtClean="0">
            <a:solidFill>
              <a:srgbClr val="002060"/>
            </a:solidFill>
          </a:endParaRPr>
        </a:p>
        <a:p>
          <a:pPr algn="ctr"/>
          <a:endParaRPr lang="ru-RU" sz="1800" b="1" dirty="0">
            <a:solidFill>
              <a:srgbClr val="002060"/>
            </a:solidFill>
          </a:endParaRPr>
        </a:p>
      </dgm:t>
    </dgm:pt>
    <dgm:pt modelId="{0ECB9997-10AF-4D00-BC88-E2D7319EA63D}" type="parTrans" cxnId="{6BDF385B-7E56-4A65-8AD3-DAD82DB0C72D}">
      <dgm:prSet/>
      <dgm:spPr/>
      <dgm:t>
        <a:bodyPr/>
        <a:lstStyle/>
        <a:p>
          <a:endParaRPr lang="ru-RU"/>
        </a:p>
      </dgm:t>
    </dgm:pt>
    <dgm:pt modelId="{8FE4031F-72F2-40ED-87CA-6A8B376C98CC}" type="sibTrans" cxnId="{6BDF385B-7E56-4A65-8AD3-DAD82DB0C72D}">
      <dgm:prSet/>
      <dgm:spPr/>
      <dgm:t>
        <a:bodyPr/>
        <a:lstStyle/>
        <a:p>
          <a:endParaRPr lang="ru-RU"/>
        </a:p>
      </dgm:t>
    </dgm:pt>
    <dgm:pt modelId="{87CE3658-A221-477B-A09A-9849601AE091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02060"/>
              </a:solidFill>
            </a:rPr>
            <a:t>соціальні процеси</a:t>
          </a:r>
          <a:endParaRPr lang="ru-RU" sz="3600" b="1" dirty="0">
            <a:solidFill>
              <a:srgbClr val="002060"/>
            </a:solidFill>
          </a:endParaRPr>
        </a:p>
      </dgm:t>
    </dgm:pt>
    <dgm:pt modelId="{1304443F-2E2C-4847-8341-DF722AE6BACC}" type="parTrans" cxnId="{B7054736-4D8D-4492-8B6C-CB4C3463AD7A}">
      <dgm:prSet/>
      <dgm:spPr/>
      <dgm:t>
        <a:bodyPr/>
        <a:lstStyle/>
        <a:p>
          <a:endParaRPr lang="ru-RU"/>
        </a:p>
      </dgm:t>
    </dgm:pt>
    <dgm:pt modelId="{D1C99A74-37DE-4BDC-9C06-0DFB7B31F072}" type="sibTrans" cxnId="{B7054736-4D8D-4492-8B6C-CB4C3463AD7A}">
      <dgm:prSet/>
      <dgm:spPr/>
      <dgm:t>
        <a:bodyPr/>
        <a:lstStyle/>
        <a:p>
          <a:endParaRPr lang="ru-RU"/>
        </a:p>
      </dgm:t>
    </dgm:pt>
    <dgm:pt modelId="{4B17EDB1-02EF-4670-88CB-7EF13169DD8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СОЦІАЛЬНІ ЗАКОНИ </a:t>
          </a:r>
          <a:r>
            <a:rPr lang="uk-UA" sz="2000" b="1" dirty="0" smtClean="0">
              <a:solidFill>
                <a:srgbClr val="002060"/>
              </a:solidFill>
            </a:rPr>
            <a:t>ФУНКЦІОНУВАННЯ І РОЗВИТКУ </a:t>
          </a:r>
          <a:r>
            <a:rPr lang="uk-UA" sz="2000" dirty="0" smtClean="0"/>
            <a:t> </a:t>
          </a:r>
          <a:endParaRPr lang="ru-RU" sz="2000" dirty="0"/>
        </a:p>
      </dgm:t>
    </dgm:pt>
    <dgm:pt modelId="{9EE559EF-75B9-4A29-92BB-FF5118A3D5D1}" type="parTrans" cxnId="{307E563F-8C81-4C5A-A0B3-ED28710E9ABA}">
      <dgm:prSet/>
      <dgm:spPr/>
      <dgm:t>
        <a:bodyPr/>
        <a:lstStyle/>
        <a:p>
          <a:endParaRPr lang="ru-RU"/>
        </a:p>
      </dgm:t>
    </dgm:pt>
    <dgm:pt modelId="{1C707037-BE00-48E6-9815-66827F0E4973}" type="sibTrans" cxnId="{307E563F-8C81-4C5A-A0B3-ED28710E9ABA}">
      <dgm:prSet/>
      <dgm:spPr/>
      <dgm:t>
        <a:bodyPr/>
        <a:lstStyle/>
        <a:p>
          <a:endParaRPr lang="ru-RU"/>
        </a:p>
      </dgm:t>
    </dgm:pt>
    <dgm:pt modelId="{76C49FBE-056D-4068-B89A-99C97FF219D8}" type="pres">
      <dgm:prSet presAssocID="{F4D74CC4-91A1-4F5C-9825-528D96A1A0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3DB66C-B985-4310-8CFA-297085588CC7}" type="pres">
      <dgm:prSet presAssocID="{F4D74CC4-91A1-4F5C-9825-528D96A1A096}" presName="bkgdShp" presStyleLbl="alignAccFollowNode1" presStyleIdx="0" presStyleCnt="1"/>
      <dgm:spPr/>
    </dgm:pt>
    <dgm:pt modelId="{74E3C40A-D469-457D-ACE5-E4AAF0DA1D4C}" type="pres">
      <dgm:prSet presAssocID="{F4D74CC4-91A1-4F5C-9825-528D96A1A096}" presName="linComp" presStyleCnt="0"/>
      <dgm:spPr/>
    </dgm:pt>
    <dgm:pt modelId="{E5B644EE-2951-4067-BB8E-AFB7F2BDEBAC}" type="pres">
      <dgm:prSet presAssocID="{E7F02BBD-F454-4FD4-B426-42FFE03711ED}" presName="compNode" presStyleCnt="0"/>
      <dgm:spPr/>
    </dgm:pt>
    <dgm:pt modelId="{16A9CA5E-4E00-4D9E-99D7-3FA4C421DAB6}" type="pres">
      <dgm:prSet presAssocID="{E7F02BBD-F454-4FD4-B426-42FFE03711ED}" presName="node" presStyleLbl="node1" presStyleIdx="0" presStyleCnt="3" custScaleX="11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4B307-6C50-43A8-9FDA-EFCB74B87EA7}" type="pres">
      <dgm:prSet presAssocID="{E7F02BBD-F454-4FD4-B426-42FFE03711ED}" presName="invisiNode" presStyleLbl="node1" presStyleIdx="0" presStyleCnt="3"/>
      <dgm:spPr/>
    </dgm:pt>
    <dgm:pt modelId="{E6BF7502-5A3D-481A-A0F4-C9E9C0842501}" type="pres">
      <dgm:prSet presAssocID="{E7F02BBD-F454-4FD4-B426-42FFE03711ED}" presName="imagNode" presStyleLbl="fgImgPlace1" presStyleIdx="0" presStyleCnt="3" custScaleX="91758" custScaleY="1198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DB66C7-043F-49B7-9EC1-189AAC7A956D}" type="pres">
      <dgm:prSet presAssocID="{8FE4031F-72F2-40ED-87CA-6A8B376C98C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4C69216-CE16-4299-BEBE-D387EF73463F}" type="pres">
      <dgm:prSet presAssocID="{87CE3658-A221-477B-A09A-9849601AE091}" presName="compNode" presStyleCnt="0"/>
      <dgm:spPr/>
    </dgm:pt>
    <dgm:pt modelId="{594525E2-FBF3-43D1-86EB-E4E21B65F625}" type="pres">
      <dgm:prSet presAssocID="{87CE3658-A221-477B-A09A-9849601AE0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A12BE-A77A-499B-B930-813ADD9FEA1B}" type="pres">
      <dgm:prSet presAssocID="{87CE3658-A221-477B-A09A-9849601AE091}" presName="invisiNode" presStyleLbl="node1" presStyleIdx="1" presStyleCnt="3"/>
      <dgm:spPr/>
    </dgm:pt>
    <dgm:pt modelId="{7AD90E0B-55AA-4B6E-BBF2-4CA9D71454DA}" type="pres">
      <dgm:prSet presAssocID="{87CE3658-A221-477B-A09A-9849601AE091}" presName="imagNode" presStyleLbl="fgImgPlace1" presStyleIdx="1" presStyleCnt="3" custScaleX="78818" custScaleY="131896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51000" r="-51000"/>
          </a:stretch>
        </a:blipFill>
      </dgm:spPr>
    </dgm:pt>
    <dgm:pt modelId="{D9FBD62D-39BC-4CA4-B3C9-2749FF0EBCCB}" type="pres">
      <dgm:prSet presAssocID="{D1C99A74-37DE-4BDC-9C06-0DFB7B31F07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CFFF582-549A-4309-A471-71066010C34B}" type="pres">
      <dgm:prSet presAssocID="{4B17EDB1-02EF-4670-88CB-7EF13169DD81}" presName="compNode" presStyleCnt="0"/>
      <dgm:spPr/>
    </dgm:pt>
    <dgm:pt modelId="{9C42203F-A346-4BF8-A155-C4BA531268E0}" type="pres">
      <dgm:prSet presAssocID="{4B17EDB1-02EF-4670-88CB-7EF13169DD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8329DC-D187-47DF-8456-5566D382A196}" type="pres">
      <dgm:prSet presAssocID="{4B17EDB1-02EF-4670-88CB-7EF13169DD81}" presName="invisiNode" presStyleLbl="node1" presStyleIdx="2" presStyleCnt="3"/>
      <dgm:spPr/>
    </dgm:pt>
    <dgm:pt modelId="{8DA53E8E-A674-4103-807F-57CCF8987189}" type="pres">
      <dgm:prSet presAssocID="{4B17EDB1-02EF-4670-88CB-7EF13169DD81}" presName="imagNode" presStyleLbl="fgImgPlace1" presStyleIdx="2" presStyleCnt="3" custScaleX="85234" custScaleY="1294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0EB915-B840-43D9-9B40-7DD814521194}" type="presOf" srcId="{87CE3658-A221-477B-A09A-9849601AE091}" destId="{594525E2-FBF3-43D1-86EB-E4E21B65F625}" srcOrd="0" destOrd="0" presId="urn:microsoft.com/office/officeart/2005/8/layout/pList2#1"/>
    <dgm:cxn modelId="{B7054736-4D8D-4492-8B6C-CB4C3463AD7A}" srcId="{F4D74CC4-91A1-4F5C-9825-528D96A1A096}" destId="{87CE3658-A221-477B-A09A-9849601AE091}" srcOrd="1" destOrd="0" parTransId="{1304443F-2E2C-4847-8341-DF722AE6BACC}" sibTransId="{D1C99A74-37DE-4BDC-9C06-0DFB7B31F072}"/>
    <dgm:cxn modelId="{FF173928-6F45-4CB1-A5AE-661935F3778C}" type="presOf" srcId="{F4D74CC4-91A1-4F5C-9825-528D96A1A096}" destId="{76C49FBE-056D-4068-B89A-99C97FF219D8}" srcOrd="0" destOrd="0" presId="urn:microsoft.com/office/officeart/2005/8/layout/pList2#1"/>
    <dgm:cxn modelId="{6BDF385B-7E56-4A65-8AD3-DAD82DB0C72D}" srcId="{F4D74CC4-91A1-4F5C-9825-528D96A1A096}" destId="{E7F02BBD-F454-4FD4-B426-42FFE03711ED}" srcOrd="0" destOrd="0" parTransId="{0ECB9997-10AF-4D00-BC88-E2D7319EA63D}" sibTransId="{8FE4031F-72F2-40ED-87CA-6A8B376C98CC}"/>
    <dgm:cxn modelId="{307E563F-8C81-4C5A-A0B3-ED28710E9ABA}" srcId="{F4D74CC4-91A1-4F5C-9825-528D96A1A096}" destId="{4B17EDB1-02EF-4670-88CB-7EF13169DD81}" srcOrd="2" destOrd="0" parTransId="{9EE559EF-75B9-4A29-92BB-FF5118A3D5D1}" sibTransId="{1C707037-BE00-48E6-9815-66827F0E4973}"/>
    <dgm:cxn modelId="{5C525DD2-54BE-483A-975A-07ECD8B7A24E}" type="presOf" srcId="{8FE4031F-72F2-40ED-87CA-6A8B376C98CC}" destId="{67DB66C7-043F-49B7-9EC1-189AAC7A956D}" srcOrd="0" destOrd="0" presId="urn:microsoft.com/office/officeart/2005/8/layout/pList2#1"/>
    <dgm:cxn modelId="{DD4FB6DE-F997-408E-B672-F44BF11C12C3}" type="presOf" srcId="{4B17EDB1-02EF-4670-88CB-7EF13169DD81}" destId="{9C42203F-A346-4BF8-A155-C4BA531268E0}" srcOrd="0" destOrd="0" presId="urn:microsoft.com/office/officeart/2005/8/layout/pList2#1"/>
    <dgm:cxn modelId="{4879DA63-83B7-4905-AA9C-11760C3FEC38}" type="presOf" srcId="{E7F02BBD-F454-4FD4-B426-42FFE03711ED}" destId="{16A9CA5E-4E00-4D9E-99D7-3FA4C421DAB6}" srcOrd="0" destOrd="0" presId="urn:microsoft.com/office/officeart/2005/8/layout/pList2#1"/>
    <dgm:cxn modelId="{5EE8CF74-1017-40B7-ABC4-A50F60ACAC65}" type="presOf" srcId="{D1C99A74-37DE-4BDC-9C06-0DFB7B31F072}" destId="{D9FBD62D-39BC-4CA4-B3C9-2749FF0EBCCB}" srcOrd="0" destOrd="0" presId="urn:microsoft.com/office/officeart/2005/8/layout/pList2#1"/>
    <dgm:cxn modelId="{DE35B33E-FA60-4CF6-8906-460D72FA79A5}" type="presParOf" srcId="{76C49FBE-056D-4068-B89A-99C97FF219D8}" destId="{D43DB66C-B985-4310-8CFA-297085588CC7}" srcOrd="0" destOrd="0" presId="urn:microsoft.com/office/officeart/2005/8/layout/pList2#1"/>
    <dgm:cxn modelId="{ACA5B020-C78A-449A-A6D8-1FB07F9A190F}" type="presParOf" srcId="{76C49FBE-056D-4068-B89A-99C97FF219D8}" destId="{74E3C40A-D469-457D-ACE5-E4AAF0DA1D4C}" srcOrd="1" destOrd="0" presId="urn:microsoft.com/office/officeart/2005/8/layout/pList2#1"/>
    <dgm:cxn modelId="{175CE388-E93E-410D-939D-712F8FDF4AB7}" type="presParOf" srcId="{74E3C40A-D469-457D-ACE5-E4AAF0DA1D4C}" destId="{E5B644EE-2951-4067-BB8E-AFB7F2BDEBAC}" srcOrd="0" destOrd="0" presId="urn:microsoft.com/office/officeart/2005/8/layout/pList2#1"/>
    <dgm:cxn modelId="{3DD708B2-A945-4C03-AD02-F51AA8B3430A}" type="presParOf" srcId="{E5B644EE-2951-4067-BB8E-AFB7F2BDEBAC}" destId="{16A9CA5E-4E00-4D9E-99D7-3FA4C421DAB6}" srcOrd="0" destOrd="0" presId="urn:microsoft.com/office/officeart/2005/8/layout/pList2#1"/>
    <dgm:cxn modelId="{A0192A5A-6705-4079-AA58-3DED89014B12}" type="presParOf" srcId="{E5B644EE-2951-4067-BB8E-AFB7F2BDEBAC}" destId="{1AE4B307-6C50-43A8-9FDA-EFCB74B87EA7}" srcOrd="1" destOrd="0" presId="urn:microsoft.com/office/officeart/2005/8/layout/pList2#1"/>
    <dgm:cxn modelId="{91435333-7CFF-4602-8DE3-4C3FE5CBF218}" type="presParOf" srcId="{E5B644EE-2951-4067-BB8E-AFB7F2BDEBAC}" destId="{E6BF7502-5A3D-481A-A0F4-C9E9C0842501}" srcOrd="2" destOrd="0" presId="urn:microsoft.com/office/officeart/2005/8/layout/pList2#1"/>
    <dgm:cxn modelId="{960F0D44-A178-4F47-9CD5-5649F89C1492}" type="presParOf" srcId="{74E3C40A-D469-457D-ACE5-E4AAF0DA1D4C}" destId="{67DB66C7-043F-49B7-9EC1-189AAC7A956D}" srcOrd="1" destOrd="0" presId="urn:microsoft.com/office/officeart/2005/8/layout/pList2#1"/>
    <dgm:cxn modelId="{E0E82A56-D8A5-430A-BD54-72C08EB480B2}" type="presParOf" srcId="{74E3C40A-D469-457D-ACE5-E4AAF0DA1D4C}" destId="{F4C69216-CE16-4299-BEBE-D387EF73463F}" srcOrd="2" destOrd="0" presId="urn:microsoft.com/office/officeart/2005/8/layout/pList2#1"/>
    <dgm:cxn modelId="{A803F516-FC3A-4E08-826C-0D238C02556D}" type="presParOf" srcId="{F4C69216-CE16-4299-BEBE-D387EF73463F}" destId="{594525E2-FBF3-43D1-86EB-E4E21B65F625}" srcOrd="0" destOrd="0" presId="urn:microsoft.com/office/officeart/2005/8/layout/pList2#1"/>
    <dgm:cxn modelId="{2C5918A6-3E78-4017-A185-219C740908CC}" type="presParOf" srcId="{F4C69216-CE16-4299-BEBE-D387EF73463F}" destId="{4F3A12BE-A77A-499B-B930-813ADD9FEA1B}" srcOrd="1" destOrd="0" presId="urn:microsoft.com/office/officeart/2005/8/layout/pList2#1"/>
    <dgm:cxn modelId="{2ABF03B9-F981-44B2-8F3B-FD949C7F904F}" type="presParOf" srcId="{F4C69216-CE16-4299-BEBE-D387EF73463F}" destId="{7AD90E0B-55AA-4B6E-BBF2-4CA9D71454DA}" srcOrd="2" destOrd="0" presId="urn:microsoft.com/office/officeart/2005/8/layout/pList2#1"/>
    <dgm:cxn modelId="{221F5891-CFC4-4A1B-837B-EBD67317D9BE}" type="presParOf" srcId="{74E3C40A-D469-457D-ACE5-E4AAF0DA1D4C}" destId="{D9FBD62D-39BC-4CA4-B3C9-2749FF0EBCCB}" srcOrd="3" destOrd="0" presId="urn:microsoft.com/office/officeart/2005/8/layout/pList2#1"/>
    <dgm:cxn modelId="{C56A07EC-1979-4510-9679-1057198D82A4}" type="presParOf" srcId="{74E3C40A-D469-457D-ACE5-E4AAF0DA1D4C}" destId="{FCFFF582-549A-4309-A471-71066010C34B}" srcOrd="4" destOrd="0" presId="urn:microsoft.com/office/officeart/2005/8/layout/pList2#1"/>
    <dgm:cxn modelId="{3FD7026B-0946-4932-8EA7-75C12CEFC4F5}" type="presParOf" srcId="{FCFFF582-549A-4309-A471-71066010C34B}" destId="{9C42203F-A346-4BF8-A155-C4BA531268E0}" srcOrd="0" destOrd="0" presId="urn:microsoft.com/office/officeart/2005/8/layout/pList2#1"/>
    <dgm:cxn modelId="{2757E2BE-2A74-45FB-9A36-9549D895CF8F}" type="presParOf" srcId="{FCFFF582-549A-4309-A471-71066010C34B}" destId="{B18329DC-D187-47DF-8456-5566D382A196}" srcOrd="1" destOrd="0" presId="urn:microsoft.com/office/officeart/2005/8/layout/pList2#1"/>
    <dgm:cxn modelId="{B2CBF74D-A56D-4746-819B-39E76CF9F644}" type="presParOf" srcId="{FCFFF582-549A-4309-A471-71066010C34B}" destId="{8DA53E8E-A674-4103-807F-57CCF898718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3FB2A-FBBC-431B-AEB6-3A6C09F31ABB}" type="doc">
      <dgm:prSet loTypeId="urn:microsoft.com/office/officeart/2005/8/layout/hList3" loCatId="list" qsTypeId="urn:microsoft.com/office/officeart/2005/8/quickstyle/simple3" qsCatId="simple" csTypeId="urn:microsoft.com/office/officeart/2005/8/colors/accent1_2#6" csCatId="accent1" phldr="1"/>
      <dgm:spPr/>
      <dgm:t>
        <a:bodyPr/>
        <a:lstStyle/>
        <a:p>
          <a:endParaRPr lang="uk-UA"/>
        </a:p>
      </dgm:t>
    </dgm:pt>
    <dgm:pt modelId="{2F012EEB-70AF-4ABD-9DBD-843A909D58EF}">
      <dgm:prSet phldrT="[Текст]"/>
      <dgm:spPr/>
      <dgm:t>
        <a:bodyPr/>
        <a:lstStyle/>
        <a:p>
          <a:r>
            <a:rPr lang="uk-UA" dirty="0" smtClean="0"/>
            <a:t>Спеціальні та галузеві соціологічні теорії</a:t>
          </a:r>
          <a:endParaRPr lang="uk-UA" dirty="0"/>
        </a:p>
      </dgm:t>
    </dgm:pt>
    <dgm:pt modelId="{2610C6C5-7BFA-48C3-9A48-4FD6FBEB350C}" type="parTrans" cxnId="{1C13E9F1-369D-474E-9007-F19212DFBC5D}">
      <dgm:prSet/>
      <dgm:spPr/>
      <dgm:t>
        <a:bodyPr/>
        <a:lstStyle/>
        <a:p>
          <a:endParaRPr lang="uk-UA"/>
        </a:p>
      </dgm:t>
    </dgm:pt>
    <dgm:pt modelId="{2755FC55-ACCD-4B69-9124-295A882D3649}" type="sibTrans" cxnId="{1C13E9F1-369D-474E-9007-F19212DFBC5D}">
      <dgm:prSet/>
      <dgm:spPr/>
      <dgm:t>
        <a:bodyPr/>
        <a:lstStyle/>
        <a:p>
          <a:endParaRPr lang="uk-UA"/>
        </a:p>
      </dgm:t>
    </dgm:pt>
    <dgm:pt modelId="{A12C42AB-BDCE-44FE-9217-08BA4A7AB29A}">
      <dgm:prSet phldrT="[Текст]"/>
      <dgm:spPr/>
      <dgm:t>
        <a:bodyPr/>
        <a:lstStyle/>
        <a:p>
          <a:r>
            <a:rPr lang="uk-UA" dirty="0" smtClean="0"/>
            <a:t>Теорії, що вивчають окремі спільноти та групи:</a:t>
          </a:r>
        </a:p>
        <a:p>
          <a:r>
            <a:rPr lang="uk-UA" dirty="0" smtClean="0"/>
            <a:t>- Соціологія сім’ї </a:t>
          </a:r>
        </a:p>
        <a:p>
          <a:r>
            <a:rPr lang="uk-UA" dirty="0" smtClean="0"/>
            <a:t>- Соціологія молоді</a:t>
          </a:r>
        </a:p>
        <a:p>
          <a:r>
            <a:rPr lang="uk-UA" dirty="0" smtClean="0"/>
            <a:t>- Соціологія міста</a:t>
          </a:r>
        </a:p>
        <a:p>
          <a:r>
            <a:rPr lang="uk-UA" dirty="0" smtClean="0"/>
            <a:t>- Соціологія села</a:t>
          </a:r>
        </a:p>
        <a:p>
          <a:r>
            <a:rPr lang="uk-UA" dirty="0" smtClean="0"/>
            <a:t>- Етносоціологія </a:t>
          </a:r>
          <a:endParaRPr lang="uk-UA" dirty="0"/>
        </a:p>
      </dgm:t>
    </dgm:pt>
    <dgm:pt modelId="{1794F028-BF5D-4EC9-8776-CAA94A47EBE7}" type="parTrans" cxnId="{DE134282-966A-46A9-AE68-D93433F75DB8}">
      <dgm:prSet/>
      <dgm:spPr/>
      <dgm:t>
        <a:bodyPr/>
        <a:lstStyle/>
        <a:p>
          <a:endParaRPr lang="uk-UA"/>
        </a:p>
      </dgm:t>
    </dgm:pt>
    <dgm:pt modelId="{064A4312-583A-43DA-897E-7DF7F0B0E620}" type="sibTrans" cxnId="{DE134282-966A-46A9-AE68-D93433F75DB8}">
      <dgm:prSet/>
      <dgm:spPr/>
      <dgm:t>
        <a:bodyPr/>
        <a:lstStyle/>
        <a:p>
          <a:endParaRPr lang="uk-UA"/>
        </a:p>
      </dgm:t>
    </dgm:pt>
    <dgm:pt modelId="{601911CF-FDBC-4364-B5FA-99B005223BCF}">
      <dgm:prSet phldrT="[Текст]"/>
      <dgm:spPr/>
      <dgm:t>
        <a:bodyPr/>
        <a:lstStyle/>
        <a:p>
          <a:r>
            <a:rPr lang="uk-UA" dirty="0" smtClean="0"/>
            <a:t>Теорії, що вивчають  окремі сфери життєдіяльності:</a:t>
          </a:r>
        </a:p>
        <a:p>
          <a:r>
            <a:rPr lang="uk-UA" dirty="0" smtClean="0"/>
            <a:t>- Соціологія політики</a:t>
          </a:r>
        </a:p>
        <a:p>
          <a:r>
            <a:rPr lang="uk-UA" dirty="0" smtClean="0"/>
            <a:t>- Соціологія культури</a:t>
          </a:r>
        </a:p>
        <a:p>
          <a:r>
            <a:rPr lang="uk-UA" dirty="0" smtClean="0"/>
            <a:t>- Соціологія міжнародних відносин</a:t>
          </a:r>
        </a:p>
        <a:p>
          <a:r>
            <a:rPr lang="uk-UA" dirty="0" smtClean="0"/>
            <a:t>- Соціології економіки</a:t>
          </a:r>
        </a:p>
        <a:p>
          <a:r>
            <a:rPr lang="uk-UA" dirty="0" smtClean="0"/>
            <a:t>- Соціологія освіти </a:t>
          </a:r>
          <a:endParaRPr lang="uk-UA" dirty="0"/>
        </a:p>
      </dgm:t>
    </dgm:pt>
    <dgm:pt modelId="{51A3F40F-F522-43F3-BD0C-5271E3BF2C7B}" type="parTrans" cxnId="{6616FBFE-E204-41AB-8A77-0113559E457E}">
      <dgm:prSet/>
      <dgm:spPr/>
      <dgm:t>
        <a:bodyPr/>
        <a:lstStyle/>
        <a:p>
          <a:endParaRPr lang="uk-UA"/>
        </a:p>
      </dgm:t>
    </dgm:pt>
    <dgm:pt modelId="{53441B16-4298-4D2C-8AD0-998E477ADE25}" type="sibTrans" cxnId="{6616FBFE-E204-41AB-8A77-0113559E457E}">
      <dgm:prSet/>
      <dgm:spPr/>
      <dgm:t>
        <a:bodyPr/>
        <a:lstStyle/>
        <a:p>
          <a:endParaRPr lang="uk-UA"/>
        </a:p>
      </dgm:t>
    </dgm:pt>
    <dgm:pt modelId="{88AD0795-DA31-4B3C-9FD9-C7ECA43E2F93}">
      <dgm:prSet phldrT="[Текст]"/>
      <dgm:spPr/>
      <dgm:t>
        <a:bodyPr/>
        <a:lstStyle/>
        <a:p>
          <a:r>
            <a:rPr lang="uk-UA" dirty="0" smtClean="0"/>
            <a:t>Теорії, що вивчають соціальні відносини:</a:t>
          </a:r>
        </a:p>
        <a:p>
          <a:r>
            <a:rPr lang="uk-UA" dirty="0" smtClean="0"/>
            <a:t>- Соціологія конфлікту</a:t>
          </a:r>
        </a:p>
        <a:p>
          <a:r>
            <a:rPr lang="uk-UA" dirty="0" smtClean="0"/>
            <a:t>- Соціологія мас</a:t>
          </a:r>
        </a:p>
        <a:p>
          <a:r>
            <a:rPr lang="uk-UA" dirty="0" smtClean="0"/>
            <a:t>- Соціологія активності</a:t>
          </a:r>
        </a:p>
        <a:p>
          <a:r>
            <a:rPr lang="uk-UA" dirty="0" smtClean="0"/>
            <a:t>- Соціологія організації</a:t>
          </a:r>
        </a:p>
        <a:p>
          <a:r>
            <a:rPr lang="uk-UA" dirty="0" smtClean="0"/>
            <a:t>- Соціологія соціального контролю</a:t>
          </a:r>
          <a:endParaRPr lang="uk-UA" dirty="0"/>
        </a:p>
      </dgm:t>
    </dgm:pt>
    <dgm:pt modelId="{B8420DE9-0420-4041-8BAD-89F766968F3D}" type="parTrans" cxnId="{4CBA43A7-64CD-412C-A4C4-95244BC5B49D}">
      <dgm:prSet/>
      <dgm:spPr/>
      <dgm:t>
        <a:bodyPr/>
        <a:lstStyle/>
        <a:p>
          <a:endParaRPr lang="uk-UA"/>
        </a:p>
      </dgm:t>
    </dgm:pt>
    <dgm:pt modelId="{0E322DB1-1263-427D-B0C3-FE52755A1134}" type="sibTrans" cxnId="{4CBA43A7-64CD-412C-A4C4-95244BC5B49D}">
      <dgm:prSet/>
      <dgm:spPr/>
      <dgm:t>
        <a:bodyPr/>
        <a:lstStyle/>
        <a:p>
          <a:endParaRPr lang="uk-UA"/>
        </a:p>
      </dgm:t>
    </dgm:pt>
    <dgm:pt modelId="{169244CF-2F8C-4C8B-BEC8-C151EBAE5F3B}" type="pres">
      <dgm:prSet presAssocID="{9D03FB2A-FBBC-431B-AEB6-3A6C09F31A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2B04EAA-0C7A-44FC-A886-DB6B516541D4}" type="pres">
      <dgm:prSet presAssocID="{2F012EEB-70AF-4ABD-9DBD-843A909D58EF}" presName="roof" presStyleLbl="dkBgShp" presStyleIdx="0" presStyleCnt="2"/>
      <dgm:spPr/>
      <dgm:t>
        <a:bodyPr/>
        <a:lstStyle/>
        <a:p>
          <a:endParaRPr lang="uk-UA"/>
        </a:p>
      </dgm:t>
    </dgm:pt>
    <dgm:pt modelId="{1BFCD8E2-00C1-4F36-A188-62AB5556BFA7}" type="pres">
      <dgm:prSet presAssocID="{2F012EEB-70AF-4ABD-9DBD-843A909D58EF}" presName="pillars" presStyleCnt="0"/>
      <dgm:spPr/>
    </dgm:pt>
    <dgm:pt modelId="{3FEB9E90-60A1-4CEC-8293-12531367DA7A}" type="pres">
      <dgm:prSet presAssocID="{2F012EEB-70AF-4ABD-9DBD-843A909D58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48A074-EF55-4665-8655-370DF68B4FCB}" type="pres">
      <dgm:prSet presAssocID="{601911CF-FDBC-4364-B5FA-99B005223BC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60874D-E575-4A75-8798-7055ACD3D643}" type="pres">
      <dgm:prSet presAssocID="{88AD0795-DA31-4B3C-9FD9-C7ECA43E2F9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626EC0-7D1A-4CBC-81F9-F2850ECE7982}" type="pres">
      <dgm:prSet presAssocID="{2F012EEB-70AF-4ABD-9DBD-843A909D58EF}" presName="base" presStyleLbl="dkBgShp" presStyleIdx="1" presStyleCnt="2"/>
      <dgm:spPr/>
    </dgm:pt>
  </dgm:ptLst>
  <dgm:cxnLst>
    <dgm:cxn modelId="{4CBA43A7-64CD-412C-A4C4-95244BC5B49D}" srcId="{2F012EEB-70AF-4ABD-9DBD-843A909D58EF}" destId="{88AD0795-DA31-4B3C-9FD9-C7ECA43E2F93}" srcOrd="2" destOrd="0" parTransId="{B8420DE9-0420-4041-8BAD-89F766968F3D}" sibTransId="{0E322DB1-1263-427D-B0C3-FE52755A1134}"/>
    <dgm:cxn modelId="{6616FBFE-E204-41AB-8A77-0113559E457E}" srcId="{2F012EEB-70AF-4ABD-9DBD-843A909D58EF}" destId="{601911CF-FDBC-4364-B5FA-99B005223BCF}" srcOrd="1" destOrd="0" parTransId="{51A3F40F-F522-43F3-BD0C-5271E3BF2C7B}" sibTransId="{53441B16-4298-4D2C-8AD0-998E477ADE25}"/>
    <dgm:cxn modelId="{1C13E9F1-369D-474E-9007-F19212DFBC5D}" srcId="{9D03FB2A-FBBC-431B-AEB6-3A6C09F31ABB}" destId="{2F012EEB-70AF-4ABD-9DBD-843A909D58EF}" srcOrd="0" destOrd="0" parTransId="{2610C6C5-7BFA-48C3-9A48-4FD6FBEB350C}" sibTransId="{2755FC55-ACCD-4B69-9124-295A882D3649}"/>
    <dgm:cxn modelId="{588CD1CD-5716-4E38-AD47-77FE470E2D2F}" type="presOf" srcId="{2F012EEB-70AF-4ABD-9DBD-843A909D58EF}" destId="{A2B04EAA-0C7A-44FC-A886-DB6B516541D4}" srcOrd="0" destOrd="0" presId="urn:microsoft.com/office/officeart/2005/8/layout/hList3"/>
    <dgm:cxn modelId="{DE134282-966A-46A9-AE68-D93433F75DB8}" srcId="{2F012EEB-70AF-4ABD-9DBD-843A909D58EF}" destId="{A12C42AB-BDCE-44FE-9217-08BA4A7AB29A}" srcOrd="0" destOrd="0" parTransId="{1794F028-BF5D-4EC9-8776-CAA94A47EBE7}" sibTransId="{064A4312-583A-43DA-897E-7DF7F0B0E620}"/>
    <dgm:cxn modelId="{F5B4F2F9-55E3-4746-8E27-B4824A46B021}" type="presOf" srcId="{601911CF-FDBC-4364-B5FA-99B005223BCF}" destId="{3C48A074-EF55-4665-8655-370DF68B4FCB}" srcOrd="0" destOrd="0" presId="urn:microsoft.com/office/officeart/2005/8/layout/hList3"/>
    <dgm:cxn modelId="{DD5331A5-FFF2-4584-8580-97EB3CEB9F62}" type="presOf" srcId="{9D03FB2A-FBBC-431B-AEB6-3A6C09F31ABB}" destId="{169244CF-2F8C-4C8B-BEC8-C151EBAE5F3B}" srcOrd="0" destOrd="0" presId="urn:microsoft.com/office/officeart/2005/8/layout/hList3"/>
    <dgm:cxn modelId="{27B7B2A0-1AA4-4649-9F53-E4DECF8DAC47}" type="presOf" srcId="{A12C42AB-BDCE-44FE-9217-08BA4A7AB29A}" destId="{3FEB9E90-60A1-4CEC-8293-12531367DA7A}" srcOrd="0" destOrd="0" presId="urn:microsoft.com/office/officeart/2005/8/layout/hList3"/>
    <dgm:cxn modelId="{43F9AB34-3325-41D5-900F-FE3CB4E6B9F8}" type="presOf" srcId="{88AD0795-DA31-4B3C-9FD9-C7ECA43E2F93}" destId="{9760874D-E575-4A75-8798-7055ACD3D643}" srcOrd="0" destOrd="0" presId="urn:microsoft.com/office/officeart/2005/8/layout/hList3"/>
    <dgm:cxn modelId="{535EA36B-8DCC-4476-A55F-A6A4A7B192EF}" type="presParOf" srcId="{169244CF-2F8C-4C8B-BEC8-C151EBAE5F3B}" destId="{A2B04EAA-0C7A-44FC-A886-DB6B516541D4}" srcOrd="0" destOrd="0" presId="urn:microsoft.com/office/officeart/2005/8/layout/hList3"/>
    <dgm:cxn modelId="{A472AEE9-842C-4517-BE76-75B2EF50FD41}" type="presParOf" srcId="{169244CF-2F8C-4C8B-BEC8-C151EBAE5F3B}" destId="{1BFCD8E2-00C1-4F36-A188-62AB5556BFA7}" srcOrd="1" destOrd="0" presId="urn:microsoft.com/office/officeart/2005/8/layout/hList3"/>
    <dgm:cxn modelId="{C5DD8C91-6312-4041-913E-250241951825}" type="presParOf" srcId="{1BFCD8E2-00C1-4F36-A188-62AB5556BFA7}" destId="{3FEB9E90-60A1-4CEC-8293-12531367DA7A}" srcOrd="0" destOrd="0" presId="urn:microsoft.com/office/officeart/2005/8/layout/hList3"/>
    <dgm:cxn modelId="{8A9901C4-CD88-4A8E-B1D5-8233624F8CF4}" type="presParOf" srcId="{1BFCD8E2-00C1-4F36-A188-62AB5556BFA7}" destId="{3C48A074-EF55-4665-8655-370DF68B4FCB}" srcOrd="1" destOrd="0" presId="urn:microsoft.com/office/officeart/2005/8/layout/hList3"/>
    <dgm:cxn modelId="{E047AAD4-773B-421E-BEF8-320FAD643ACF}" type="presParOf" srcId="{1BFCD8E2-00C1-4F36-A188-62AB5556BFA7}" destId="{9760874D-E575-4A75-8798-7055ACD3D643}" srcOrd="2" destOrd="0" presId="urn:microsoft.com/office/officeart/2005/8/layout/hList3"/>
    <dgm:cxn modelId="{84466D0D-5E3E-4337-A086-88DBFB27EEAB}" type="presParOf" srcId="{169244CF-2F8C-4C8B-BEC8-C151EBAE5F3B}" destId="{93626EC0-7D1A-4CBC-81F9-F2850ECE79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DA354-93BF-4D74-AB6D-2F6F9A32DE82}" type="datetimeFigureOut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E29F12-18B1-40AB-AADA-3FEBBF482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6F992D-B388-4078-A84D-F76F7960EE78}" type="datetimeFigureOut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FB695A-3F52-4165-BB5E-639014557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2A454A-78F7-4669-85A6-7855F34051C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3739-E00C-4290-AA53-8D6ADBB905AF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0C38-C170-4E2E-A0AD-49789059C3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5EDF-816A-4932-BBB0-7309448F97B5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DDE8-4E28-471E-BA2F-0BA416F9B4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2EF9-950A-4CDF-A842-1833E4E608CA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9AE8-8A97-4092-B70F-4135191EB7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48A3-5382-4909-96AC-5981B082BE57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D3AF-BC3C-4E08-912C-ECC0486D33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F61828-04C4-48B8-81D4-5825C51EED19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297A1B-4ABA-45C1-A101-617E8627F2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8C48-5AE6-44DD-8BF0-6295B3900823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8A0A-24C4-4DFC-A929-C1B74E3167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8CED-A4E1-4B67-B96E-09DBDD73BA6C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23EA-C95D-4EFE-BC04-61EC1C75A6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89B2-6F73-4F3D-B031-5705083DE147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EF8A-35C3-461F-B6B5-1D09128240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7D3D-4E6E-435D-B9F3-2DA99B764E8F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BFE1-B262-46C7-A5D9-C166C1DC48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AFAB-8F84-4E5B-BCA2-3BA2A72927FB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1FD6-6D29-4710-B9B3-0568E85473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893E-14E3-4354-B67B-9D9EEA3F6154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B7E8-11BE-4539-80A5-8D6F8E2729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5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F2BB6-4210-4712-AB90-F22244E66842}" type="datetimeFigureOut">
              <a:rPr lang="uk-UA"/>
              <a:pPr>
                <a:defRPr/>
              </a:pPr>
              <a:t>13.09.2024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5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5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7FA1-8AC1-407F-97FF-15D21342CE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500" y="3062288"/>
            <a:ext cx="8534400" cy="1752600"/>
          </a:xfrm>
        </p:spPr>
        <p:txBody>
          <a:bodyPr/>
          <a:lstStyle/>
          <a:p>
            <a:r>
              <a:rPr lang="uk-UA" sz="4000" b="1" smtClean="0">
                <a:solidFill>
                  <a:srgbClr val="C00000"/>
                </a:solidFill>
                <a:latin typeface="Book Antiqua" pitchFamily="18" charset="0"/>
              </a:rPr>
              <a:t>Навчальна дисципліна</a:t>
            </a:r>
          </a:p>
          <a:p>
            <a:r>
              <a:rPr lang="uk-UA" sz="4000" b="1" i="1" smtClean="0">
                <a:solidFill>
                  <a:srgbClr val="002060"/>
                </a:solidFill>
                <a:latin typeface="Book Antiqua" pitchFamily="18" charset="0"/>
              </a:rPr>
              <a:t>«Соціологія»</a:t>
            </a:r>
          </a:p>
        </p:txBody>
      </p:sp>
      <p:pic>
        <p:nvPicPr>
          <p:cNvPr id="4" name="Рисунок 2" descr="Рисунок2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1075" y="4202113"/>
            <a:ext cx="17065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30538" y="5924550"/>
            <a:ext cx="66881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ЗАПОРІЖЖЯ - 2024</a:t>
            </a:r>
          </a:p>
        </p:txBody>
      </p:sp>
      <p:pic>
        <p:nvPicPr>
          <p:cNvPr id="15368" name="Рисунок 8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5381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i="1" dirty="0" smtClean="0"/>
              <a:t>ПРИКЛАДНА СОЦІОЛОГІЯ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Соціологи вивчають суспільство за допомогою спеціальних інструментів – методів збору інформації.</a:t>
            </a: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algn="ctr">
              <a:buFont typeface="Wingdings 2" pitchFamily="18" charset="2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ЗІБРАТИ ІНФОРМАЦІЮ?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Рисунок 3" descr="1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616200"/>
            <a:ext cx="28575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3575" y="2536825"/>
            <a:ext cx="10972800" cy="1143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753" y="209621"/>
            <a:ext cx="11047104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Якщо Ви хочете про щось дізнатись - можна просто запитати.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 буде метод опитування (інтерв'ю чи анкетування)</a:t>
            </a:r>
            <a:endParaRPr lang="ru-RU" sz="28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7" name="Содержимое 10" descr="censor_tags_smal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9338" y="1687513"/>
            <a:ext cx="3378200" cy="3059112"/>
          </a:xfrm>
        </p:spPr>
      </p:pic>
      <p:pic>
        <p:nvPicPr>
          <p:cNvPr id="26628" name="Рисунок 11" descr="img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2943225"/>
            <a:ext cx="38925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2" descr="anket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6538" y="2147888"/>
            <a:ext cx="3830637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17" y="209621"/>
            <a:ext cx="103992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Можна спостерігати за ситуацією чи подією.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911" y="899384"/>
            <a:ext cx="633737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 буде метод спостереження</a:t>
            </a:r>
            <a:endParaRPr lang="ru-RU" sz="3200" b="1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1" name="Рисунок 7" descr="observa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1963738"/>
            <a:ext cx="427037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8" descr="marketin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63" y="2733675"/>
            <a:ext cx="435927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FFFF66"/>
                </a:solidFill>
              </a:rPr>
              <a:t>Наше життя наповнене документами в яких відображена важлива інформація.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 щоб її зібрати соціологи використовують метод аналізу документів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Рисунок 3" descr="images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3040063"/>
            <a:ext cx="343535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obzor-i-analiz-dokumento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0850" y="252253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e777850656528294901c2dbe0a72b80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4094163"/>
            <a:ext cx="355917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0976" y="195106"/>
            <a:ext cx="896232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Щоб створити нестандартні ситуації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та перевірити свої гіпотези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соціологи використовують такий метод як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соціальний експеримент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9698" name="Рисунок 4" descr="teorija-shesti-rukopozhatij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473325"/>
            <a:ext cx="3613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7" descr="smena-dizai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2306638"/>
            <a:ext cx="35829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8" descr="92274_origin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75" y="3811588"/>
            <a:ext cx="4037013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9704" y="0"/>
            <a:ext cx="11173326" cy="2598820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</a:rPr>
              <a:t>Опанувавши всі компоненти соціологічного знання, ви отримаєте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 такі професійні компетенції: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913" y="2743200"/>
            <a:ext cx="9672637" cy="3922713"/>
          </a:xfrm>
        </p:spPr>
        <p:txBody>
          <a:bodyPr/>
          <a:lstStyle/>
          <a:p>
            <a:pPr algn="just"/>
            <a:r>
              <a:rPr lang="uk-UA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Компетенція - наперед задана вимога до знань, умінь, навичок, якими повинна володіти особистість, для успішної діяльності в межах тієї сфери, де ця діяльність буде здійснюватися (визначається певною організацією, установою, державою).</a:t>
            </a:r>
            <a:endParaRPr lang="ru-RU" sz="3200" b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6313" y="312738"/>
            <a:ext cx="20066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3048000"/>
            <a:ext cx="16240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81013"/>
            <a:ext cx="10972800" cy="6088062"/>
          </a:xfrm>
        </p:spPr>
        <p:txBody>
          <a:bodyPr/>
          <a:lstStyle/>
          <a:p>
            <a:pPr marL="650875" indent="-51435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сприйняття, узагальнення, аналізу інформації, постановки мети і вибору шляхів її досягнення.</a:t>
            </a:r>
          </a:p>
          <a:p>
            <a:pPr marL="650875" indent="-51435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знаходити організаційно-управлінські рішення в нестандартних ситуаціях і готовність нести за них відповідальність.</a:t>
            </a:r>
          </a:p>
          <a:p>
            <a:pPr marL="650875" indent="-51435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використовувати нормативні, правові документи у своїй діяльності.</a:t>
            </a:r>
          </a:p>
          <a:p>
            <a:pPr marL="650875" indent="-51435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до саморозвитку, підвищення своєї кваліфікації.</a:t>
            </a:r>
          </a:p>
          <a:p>
            <a:pPr marL="650875" indent="-51435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соціальної значущості своєї майбутньої професії, володіння високою мотивацією до виконання професійної діяльності.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just">
              <a:buFont typeface="Wingdings 2" pitchFamily="18" charset="2"/>
              <a:buNone/>
              <a:defRPr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0"/>
            <a:ext cx="10972800" cy="5851525"/>
          </a:xfrm>
        </p:spPr>
        <p:txBody>
          <a:bodyPr/>
          <a:lstStyle/>
          <a:p>
            <a:pPr marL="650875" indent="-514350" algn="just">
              <a:buFont typeface="+mj-lt"/>
              <a:buAutoNum type="arabicPeriod" startAt="7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аналізувати соціально-значущі проблеми і процеси.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використовувати основні закони природничих дисциплін у професійній діяльності, застосовувати методи математичного аналізу і моделювання, теоретичного та експериментального дослідження.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розуміти сутність і значення інформації в розвитку сучасного суспільства, усвідомлювати небезпеки і загрози, що виникають у цьому процесі, дотримуватися основних вимог інформаційної безпеки, у тому числі захисту державної таємниці</a:t>
            </a:r>
            <a:r>
              <a:rPr lang="uk-UA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 startAt="7"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основними методами, способами і засобами одержання, зберігання, переробки інформації, навички роботи з комп'ютером як засобом управління інформацією.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  <a:defRPr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  <a:defRPr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3048000" y="2413000"/>
            <a:ext cx="6096000" cy="74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6525" algn="just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Що таке  СОЦІОЛОГІЯ?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828800"/>
            <a:ext cx="10972800" cy="4708525"/>
          </a:xfrm>
        </p:spPr>
        <p:txBody>
          <a:bodyPr/>
          <a:lstStyle/>
          <a:p>
            <a:pPr algn="just">
              <a:defRPr/>
            </a:pPr>
            <a:r>
              <a:rPr lang="uk-UA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СОЦІОЛОГІЯ</a:t>
            </a:r>
            <a:r>
              <a:rPr lang="uk-UA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становлення, розвиток і функціонування суспільства, його елементів, соціальних відносин і соціальних процесів, про механізми і принципи їх взаємодії.</a:t>
            </a:r>
            <a:r>
              <a:rPr lang="uk-UA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dirty="0"/>
          </a:p>
          <a:p>
            <a:pPr algn="r">
              <a:defRPr/>
            </a:pPr>
            <a:r>
              <a:rPr lang="uk-UA" sz="2400" b="1" dirty="0" smtClean="0">
                <a:solidFill>
                  <a:srgbClr val="990000"/>
                </a:solidFill>
              </a:rPr>
              <a:t>(В.Г. Городяненко)</a:t>
            </a:r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16387" name="Picture 2" descr="http://mediasubs.ru/group/uploads/bi/biznes-dlya-umnyih-i-lenivyih-glazami-opyitnyih-i-neznayuschih/image2/g4ZGYtN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522288"/>
            <a:ext cx="16843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СТРУКТУРА СОЦІОЛОГІЇ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0" y="1150854"/>
          <a:ext cx="12192000" cy="570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1" name="Picture 14" descr="http://images.clipartpanda.com/warrant-clipart-k113634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333750"/>
            <a:ext cx="1431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6" descr="http://www.ltlmagazine.com/sites/ltlmagazine.com/files/imagecache/570x360/notebook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2513" y="1187450"/>
            <a:ext cx="1092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8" descr="http://s003.radikal.ru/i204/1409/9f/5bd164b0008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5613" y="5667375"/>
            <a:ext cx="1582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 descr="statistik-AUC-2013-300x159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74325" y="3335338"/>
            <a:ext cx="17176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6" y="274638"/>
            <a:ext cx="10999304" cy="1713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400" u="sng" dirty="0" smtClean="0"/>
              <a:t>ТЕОРЕТИЧНА СОЦІОЛОГІЯ 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>відповідає на питання «</a:t>
            </a:r>
            <a:r>
              <a:rPr lang="uk-UA" sz="4400" dirty="0" smtClean="0">
                <a:solidFill>
                  <a:srgbClr val="C00000"/>
                </a:solidFill>
              </a:rPr>
              <a:t>Що пізнається</a:t>
            </a:r>
            <a:r>
              <a:rPr lang="uk-UA" sz="4400" dirty="0" smtClean="0"/>
              <a:t>?» (об</a:t>
            </a:r>
            <a:r>
              <a:rPr lang="en-US" sz="4400" dirty="0" smtClean="0"/>
              <a:t>’</a:t>
            </a:r>
            <a:r>
              <a:rPr lang="uk-UA" sz="4400" dirty="0" err="1" smtClean="0"/>
              <a:t>єкт</a:t>
            </a:r>
            <a:r>
              <a:rPr lang="uk-UA" sz="4400" dirty="0" smtClean="0"/>
              <a:t>) і «</a:t>
            </a:r>
            <a:r>
              <a:rPr lang="uk-UA" sz="4400" dirty="0" smtClean="0">
                <a:solidFill>
                  <a:srgbClr val="C00000"/>
                </a:solidFill>
              </a:rPr>
              <a:t>Як пізнається</a:t>
            </a:r>
            <a:r>
              <a:rPr lang="uk-UA" sz="4400" dirty="0" smtClean="0"/>
              <a:t>?» (метод)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791" y="2185988"/>
          <a:ext cx="11330609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6000" dirty="0" smtClean="0"/>
              <a:t>СОЦІАЛЬНІ ВІДНОСИНИ</a:t>
            </a:r>
            <a:endParaRPr lang="ru-RU" sz="60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uk-UA" b="1" u="sng" dirty="0" smtClean="0">
                <a:solidFill>
                  <a:srgbClr val="002060"/>
                </a:solidFill>
              </a:rPr>
              <a:t>виникають скрізь, де взаємодіють двоє і більше людей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6338" y="2371725"/>
            <a:ext cx="9144000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</a:rPr>
              <a:t>Між індивідами в межах соціальної групи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5613" y="3763963"/>
            <a:ext cx="9144000" cy="771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</a:rPr>
              <a:t>Між</a:t>
            </a:r>
            <a:r>
              <a:rPr lang="uk-UA" dirty="0">
                <a:solidFill>
                  <a:srgbClr val="990000"/>
                </a:solidFill>
              </a:rPr>
              <a:t>  </a:t>
            </a:r>
            <a:r>
              <a:rPr lang="uk-UA" sz="2800" b="1" dirty="0">
                <a:solidFill>
                  <a:srgbClr val="990000"/>
                </a:solidFill>
              </a:rPr>
              <a:t>групами індивідів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2388" y="4991100"/>
            <a:ext cx="9144000" cy="703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</a:rPr>
              <a:t>Між  </a:t>
            </a:r>
            <a:r>
              <a:rPr lang="uk-UA" sz="2800" b="1" dirty="0">
                <a:solidFill>
                  <a:srgbClr val="990000"/>
                </a:solidFill>
              </a:rPr>
              <a:t>окремими індивідами та групами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" y="6029325"/>
            <a:ext cx="914400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</a:rPr>
              <a:t>Між великими соціальними спільнотами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2048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00" y="3460750"/>
            <a:ext cx="20939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606925"/>
            <a:ext cx="16033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4575" y="5759450"/>
            <a:ext cx="16478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63" y="2200275"/>
            <a:ext cx="16113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09600" y="586596"/>
          <a:ext cx="10972800" cy="572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/>
              <a:t>Класифікація соціологічних теорій середнього рівня за такими групами: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соціологічні теорії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спільнот — соціологія особистості, колективу, організації, міста, села, сім´ї, регіональна, етносоціологія, соціологія молоді й інших вікових груп, демографічна (народонаселення);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соціологічні теорії,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вивчають сфери (галузі) суспільного життя і соціальну реалізацію форм суспільної свідомості: соціологія праці, культури, мистецтва, управління, побуту, дозвілля, науки, політики, економіки, права, релігії, освіти, виховання, медицини, охорони здоров´я, громадської думки;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міжгалузеві (міждисциплінарні або концептуальні) соціологічні теорії,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 теорії, які розглядають те чи інше явище як процес у соціологічному просторі на відміну від інших аспектів. Серед них теорії соціальної революції, соціального розвитку, соціальної структури (у західній соціології — соціальної стратифікації), соціальних потреб, соціологічного аналізу; способу життя, масових комунікацій (спілкування) та ін. До цієї групи соціологічних теорій може бути віднесена будь-яка соціологічна концепція про найбільш інтегральні соціальні явища і процеси.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54" y="191789"/>
            <a:ext cx="10944045" cy="898554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Райони Сінгапуру </a:t>
            </a:r>
            <a:r>
              <a:rPr lang="en-US" dirty="0" smtClean="0"/>
              <a:t>VS</a:t>
            </a:r>
            <a:r>
              <a:rPr lang="uk-UA" dirty="0" smtClean="0"/>
              <a:t> Райони Запоріжжя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3" y="1104900"/>
            <a:ext cx="3298825" cy="24733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650" y="35369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550" y="3687763"/>
            <a:ext cx="3763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4513" y="1090613"/>
            <a:ext cx="28987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9325" y="344488"/>
            <a:ext cx="4511675" cy="3011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0" y="371475"/>
            <a:ext cx="44910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738" y="3582988"/>
            <a:ext cx="410686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7800" y="3587750"/>
            <a:ext cx="39497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325E0B6B-D815-40A3-B077-60FCCD61E081}" vid="{0470247F-09FC-4238-9EB7-F9FEA17677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236</TotalTime>
  <Words>368</Words>
  <Application>Microsoft Office PowerPoint</Application>
  <PresentationFormat>Произвольный</PresentationFormat>
  <Paragraphs>44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Wingdings 2</vt:lpstr>
      <vt:lpstr>Wingdings</vt:lpstr>
      <vt:lpstr>Wingdings 3</vt:lpstr>
      <vt:lpstr>Calibri</vt:lpstr>
      <vt:lpstr>Book Antiqua</vt:lpstr>
      <vt:lpstr>Times New Roman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34</cp:revision>
  <dcterms:created xsi:type="dcterms:W3CDTF">2015-11-09T18:18:21Z</dcterms:created>
  <dcterms:modified xsi:type="dcterms:W3CDTF">2024-09-13T09:35:47Z</dcterms:modified>
</cp:coreProperties>
</file>