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Open Sans 2 Bold" panose="020B0604020202020204" charset="0"/>
      <p:regular r:id="rId13"/>
    </p:embeddedFont>
    <p:embeddedFont>
      <p:font typeface="Tex Gyre Adventor" panose="020B0604020202020204" charset="-5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ex Gyre Adventor Bold" panose="020B0604020202020204" charset="-52"/>
      <p:regular r:id="rId19"/>
    </p:embeddedFont>
    <p:embeddedFont>
      <p:font typeface="Open Sans 2" panose="020B0604020202020204" charset="0"/>
      <p:regular r:id="rId20"/>
    </p:embeddedFont>
    <p:embeddedFont>
      <p:font typeface="TT Ramillas" panose="020B0604020202020204" charset="0"/>
      <p:regular r:id="rId21"/>
    </p:embeddedFont>
    <p:embeddedFont>
      <p:font typeface="Open Sans 1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12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0.sv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5.sv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0.sv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3.png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svg"/><Relationship Id="rId7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8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29819" y="-4020473"/>
            <a:ext cx="6166608" cy="61666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27238" y="9000857"/>
            <a:ext cx="5371769" cy="53717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578904">
            <a:off x="10171754" y="-196890"/>
            <a:ext cx="6617191" cy="1130938"/>
          </a:xfrm>
          <a:custGeom>
            <a:avLst/>
            <a:gdLst/>
            <a:ahLst/>
            <a:cxnLst/>
            <a:rect l="l" t="t" r="r" b="b"/>
            <a:pathLst>
              <a:path w="6617191" h="1130938">
                <a:moveTo>
                  <a:pt x="0" y="0"/>
                </a:moveTo>
                <a:lnTo>
                  <a:pt x="6617191" y="0"/>
                </a:lnTo>
                <a:lnTo>
                  <a:pt x="6617191" y="1130938"/>
                </a:lnTo>
                <a:lnTo>
                  <a:pt x="0" y="113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567649">
            <a:off x="47130" y="7990483"/>
            <a:ext cx="7381732" cy="2020749"/>
          </a:xfrm>
          <a:custGeom>
            <a:avLst/>
            <a:gdLst/>
            <a:ahLst/>
            <a:cxnLst/>
            <a:rect l="l" t="t" r="r" b="b"/>
            <a:pathLst>
              <a:path w="7381732" h="2020749">
                <a:moveTo>
                  <a:pt x="0" y="0"/>
                </a:moveTo>
                <a:lnTo>
                  <a:pt x="7381732" y="0"/>
                </a:lnTo>
                <a:lnTo>
                  <a:pt x="7381732" y="2020749"/>
                </a:lnTo>
                <a:lnTo>
                  <a:pt x="0" y="2020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827504" y="404855"/>
            <a:ext cx="4632993" cy="3874636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9572"/>
            </a:stretch>
          </a:blipFill>
        </p:spPr>
      </p:sp>
      <p:sp>
        <p:nvSpPr>
          <p:cNvPr id="12" name="Freeform 12" descr="Изображение выглядит как текст  Автоматически созданное описание"/>
          <p:cNvSpPr/>
          <p:nvPr/>
        </p:nvSpPr>
        <p:spPr>
          <a:xfrm>
            <a:off x="7160550" y="7249435"/>
            <a:ext cx="3966899" cy="1175850"/>
          </a:xfrm>
          <a:custGeom>
            <a:avLst/>
            <a:gdLst/>
            <a:ahLst/>
            <a:cxnLst/>
            <a:rect l="l" t="t" r="r" b="b"/>
            <a:pathLst>
              <a:path w="3966899" h="1175850">
                <a:moveTo>
                  <a:pt x="0" y="0"/>
                </a:moveTo>
                <a:lnTo>
                  <a:pt x="3966900" y="0"/>
                </a:lnTo>
                <a:lnTo>
                  <a:pt x="3966900" y="1175850"/>
                </a:lnTo>
                <a:lnTo>
                  <a:pt x="0" y="11758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653" t="-10" r="-39730" b="-10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470237" y="3705225"/>
            <a:ext cx="11347526" cy="288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2"/>
              </a:lnSpc>
            </a:pPr>
            <a:r>
              <a:rPr lang="en-US" sz="4785" b="1" spc="5">
                <a:solidFill>
                  <a:srgbClr val="446AA3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ПОБУДОВА СТІЙКОСТІ ЄВРОПЕЙСЬКОЇ ІДЕНТИЧНОСТІ </a:t>
            </a:r>
          </a:p>
          <a:p>
            <a:pPr algn="ctr">
              <a:lnSpc>
                <a:spcPts val="5742"/>
              </a:lnSpc>
            </a:pPr>
            <a:r>
              <a:rPr lang="en-US" sz="4785" b="1" spc="5">
                <a:solidFill>
                  <a:srgbClr val="446AA3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ДЛЯ УКРАЇНСЬКОГО СУСПІЛЬСТВА</a:t>
            </a:r>
          </a:p>
          <a:p>
            <a:pPr algn="ctr">
              <a:lnSpc>
                <a:spcPts val="5742"/>
              </a:lnSpc>
            </a:pPr>
            <a:r>
              <a:rPr lang="en-US" sz="4785" spc="5">
                <a:solidFill>
                  <a:srgbClr val="446AA3"/>
                </a:solidFill>
                <a:latin typeface="Open Sans 2"/>
                <a:ea typeface="Open Sans 2"/>
                <a:cs typeface="Open Sans 2"/>
                <a:sym typeface="Open Sans 2"/>
              </a:rPr>
              <a:t> 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66020" y="6027000"/>
            <a:ext cx="6555960" cy="132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2"/>
              </a:lnSpc>
            </a:pPr>
            <a:r>
              <a:rPr lang="en-US" sz="2885" b="1" spc="3">
                <a:solidFill>
                  <a:srgbClr val="446AA3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BUILDING EUROPEAN IDENTITY RESILIENCE FOR UKRAINIAN SOCIETY</a:t>
            </a:r>
          </a:p>
          <a:p>
            <a:pPr algn="ctr">
              <a:lnSpc>
                <a:spcPts val="3462"/>
              </a:lnSpc>
            </a:pPr>
            <a:r>
              <a:rPr lang="en-US" sz="2885" spc="3">
                <a:solidFill>
                  <a:srgbClr val="446AA3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 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59045" y="8540800"/>
            <a:ext cx="6169909" cy="91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2"/>
              </a:lnSpc>
            </a:pPr>
            <a:r>
              <a:rPr lang="en-US" sz="1985" b="1" spc="1">
                <a:solidFill>
                  <a:srgbClr val="446AA3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ERASMUS-JMO-2024-HEI-TCH-RSCH</a:t>
            </a:r>
          </a:p>
          <a:p>
            <a:pPr algn="ctr">
              <a:lnSpc>
                <a:spcPts val="2382"/>
              </a:lnSpc>
            </a:pPr>
            <a:r>
              <a:rPr lang="en-US" sz="1985" b="1" spc="1">
                <a:solidFill>
                  <a:srgbClr val="446AA3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Project number: 101176663</a:t>
            </a:r>
          </a:p>
          <a:p>
            <a:pPr algn="ctr">
              <a:lnSpc>
                <a:spcPts val="2382"/>
              </a:lnSpc>
            </a:pPr>
            <a:r>
              <a:rPr lang="en-US" sz="1985" spc="2">
                <a:solidFill>
                  <a:srgbClr val="446AA3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 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998027" y="-1575721"/>
            <a:ext cx="12820999" cy="1282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396178">
            <a:off x="10480151" y="711488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719" y="-8238996"/>
            <a:ext cx="15554562" cy="1555456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62773" y="3691864"/>
            <a:ext cx="3762454" cy="376245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523719" y="3435198"/>
            <a:ext cx="3373912" cy="3373899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89372" r="-51737" b="-40447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1871350" y="3435198"/>
            <a:ext cx="3416603" cy="341660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2047763" y="3611618"/>
            <a:ext cx="3063777" cy="3063765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32541" r="-46029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3000450" y="3435198"/>
            <a:ext cx="3416603" cy="341660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3176863" y="3611618"/>
            <a:ext cx="3063777" cy="3063765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37975" r="-37975" b="-82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7482095" y="6438826"/>
            <a:ext cx="3457161" cy="1967554"/>
            <a:chOff x="0" y="0"/>
            <a:chExt cx="1427909" cy="81265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7909" cy="812658"/>
            </a:xfrm>
            <a:custGeom>
              <a:avLst/>
              <a:gdLst/>
              <a:ahLst/>
              <a:cxnLst/>
              <a:rect l="l" t="t" r="r" b="b"/>
              <a:pathLst>
                <a:path w="1427909" h="812658">
                  <a:moveTo>
                    <a:pt x="223939" y="0"/>
                  </a:moveTo>
                  <a:lnTo>
                    <a:pt x="1203970" y="0"/>
                  </a:lnTo>
                  <a:cubicBezTo>
                    <a:pt x="1327648" y="0"/>
                    <a:pt x="1427909" y="100261"/>
                    <a:pt x="1427909" y="223939"/>
                  </a:cubicBezTo>
                  <a:lnTo>
                    <a:pt x="1427909" y="588719"/>
                  </a:lnTo>
                  <a:cubicBezTo>
                    <a:pt x="1427909" y="712397"/>
                    <a:pt x="1327648" y="812658"/>
                    <a:pt x="1203970" y="812658"/>
                  </a:cubicBezTo>
                  <a:lnTo>
                    <a:pt x="223939" y="812658"/>
                  </a:lnTo>
                  <a:cubicBezTo>
                    <a:pt x="100261" y="812658"/>
                    <a:pt x="0" y="712397"/>
                    <a:pt x="0" y="588719"/>
                  </a:cubicBezTo>
                  <a:lnTo>
                    <a:pt x="0" y="223939"/>
                  </a:lnTo>
                  <a:cubicBezTo>
                    <a:pt x="0" y="100261"/>
                    <a:pt x="100261" y="0"/>
                    <a:pt x="223939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27909" cy="850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044402" y="6314746"/>
            <a:ext cx="3243552" cy="1755892"/>
            <a:chOff x="0" y="0"/>
            <a:chExt cx="1734388" cy="9389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34388" cy="938908"/>
            </a:xfrm>
            <a:custGeom>
              <a:avLst/>
              <a:gdLst/>
              <a:ahLst/>
              <a:cxnLst/>
              <a:rect l="l" t="t" r="r" b="b"/>
              <a:pathLst>
                <a:path w="1734388" h="938908">
                  <a:moveTo>
                    <a:pt x="238686" y="0"/>
                  </a:moveTo>
                  <a:lnTo>
                    <a:pt x="1495701" y="0"/>
                  </a:lnTo>
                  <a:cubicBezTo>
                    <a:pt x="1559005" y="0"/>
                    <a:pt x="1619716" y="25147"/>
                    <a:pt x="1664478" y="69910"/>
                  </a:cubicBezTo>
                  <a:cubicBezTo>
                    <a:pt x="1709240" y="114672"/>
                    <a:pt x="1734388" y="175383"/>
                    <a:pt x="1734388" y="238686"/>
                  </a:cubicBezTo>
                  <a:lnTo>
                    <a:pt x="1734388" y="700222"/>
                  </a:lnTo>
                  <a:cubicBezTo>
                    <a:pt x="1734388" y="763525"/>
                    <a:pt x="1709240" y="824236"/>
                    <a:pt x="1664478" y="868999"/>
                  </a:cubicBezTo>
                  <a:cubicBezTo>
                    <a:pt x="1619716" y="913761"/>
                    <a:pt x="1559005" y="938908"/>
                    <a:pt x="1495701" y="938908"/>
                  </a:cubicBezTo>
                  <a:lnTo>
                    <a:pt x="238686" y="938908"/>
                  </a:lnTo>
                  <a:cubicBezTo>
                    <a:pt x="175383" y="938908"/>
                    <a:pt x="114672" y="913761"/>
                    <a:pt x="69910" y="868999"/>
                  </a:cubicBezTo>
                  <a:cubicBezTo>
                    <a:pt x="25147" y="824236"/>
                    <a:pt x="0" y="763525"/>
                    <a:pt x="0" y="700222"/>
                  </a:cubicBezTo>
                  <a:lnTo>
                    <a:pt x="0" y="238686"/>
                  </a:lnTo>
                  <a:cubicBezTo>
                    <a:pt x="0" y="175383"/>
                    <a:pt x="25147" y="114672"/>
                    <a:pt x="69910" y="69910"/>
                  </a:cubicBezTo>
                  <a:cubicBezTo>
                    <a:pt x="114672" y="25147"/>
                    <a:pt x="175383" y="0"/>
                    <a:pt x="238686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734388" cy="97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572359" y="6149886"/>
            <a:ext cx="4217831" cy="1920752"/>
            <a:chOff x="0" y="0"/>
            <a:chExt cx="2255353" cy="102706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55353" cy="1027062"/>
            </a:xfrm>
            <a:custGeom>
              <a:avLst/>
              <a:gdLst/>
              <a:ahLst/>
              <a:cxnLst/>
              <a:rect l="l" t="t" r="r" b="b"/>
              <a:pathLst>
                <a:path w="2255353" h="1027062">
                  <a:moveTo>
                    <a:pt x="183552" y="0"/>
                  </a:moveTo>
                  <a:lnTo>
                    <a:pt x="2071801" y="0"/>
                  </a:lnTo>
                  <a:cubicBezTo>
                    <a:pt x="2120482" y="0"/>
                    <a:pt x="2167169" y="19338"/>
                    <a:pt x="2201592" y="53761"/>
                  </a:cubicBezTo>
                  <a:cubicBezTo>
                    <a:pt x="2236015" y="88184"/>
                    <a:pt x="2255353" y="134871"/>
                    <a:pt x="2255353" y="183552"/>
                  </a:cubicBezTo>
                  <a:lnTo>
                    <a:pt x="2255353" y="843510"/>
                  </a:lnTo>
                  <a:cubicBezTo>
                    <a:pt x="2255353" y="944883"/>
                    <a:pt x="2173174" y="1027062"/>
                    <a:pt x="2071801" y="1027062"/>
                  </a:cubicBezTo>
                  <a:lnTo>
                    <a:pt x="183552" y="1027062"/>
                  </a:lnTo>
                  <a:cubicBezTo>
                    <a:pt x="82179" y="1027062"/>
                    <a:pt x="0" y="944883"/>
                    <a:pt x="0" y="843510"/>
                  </a:cubicBezTo>
                  <a:lnTo>
                    <a:pt x="0" y="183552"/>
                  </a:lnTo>
                  <a:cubicBezTo>
                    <a:pt x="0" y="82179"/>
                    <a:pt x="82179" y="0"/>
                    <a:pt x="183552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255353" cy="1065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rot="2932849">
            <a:off x="-4971409" y="5891864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5287954" y="187055"/>
            <a:ext cx="2864073" cy="832562"/>
            <a:chOff x="0" y="0"/>
            <a:chExt cx="3818763" cy="111008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818763" cy="1042557"/>
              <a:chOff x="0" y="0"/>
              <a:chExt cx="1147599" cy="31330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47599" cy="313305"/>
              </a:xfrm>
              <a:custGeom>
                <a:avLst/>
                <a:gdLst/>
                <a:ahLst/>
                <a:cxnLst/>
                <a:rect l="l" t="t" r="r" b="b"/>
                <a:pathLst>
                  <a:path w="1147599" h="313305">
                    <a:moveTo>
                      <a:pt x="944399" y="0"/>
                    </a:moveTo>
                    <a:cubicBezTo>
                      <a:pt x="1056623" y="0"/>
                      <a:pt x="1147599" y="70136"/>
                      <a:pt x="1147599" y="156652"/>
                    </a:cubicBezTo>
                    <a:cubicBezTo>
                      <a:pt x="1147599" y="243169"/>
                      <a:pt x="1056623" y="313305"/>
                      <a:pt x="944399" y="313305"/>
                    </a:cubicBezTo>
                    <a:lnTo>
                      <a:pt x="203200" y="313305"/>
                    </a:lnTo>
                    <a:cubicBezTo>
                      <a:pt x="90976" y="313305"/>
                      <a:pt x="0" y="243169"/>
                      <a:pt x="0" y="156652"/>
                    </a:cubicBezTo>
                    <a:cubicBezTo>
                      <a:pt x="0" y="7013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147599" cy="351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Freeform 35" descr="Изображение выглядит как текст  Автоматически созданное описание"/>
            <p:cNvSpPr/>
            <p:nvPr/>
          </p:nvSpPr>
          <p:spPr>
            <a:xfrm>
              <a:off x="347845" y="205563"/>
              <a:ext cx="2156949" cy="643795"/>
            </a:xfrm>
            <a:custGeom>
              <a:avLst/>
              <a:gdLst/>
              <a:ahLst/>
              <a:cxnLst/>
              <a:rect l="l" t="t" r="r" b="b"/>
              <a:pathLst>
                <a:path w="2156949" h="643795">
                  <a:moveTo>
                    <a:pt x="0" y="0"/>
                  </a:moveTo>
                  <a:lnTo>
                    <a:pt x="2156949" y="0"/>
                  </a:lnTo>
                  <a:lnTo>
                    <a:pt x="2156949" y="643795"/>
                  </a:lnTo>
                  <a:lnTo>
                    <a:pt x="0" y="643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246" r="-42347" b="-2227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534078" y="154892"/>
              <a:ext cx="1109547" cy="955191"/>
            </a:xfrm>
            <a:custGeom>
              <a:avLst/>
              <a:gdLst/>
              <a:ahLst/>
              <a:cxnLst/>
              <a:rect l="l" t="t" r="r" b="b"/>
              <a:pathLst>
                <a:path w="1109547" h="955191">
                  <a:moveTo>
                    <a:pt x="0" y="0"/>
                  </a:moveTo>
                  <a:lnTo>
                    <a:pt x="1109548" y="0"/>
                  </a:lnTo>
                  <a:lnTo>
                    <a:pt x="1109548" y="955191"/>
                  </a:lnTo>
                  <a:lnTo>
                    <a:pt x="0" y="955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468" t="-19572" r="-1468"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-4831231">
            <a:off x="6520144" y="5512213"/>
            <a:ext cx="540093" cy="1133783"/>
          </a:xfrm>
          <a:custGeom>
            <a:avLst/>
            <a:gdLst/>
            <a:ahLst/>
            <a:cxnLst/>
            <a:rect l="l" t="t" r="r" b="b"/>
            <a:pathLst>
              <a:path w="540093" h="1133783">
                <a:moveTo>
                  <a:pt x="0" y="0"/>
                </a:moveTo>
                <a:lnTo>
                  <a:pt x="540093" y="0"/>
                </a:lnTo>
                <a:lnTo>
                  <a:pt x="540093" y="1133782"/>
                </a:lnTo>
                <a:lnTo>
                  <a:pt x="0" y="11337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4061071" y="460461"/>
            <a:ext cx="10165857" cy="270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ГРУПОВИЙ ЗАЛІКОВИЙ ПРОЄКТ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440062" y="6476926"/>
            <a:ext cx="4482426" cy="171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en-US" sz="3069" spc="3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Формуємо команду</a:t>
            </a:r>
          </a:p>
          <a:p>
            <a:pPr algn="ctr">
              <a:lnSpc>
                <a:spcPts val="3376"/>
              </a:lnSpc>
            </a:pPr>
            <a:r>
              <a:rPr lang="en-US" sz="3069" spc="3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Встановлюємо правила</a:t>
            </a:r>
          </a:p>
          <a:p>
            <a:pPr algn="ctr">
              <a:lnSpc>
                <a:spcPts val="3376"/>
              </a:lnSpc>
            </a:pPr>
            <a:endParaRPr lang="en-US" sz="3069" spc="3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7800304" y="6828147"/>
            <a:ext cx="2820742" cy="1335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3"/>
              </a:lnSpc>
            </a:pPr>
            <a:r>
              <a:rPr lang="en-US" sz="3193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Розподіляємо обов’язки та виконуємо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416694" y="6703957"/>
            <a:ext cx="2694846" cy="88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6"/>
              </a:lnSpc>
            </a:pPr>
            <a:r>
              <a:rPr lang="en-US" sz="3169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Презентуємо результати</a:t>
            </a:r>
          </a:p>
        </p:txBody>
      </p:sp>
      <p:sp>
        <p:nvSpPr>
          <p:cNvPr id="42" name="Freeform 42"/>
          <p:cNvSpPr/>
          <p:nvPr/>
        </p:nvSpPr>
        <p:spPr>
          <a:xfrm rot="-7288984">
            <a:off x="11252057" y="5582995"/>
            <a:ext cx="540093" cy="1133783"/>
          </a:xfrm>
          <a:custGeom>
            <a:avLst/>
            <a:gdLst/>
            <a:ahLst/>
            <a:cxnLst/>
            <a:rect l="l" t="t" r="r" b="b"/>
            <a:pathLst>
              <a:path w="540093" h="1133783">
                <a:moveTo>
                  <a:pt x="0" y="0"/>
                </a:moveTo>
                <a:lnTo>
                  <a:pt x="540093" y="0"/>
                </a:lnTo>
                <a:lnTo>
                  <a:pt x="540093" y="1133783"/>
                </a:lnTo>
                <a:lnTo>
                  <a:pt x="0" y="1133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43" name="Group 43"/>
          <p:cNvGrpSpPr/>
          <p:nvPr/>
        </p:nvGrpSpPr>
        <p:grpSpPr>
          <a:xfrm>
            <a:off x="7326571" y="9102285"/>
            <a:ext cx="3634858" cy="793771"/>
            <a:chOff x="0" y="0"/>
            <a:chExt cx="1501303" cy="32785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501303" cy="327851"/>
            </a:xfrm>
            <a:custGeom>
              <a:avLst/>
              <a:gdLst/>
              <a:ahLst/>
              <a:cxnLst/>
              <a:rect l="l" t="t" r="r" b="b"/>
              <a:pathLst>
                <a:path w="1501303" h="327851">
                  <a:moveTo>
                    <a:pt x="163925" y="0"/>
                  </a:moveTo>
                  <a:lnTo>
                    <a:pt x="1337378" y="0"/>
                  </a:lnTo>
                  <a:cubicBezTo>
                    <a:pt x="1427911" y="0"/>
                    <a:pt x="1501303" y="73392"/>
                    <a:pt x="1501303" y="163925"/>
                  </a:cubicBezTo>
                  <a:lnTo>
                    <a:pt x="1501303" y="163925"/>
                  </a:lnTo>
                  <a:cubicBezTo>
                    <a:pt x="1501303" y="254459"/>
                    <a:pt x="1427911" y="327851"/>
                    <a:pt x="1337378" y="327851"/>
                  </a:cubicBezTo>
                  <a:lnTo>
                    <a:pt x="163925" y="327851"/>
                  </a:lnTo>
                  <a:cubicBezTo>
                    <a:pt x="73392" y="327851"/>
                    <a:pt x="0" y="254459"/>
                    <a:pt x="0" y="163925"/>
                  </a:cubicBezTo>
                  <a:lnTo>
                    <a:pt x="0" y="163925"/>
                  </a:lnTo>
                  <a:cubicBezTo>
                    <a:pt x="0" y="73392"/>
                    <a:pt x="73392" y="0"/>
                    <a:pt x="163925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1501303" cy="365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7796577" y="9251028"/>
            <a:ext cx="2694846" cy="5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6"/>
              </a:lnSpc>
            </a:pPr>
            <a:r>
              <a:rPr lang="en-US" sz="3769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40 балів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8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1" y="-1330771"/>
            <a:ext cx="18714340" cy="9761252"/>
            <a:chOff x="0" y="-38100"/>
            <a:chExt cx="4928880" cy="2570865"/>
          </a:xfrm>
        </p:grpSpPr>
        <p:sp>
          <p:nvSpPr>
            <p:cNvPr id="3" name="Freeform 3"/>
            <p:cNvSpPr/>
            <p:nvPr/>
          </p:nvSpPr>
          <p:spPr>
            <a:xfrm>
              <a:off x="0" y="19305"/>
              <a:ext cx="4928880" cy="2513460"/>
            </a:xfrm>
            <a:custGeom>
              <a:avLst/>
              <a:gdLst/>
              <a:ahLst/>
              <a:cxnLst/>
              <a:rect l="l" t="t" r="r" b="b"/>
              <a:pathLst>
                <a:path w="4928880" h="2513460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472091"/>
                  </a:lnTo>
                  <a:cubicBezTo>
                    <a:pt x="4928880" y="2483063"/>
                    <a:pt x="4924521" y="2493585"/>
                    <a:pt x="4916763" y="2501343"/>
                  </a:cubicBezTo>
                  <a:cubicBezTo>
                    <a:pt x="4909005" y="2509101"/>
                    <a:pt x="4898482" y="2513460"/>
                    <a:pt x="4887511" y="2513460"/>
                  </a:cubicBezTo>
                  <a:lnTo>
                    <a:pt x="41369" y="2513460"/>
                  </a:lnTo>
                  <a:cubicBezTo>
                    <a:pt x="30397" y="2513460"/>
                    <a:pt x="19875" y="2509101"/>
                    <a:pt x="12117" y="2501343"/>
                  </a:cubicBezTo>
                  <a:cubicBezTo>
                    <a:pt x="4358" y="2493585"/>
                    <a:pt x="0" y="2483063"/>
                    <a:pt x="0" y="2472091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28880" cy="2551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049897">
            <a:off x="9582451" y="-2272194"/>
            <a:ext cx="14801958" cy="6050300"/>
          </a:xfrm>
          <a:custGeom>
            <a:avLst/>
            <a:gdLst/>
            <a:ahLst/>
            <a:cxnLst/>
            <a:rect l="l" t="t" r="r" b="b"/>
            <a:pathLst>
              <a:path w="14801958" h="6050300">
                <a:moveTo>
                  <a:pt x="0" y="0"/>
                </a:moveTo>
                <a:lnTo>
                  <a:pt x="14801958" y="0"/>
                </a:lnTo>
                <a:lnTo>
                  <a:pt x="14801958" y="6050300"/>
                </a:lnTo>
                <a:lnTo>
                  <a:pt x="0" y="605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8200" y="5673734"/>
            <a:ext cx="9982517" cy="2555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Обери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курс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«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Побудова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стійкості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європейської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ідентичності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для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українського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суспільства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» у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каталозі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вибіркових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дисциплін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на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платформі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Moodle і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стань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нашим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студентом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наступного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навчального</a:t>
            </a:r>
            <a:r>
              <a:rPr lang="en-US" sz="2899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899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року</a:t>
            </a:r>
            <a:endParaRPr lang="en-US" sz="2899" dirty="0">
              <a:solidFill>
                <a:srgbClr val="1C3879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4059"/>
              </a:lnSpc>
              <a:spcBef>
                <a:spcPct val="0"/>
              </a:spcBef>
            </a:pPr>
            <a:endParaRPr lang="en-US" sz="2899" dirty="0">
              <a:solidFill>
                <a:srgbClr val="1C3879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525764" y="1853274"/>
            <a:ext cx="1548964" cy="1576836"/>
          </a:xfrm>
          <a:custGeom>
            <a:avLst/>
            <a:gdLst/>
            <a:ahLst/>
            <a:cxnLst/>
            <a:rect l="l" t="t" r="r" b="b"/>
            <a:pathLst>
              <a:path w="1548964" h="1576836">
                <a:moveTo>
                  <a:pt x="0" y="0"/>
                </a:moveTo>
                <a:lnTo>
                  <a:pt x="1548963" y="0"/>
                </a:lnTo>
                <a:lnTo>
                  <a:pt x="1548963" y="1576837"/>
                </a:lnTo>
                <a:lnTo>
                  <a:pt x="0" y="1576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9" r="-899"/>
            </a:stretch>
          </a:blipFill>
        </p:spPr>
      </p:sp>
      <p:sp>
        <p:nvSpPr>
          <p:cNvPr id="8" name="Freeform 8"/>
          <p:cNvSpPr/>
          <p:nvPr/>
        </p:nvSpPr>
        <p:spPr>
          <a:xfrm rot="1814157">
            <a:off x="-8215697" y="6639041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5"/>
                </a:lnTo>
                <a:lnTo>
                  <a:pt x="0" y="5489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198126" y="8663510"/>
            <a:ext cx="5279909" cy="1189579"/>
            <a:chOff x="0" y="0"/>
            <a:chExt cx="1390593" cy="3133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90593" cy="313305"/>
            </a:xfrm>
            <a:custGeom>
              <a:avLst/>
              <a:gdLst/>
              <a:ahLst/>
              <a:cxnLst/>
              <a:rect l="l" t="t" r="r" b="b"/>
              <a:pathLst>
                <a:path w="1390593" h="313305">
                  <a:moveTo>
                    <a:pt x="1187393" y="0"/>
                  </a:moveTo>
                  <a:cubicBezTo>
                    <a:pt x="1299618" y="0"/>
                    <a:pt x="1390593" y="70136"/>
                    <a:pt x="1390593" y="156652"/>
                  </a:cubicBezTo>
                  <a:cubicBezTo>
                    <a:pt x="1390593" y="243169"/>
                    <a:pt x="1299618" y="313305"/>
                    <a:pt x="1187393" y="313305"/>
                  </a:cubicBezTo>
                  <a:lnTo>
                    <a:pt x="203200" y="313305"/>
                  </a:lnTo>
                  <a:cubicBezTo>
                    <a:pt x="90976" y="313305"/>
                    <a:pt x="0" y="243169"/>
                    <a:pt x="0" y="156652"/>
                  </a:cubicBezTo>
                  <a:cubicBezTo>
                    <a:pt x="0" y="7013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90593" cy="351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 descr="Изображение выглядит как текст  Автоматически созданное описание"/>
          <p:cNvSpPr/>
          <p:nvPr/>
        </p:nvSpPr>
        <p:spPr>
          <a:xfrm>
            <a:off x="7327890" y="8898062"/>
            <a:ext cx="2635692" cy="734583"/>
          </a:xfrm>
          <a:custGeom>
            <a:avLst/>
            <a:gdLst/>
            <a:ahLst/>
            <a:cxnLst/>
            <a:rect l="l" t="t" r="r" b="b"/>
            <a:pathLst>
              <a:path w="2635692" h="734583">
                <a:moveTo>
                  <a:pt x="0" y="0"/>
                </a:moveTo>
                <a:lnTo>
                  <a:pt x="2635693" y="0"/>
                </a:lnTo>
                <a:lnTo>
                  <a:pt x="2635693" y="734583"/>
                </a:lnTo>
                <a:lnTo>
                  <a:pt x="0" y="7345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32" t="-10" r="-36249" b="-2238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99367" y="8840246"/>
            <a:ext cx="1355815" cy="1089893"/>
          </a:xfrm>
          <a:custGeom>
            <a:avLst/>
            <a:gdLst/>
            <a:ahLst/>
            <a:cxnLst/>
            <a:rect l="l" t="t" r="r" b="b"/>
            <a:pathLst>
              <a:path w="1355815" h="1089893">
                <a:moveTo>
                  <a:pt x="0" y="0"/>
                </a:moveTo>
                <a:lnTo>
                  <a:pt x="1355815" y="0"/>
                </a:lnTo>
                <a:lnTo>
                  <a:pt x="1355815" y="1089893"/>
                </a:lnTo>
                <a:lnTo>
                  <a:pt x="0" y="10898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2380" b="-2018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581115" y="8898062"/>
            <a:ext cx="617050" cy="734583"/>
          </a:xfrm>
          <a:custGeom>
            <a:avLst/>
            <a:gdLst/>
            <a:ahLst/>
            <a:cxnLst/>
            <a:rect l="l" t="t" r="r" b="b"/>
            <a:pathLst>
              <a:path w="617050" h="734583">
                <a:moveTo>
                  <a:pt x="0" y="0"/>
                </a:moveTo>
                <a:lnTo>
                  <a:pt x="617050" y="0"/>
                </a:lnTo>
                <a:lnTo>
                  <a:pt x="617050" y="734583"/>
                </a:lnTo>
                <a:lnTo>
                  <a:pt x="0" y="7345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38016" y="1824166"/>
            <a:ext cx="9486221" cy="347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0"/>
              </a:lnSpc>
            </a:pPr>
            <a:endParaRPr dirty="0"/>
          </a:p>
          <a:p>
            <a:pPr algn="ctr">
              <a:lnSpc>
                <a:spcPts val="4190"/>
              </a:lnSpc>
            </a:pPr>
            <a:r>
              <a:rPr lang="en-US" sz="2993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Записуйся</a:t>
            </a:r>
            <a:r>
              <a:rPr lang="en-US" sz="2993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993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зараз</a:t>
            </a:r>
            <a:r>
              <a:rPr lang="en-US" sz="2993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і </a:t>
            </a:r>
            <a:r>
              <a:rPr lang="en-US" sz="2993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слухай</a:t>
            </a:r>
            <a:r>
              <a:rPr lang="en-US" sz="2993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993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курс</a:t>
            </a:r>
            <a:r>
              <a:rPr lang="en-US" sz="2993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у ІІ </a:t>
            </a:r>
            <a:r>
              <a:rPr lang="en-US" sz="2993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семестрі</a:t>
            </a:r>
            <a:r>
              <a:rPr lang="en-US" sz="2993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2024-2025 </a:t>
            </a:r>
            <a:r>
              <a:rPr lang="en-US" sz="2993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навчального</a:t>
            </a:r>
            <a:r>
              <a:rPr lang="en-US" sz="2993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  <a:r>
              <a:rPr lang="en-US" sz="2993" dirty="0" err="1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року</a:t>
            </a:r>
            <a:r>
              <a:rPr lang="en-US" sz="2993" dirty="0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: </a:t>
            </a:r>
            <a:r>
              <a:rPr lang="en-US" sz="2993" dirty="0">
                <a:solidFill>
                  <a:srgbClr val="96A5C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https://docs.google.com/forms/d/e/1FAIpQLSdOuNVlEsksadX7AXV9J4hN5lQ9v4B4rMmZrNJYrpED6GKLHQ/viewform?usp=sf_link </a:t>
            </a:r>
          </a:p>
          <a:p>
            <a:pPr algn="ctr">
              <a:lnSpc>
                <a:spcPts val="3490"/>
              </a:lnSpc>
            </a:pPr>
            <a:r>
              <a:rPr lang="en-US" sz="2493" dirty="0">
                <a:solidFill>
                  <a:srgbClr val="96A5C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14781" y="70899"/>
            <a:ext cx="12258437" cy="97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 dirty="0" err="1">
                <a:solidFill>
                  <a:srgbClr val="1C3879"/>
                </a:solidFill>
                <a:latin typeface="Open Sans 1"/>
                <a:ea typeface="Open Sans 1"/>
                <a:cs typeface="Open Sans 1"/>
                <a:sym typeface="Open Sans 1"/>
              </a:rPr>
              <a:t>Як</a:t>
            </a:r>
            <a:r>
              <a:rPr lang="en-US" sz="5699" dirty="0">
                <a:solidFill>
                  <a:srgbClr val="1C3879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5699" dirty="0" err="1">
                <a:solidFill>
                  <a:srgbClr val="1C3879"/>
                </a:solidFill>
                <a:latin typeface="Open Sans 1"/>
                <a:ea typeface="Open Sans 1"/>
                <a:cs typeface="Open Sans 1"/>
                <a:sym typeface="Open Sans 1"/>
              </a:rPr>
              <a:t>записатися</a:t>
            </a:r>
            <a:r>
              <a:rPr lang="en-US" sz="5699" dirty="0">
                <a:solidFill>
                  <a:srgbClr val="1C3879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5699" dirty="0" err="1">
                <a:solidFill>
                  <a:srgbClr val="1C3879"/>
                </a:solidFill>
                <a:latin typeface="Open Sans 1"/>
                <a:ea typeface="Open Sans 1"/>
                <a:cs typeface="Open Sans 1"/>
                <a:sym typeface="Open Sans 1"/>
              </a:rPr>
              <a:t>на</a:t>
            </a:r>
            <a:r>
              <a:rPr lang="en-US" sz="5699" dirty="0">
                <a:solidFill>
                  <a:srgbClr val="1C3879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5699" dirty="0" err="1">
                <a:solidFill>
                  <a:srgbClr val="1C3879"/>
                </a:solidFill>
                <a:latin typeface="Open Sans 1"/>
                <a:ea typeface="Open Sans 1"/>
                <a:cs typeface="Open Sans 1"/>
                <a:sym typeface="Open Sans 1"/>
              </a:rPr>
              <a:t>курс</a:t>
            </a:r>
            <a:r>
              <a:rPr lang="en-US" sz="5699" dirty="0">
                <a:solidFill>
                  <a:srgbClr val="1C3879"/>
                </a:solidFill>
                <a:latin typeface="Open Sans 1"/>
                <a:ea typeface="Open Sans 1"/>
                <a:cs typeface="Open Sans 1"/>
                <a:sym typeface="Open Sans 1"/>
              </a:rPr>
              <a:t> EUROIDENT?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70310" y="5013059"/>
            <a:ext cx="899041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1C3879"/>
                </a:solidFill>
                <a:latin typeface="Open Sans 1"/>
                <a:ea typeface="Open Sans 1"/>
                <a:cs typeface="Open Sans 1"/>
                <a:sym typeface="Open Sans 1"/>
              </a:rPr>
              <a:t>або</a:t>
            </a:r>
            <a:r>
              <a:rPr lang="en-US" sz="3499" dirty="0">
                <a:solidFill>
                  <a:srgbClr val="1C3879"/>
                </a:solidFill>
                <a:latin typeface="Open Sans 1"/>
                <a:ea typeface="Open Sans 1"/>
                <a:cs typeface="Open Sans 1"/>
                <a:sym typeface="Open Sans 1"/>
              </a:rPr>
              <a:t>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017115" y="3881764"/>
            <a:ext cx="4566262" cy="358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ОТРИМУЙ:</a:t>
            </a:r>
          </a:p>
          <a:p>
            <a:pPr algn="ctr">
              <a:lnSpc>
                <a:spcPts val="4059"/>
              </a:lnSpc>
            </a:pPr>
            <a:endParaRPr lang="en-US" sz="2899">
              <a:solidFill>
                <a:srgbClr val="1C3879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СЕРТИФІКАТ УЧАСНИКА МІЖНАРОДНОГО ПРОЄКТУ ERASMUS+</a:t>
            </a:r>
          </a:p>
          <a:p>
            <a:pPr algn="ctr">
              <a:lnSpc>
                <a:spcPts val="4059"/>
              </a:lnSpc>
            </a:pPr>
            <a:endParaRPr lang="en-US" sz="2899">
              <a:solidFill>
                <a:srgbClr val="1C3879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КРЕДИТИ ECTS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31364" y="5375768"/>
            <a:ext cx="5525500" cy="4344185"/>
          </a:xfrm>
          <a:custGeom>
            <a:avLst/>
            <a:gdLst/>
            <a:ahLst/>
            <a:cxnLst/>
            <a:rect l="l" t="t" r="r" b="b"/>
            <a:pathLst>
              <a:path w="5525500" h="4344185">
                <a:moveTo>
                  <a:pt x="0" y="0"/>
                </a:moveTo>
                <a:lnTo>
                  <a:pt x="5525500" y="0"/>
                </a:lnTo>
                <a:lnTo>
                  <a:pt x="5525500" y="4344185"/>
                </a:lnTo>
                <a:lnTo>
                  <a:pt x="0" y="4344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15" b="-4337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914592" y="1218022"/>
            <a:ext cx="4353887" cy="4347068"/>
          </a:xfrm>
          <a:custGeom>
            <a:avLst/>
            <a:gdLst/>
            <a:ahLst/>
            <a:cxnLst/>
            <a:rect l="l" t="t" r="r" b="b"/>
            <a:pathLst>
              <a:path w="4353887" h="4347068">
                <a:moveTo>
                  <a:pt x="0" y="0"/>
                </a:moveTo>
                <a:lnTo>
                  <a:pt x="4353886" y="0"/>
                </a:lnTo>
                <a:lnTo>
                  <a:pt x="4353886" y="4347068"/>
                </a:lnTo>
                <a:lnTo>
                  <a:pt x="0" y="434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312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6864" y="5375768"/>
            <a:ext cx="5525500" cy="4344185"/>
          </a:xfrm>
          <a:custGeom>
            <a:avLst/>
            <a:gdLst/>
            <a:ahLst/>
            <a:cxnLst/>
            <a:rect l="l" t="t" r="r" b="b"/>
            <a:pathLst>
              <a:path w="5525500" h="4344185">
                <a:moveTo>
                  <a:pt x="0" y="0"/>
                </a:moveTo>
                <a:lnTo>
                  <a:pt x="5525499" y="0"/>
                </a:lnTo>
                <a:lnTo>
                  <a:pt x="5525499" y="4344185"/>
                </a:lnTo>
                <a:lnTo>
                  <a:pt x="0" y="43441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29" r="-27124" b="-52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256864" y="1218022"/>
            <a:ext cx="5525500" cy="4347068"/>
          </a:xfrm>
          <a:custGeom>
            <a:avLst/>
            <a:gdLst/>
            <a:ahLst/>
            <a:cxnLst/>
            <a:rect l="l" t="t" r="r" b="b"/>
            <a:pathLst>
              <a:path w="5525500" h="4347068">
                <a:moveTo>
                  <a:pt x="0" y="0"/>
                </a:moveTo>
                <a:lnTo>
                  <a:pt x="5525499" y="0"/>
                </a:lnTo>
                <a:lnTo>
                  <a:pt x="5525499" y="4347068"/>
                </a:lnTo>
                <a:lnTo>
                  <a:pt x="0" y="4347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709" r="-1977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3326502" y="-1750757"/>
            <a:ext cx="12820615" cy="1282061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798074" y="230026"/>
            <a:ext cx="3176398" cy="894317"/>
            <a:chOff x="0" y="0"/>
            <a:chExt cx="4235197" cy="1192423"/>
          </a:xfrm>
        </p:grpSpPr>
        <p:sp>
          <p:nvSpPr>
            <p:cNvPr id="10" name="Freeform 10" descr="Изображение выглядит как текст  Автоматически созданное описание"/>
            <p:cNvSpPr/>
            <p:nvPr/>
          </p:nvSpPr>
          <p:spPr>
            <a:xfrm>
              <a:off x="0" y="63255"/>
              <a:ext cx="2771757" cy="803689"/>
            </a:xfrm>
            <a:custGeom>
              <a:avLst/>
              <a:gdLst/>
              <a:ahLst/>
              <a:cxnLst/>
              <a:rect l="l" t="t" r="r" b="b"/>
              <a:pathLst>
                <a:path w="2771757" h="803689">
                  <a:moveTo>
                    <a:pt x="0" y="0"/>
                  </a:moveTo>
                  <a:lnTo>
                    <a:pt x="2771757" y="0"/>
                  </a:lnTo>
                  <a:lnTo>
                    <a:pt x="2771757" y="803689"/>
                  </a:lnTo>
                  <a:lnTo>
                    <a:pt x="0" y="80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53" t="-10" r="-39730" b="-223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809389" y="0"/>
              <a:ext cx="1425808" cy="1192423"/>
            </a:xfrm>
            <a:custGeom>
              <a:avLst/>
              <a:gdLst/>
              <a:ahLst/>
              <a:cxnLst/>
              <a:rect l="l" t="t" r="r" b="b"/>
              <a:pathLst>
                <a:path w="1425808" h="1192423">
                  <a:moveTo>
                    <a:pt x="0" y="0"/>
                  </a:moveTo>
                  <a:lnTo>
                    <a:pt x="1425808" y="0"/>
                  </a:lnTo>
                  <a:lnTo>
                    <a:pt x="1425808" y="1192423"/>
                  </a:lnTo>
                  <a:lnTo>
                    <a:pt x="0" y="1192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9572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385035" y="1218022"/>
            <a:ext cx="7623840" cy="220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285" spc="4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УКРАЇНА: ПИТАННЯ ЄВРОПЕЙСЬКОЇ ІДЕНТИЧНОСТІ ТА НАЛЕЖНОСТІ ДО ЄВРОПЕЙСЬКОЇ КУЛЬТУРИ </a:t>
            </a:r>
          </a:p>
          <a:p>
            <a:pPr algn="ctr">
              <a:lnSpc>
                <a:spcPts val="5742"/>
              </a:lnSpc>
            </a:pPr>
            <a:r>
              <a:rPr lang="en-US" sz="4785" spc="5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 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89309" y="3333750"/>
            <a:ext cx="6419565" cy="592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2890" lvl="1" indent="-311445" algn="l">
              <a:lnSpc>
                <a:spcPts val="3462"/>
              </a:lnSpc>
              <a:buFont typeface="Arial"/>
              <a:buChar char="•"/>
            </a:pPr>
            <a:r>
              <a:rPr lang="en-US" sz="2885" spc="2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Брак досвіду побудови мультикультурного та багатонаціонального суспільства</a:t>
            </a:r>
          </a:p>
          <a:p>
            <a:pPr algn="l">
              <a:lnSpc>
                <a:spcPts val="3462"/>
              </a:lnSpc>
            </a:pPr>
            <a:r>
              <a:rPr lang="en-US" sz="2885" spc="2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 </a:t>
            </a:r>
          </a:p>
          <a:p>
            <a:pPr marL="622890" lvl="1" indent="-311445" algn="l">
              <a:lnSpc>
                <a:spcPts val="3462"/>
              </a:lnSpc>
              <a:buFont typeface="Arial"/>
              <a:buChar char="•"/>
            </a:pPr>
            <a:r>
              <a:rPr lang="en-US" sz="2885" spc="2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Компонент національної стійкості перед російською агресією  </a:t>
            </a:r>
          </a:p>
          <a:p>
            <a:pPr algn="l">
              <a:lnSpc>
                <a:spcPts val="3462"/>
              </a:lnSpc>
            </a:pPr>
            <a:endParaRPr lang="en-US" sz="2885" spc="2">
              <a:solidFill>
                <a:srgbClr val="F7F7F7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marL="622890" lvl="1" indent="-311445" algn="l">
              <a:lnSpc>
                <a:spcPts val="3462"/>
              </a:lnSpc>
              <a:buFont typeface="Arial"/>
              <a:buChar char="•"/>
            </a:pPr>
            <a:r>
              <a:rPr lang="en-US" sz="2885" spc="3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Приєднання нових поколінь українців до парадигми європейської ідентичності</a:t>
            </a:r>
          </a:p>
          <a:p>
            <a:pPr algn="l">
              <a:lnSpc>
                <a:spcPts val="5262"/>
              </a:lnSpc>
            </a:pPr>
            <a:endParaRPr lang="en-US" sz="2885" spc="3">
              <a:solidFill>
                <a:srgbClr val="F7F7F7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101" y="805522"/>
            <a:ext cx="17764835" cy="8875459"/>
            <a:chOff x="0" y="0"/>
            <a:chExt cx="4678804" cy="23375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8804" cy="2337570"/>
            </a:xfrm>
            <a:custGeom>
              <a:avLst/>
              <a:gdLst/>
              <a:ahLst/>
              <a:cxnLst/>
              <a:rect l="l" t="t" r="r" b="b"/>
              <a:pathLst>
                <a:path w="4678804" h="2337570">
                  <a:moveTo>
                    <a:pt x="43580" y="0"/>
                  </a:moveTo>
                  <a:lnTo>
                    <a:pt x="4635224" y="0"/>
                  </a:lnTo>
                  <a:cubicBezTo>
                    <a:pt x="4659293" y="0"/>
                    <a:pt x="4678804" y="19511"/>
                    <a:pt x="4678804" y="43580"/>
                  </a:cubicBezTo>
                  <a:lnTo>
                    <a:pt x="4678804" y="2293989"/>
                  </a:lnTo>
                  <a:cubicBezTo>
                    <a:pt x="4678804" y="2318058"/>
                    <a:pt x="4659293" y="2337570"/>
                    <a:pt x="4635224" y="2337570"/>
                  </a:cubicBezTo>
                  <a:lnTo>
                    <a:pt x="43580" y="2337570"/>
                  </a:lnTo>
                  <a:cubicBezTo>
                    <a:pt x="19511" y="2337570"/>
                    <a:pt x="0" y="2318058"/>
                    <a:pt x="0" y="2293989"/>
                  </a:cubicBezTo>
                  <a:lnTo>
                    <a:pt x="0" y="43580"/>
                  </a:lnTo>
                  <a:cubicBezTo>
                    <a:pt x="0" y="19511"/>
                    <a:pt x="19511" y="0"/>
                    <a:pt x="4358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78804" cy="2375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234620">
            <a:off x="-3309593" y="7276029"/>
            <a:ext cx="11322880" cy="3793165"/>
          </a:xfrm>
          <a:custGeom>
            <a:avLst/>
            <a:gdLst/>
            <a:ahLst/>
            <a:cxnLst/>
            <a:rect l="l" t="t" r="r" b="b"/>
            <a:pathLst>
              <a:path w="11322880" h="3793165">
                <a:moveTo>
                  <a:pt x="0" y="0"/>
                </a:moveTo>
                <a:lnTo>
                  <a:pt x="11322880" y="0"/>
                </a:lnTo>
                <a:lnTo>
                  <a:pt x="11322880" y="3793164"/>
                </a:lnTo>
                <a:lnTo>
                  <a:pt x="0" y="3793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234620">
            <a:off x="7983671" y="-1091060"/>
            <a:ext cx="11322880" cy="3793165"/>
          </a:xfrm>
          <a:custGeom>
            <a:avLst/>
            <a:gdLst/>
            <a:ahLst/>
            <a:cxnLst/>
            <a:rect l="l" t="t" r="r" b="b"/>
            <a:pathLst>
              <a:path w="11322880" h="3793165">
                <a:moveTo>
                  <a:pt x="0" y="0"/>
                </a:moveTo>
                <a:lnTo>
                  <a:pt x="11322879" y="0"/>
                </a:lnTo>
                <a:lnTo>
                  <a:pt x="11322879" y="3793165"/>
                </a:lnTo>
                <a:lnTo>
                  <a:pt x="0" y="3793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251429" y="54340"/>
            <a:ext cx="3176398" cy="894317"/>
            <a:chOff x="0" y="0"/>
            <a:chExt cx="4235197" cy="1192423"/>
          </a:xfrm>
        </p:grpSpPr>
        <p:sp>
          <p:nvSpPr>
            <p:cNvPr id="8" name="Freeform 8" descr="Изображение выглядит как текст  Автоматически созданное описание"/>
            <p:cNvSpPr/>
            <p:nvPr/>
          </p:nvSpPr>
          <p:spPr>
            <a:xfrm>
              <a:off x="0" y="63255"/>
              <a:ext cx="2771757" cy="803689"/>
            </a:xfrm>
            <a:custGeom>
              <a:avLst/>
              <a:gdLst/>
              <a:ahLst/>
              <a:cxnLst/>
              <a:rect l="l" t="t" r="r" b="b"/>
              <a:pathLst>
                <a:path w="2771757" h="803689">
                  <a:moveTo>
                    <a:pt x="0" y="0"/>
                  </a:moveTo>
                  <a:lnTo>
                    <a:pt x="2771757" y="0"/>
                  </a:lnTo>
                  <a:lnTo>
                    <a:pt x="2771757" y="803689"/>
                  </a:lnTo>
                  <a:lnTo>
                    <a:pt x="0" y="80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653" t="-10" r="-39730" b="-2238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809389" y="0"/>
              <a:ext cx="1425808" cy="1192423"/>
            </a:xfrm>
            <a:custGeom>
              <a:avLst/>
              <a:gdLst/>
              <a:ahLst/>
              <a:cxnLst/>
              <a:rect l="l" t="t" r="r" b="b"/>
              <a:pathLst>
                <a:path w="1425808" h="1192423">
                  <a:moveTo>
                    <a:pt x="0" y="0"/>
                  </a:moveTo>
                  <a:lnTo>
                    <a:pt x="1425808" y="0"/>
                  </a:lnTo>
                  <a:lnTo>
                    <a:pt x="1425808" y="1192423"/>
                  </a:lnTo>
                  <a:lnTo>
                    <a:pt x="0" y="1192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9572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177662" y="2869342"/>
            <a:ext cx="2747118" cy="5997003"/>
            <a:chOff x="0" y="0"/>
            <a:chExt cx="4337050" cy="9467850"/>
          </a:xfrm>
        </p:grpSpPr>
        <p:sp>
          <p:nvSpPr>
            <p:cNvPr id="11" name="Freeform 11"/>
            <p:cNvSpPr/>
            <p:nvPr/>
          </p:nvSpPr>
          <p:spPr>
            <a:xfrm>
              <a:off x="25400" y="25400"/>
              <a:ext cx="4286250" cy="9417051"/>
            </a:xfrm>
            <a:custGeom>
              <a:avLst/>
              <a:gdLst/>
              <a:ahLst/>
              <a:cxnLst/>
              <a:rect l="l" t="t" r="r" b="b"/>
              <a:pathLst>
                <a:path w="4286250" h="9417051">
                  <a:moveTo>
                    <a:pt x="0" y="431419"/>
                  </a:moveTo>
                  <a:cubicBezTo>
                    <a:pt x="0" y="193167"/>
                    <a:pt x="191897" y="0"/>
                    <a:pt x="428625" y="0"/>
                  </a:cubicBezTo>
                  <a:lnTo>
                    <a:pt x="3857625" y="0"/>
                  </a:lnTo>
                  <a:cubicBezTo>
                    <a:pt x="4094353" y="0"/>
                    <a:pt x="4286250" y="193167"/>
                    <a:pt x="4286250" y="431419"/>
                  </a:cubicBezTo>
                  <a:lnTo>
                    <a:pt x="4286250" y="8985631"/>
                  </a:lnTo>
                  <a:cubicBezTo>
                    <a:pt x="4286250" y="9223883"/>
                    <a:pt x="4094353" y="9417051"/>
                    <a:pt x="3857625" y="9417051"/>
                  </a:cubicBezTo>
                  <a:lnTo>
                    <a:pt x="428625" y="9417051"/>
                  </a:lnTo>
                  <a:cubicBezTo>
                    <a:pt x="191897" y="9417050"/>
                    <a:pt x="0" y="9223883"/>
                    <a:pt x="0" y="89856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337050" cy="9467851"/>
            </a:xfrm>
            <a:custGeom>
              <a:avLst/>
              <a:gdLst/>
              <a:ahLst/>
              <a:cxnLst/>
              <a:rect l="l" t="t" r="r" b="b"/>
              <a:pathLst>
                <a:path w="4337050" h="9467851">
                  <a:moveTo>
                    <a:pt x="0" y="456819"/>
                  </a:moveTo>
                  <a:cubicBezTo>
                    <a:pt x="0" y="204597"/>
                    <a:pt x="203073" y="0"/>
                    <a:pt x="454025" y="0"/>
                  </a:cubicBezTo>
                  <a:lnTo>
                    <a:pt x="3883025" y="0"/>
                  </a:lnTo>
                  <a:lnTo>
                    <a:pt x="3883025" y="25400"/>
                  </a:lnTo>
                  <a:lnTo>
                    <a:pt x="3883025" y="0"/>
                  </a:lnTo>
                  <a:cubicBezTo>
                    <a:pt x="4133977" y="0"/>
                    <a:pt x="4337050" y="204597"/>
                    <a:pt x="4337050" y="456819"/>
                  </a:cubicBezTo>
                  <a:lnTo>
                    <a:pt x="4311650" y="456819"/>
                  </a:lnTo>
                  <a:lnTo>
                    <a:pt x="4337050" y="456819"/>
                  </a:lnTo>
                  <a:lnTo>
                    <a:pt x="4337050" y="9011031"/>
                  </a:lnTo>
                  <a:lnTo>
                    <a:pt x="4311650" y="9011031"/>
                  </a:lnTo>
                  <a:lnTo>
                    <a:pt x="4337050" y="9011031"/>
                  </a:lnTo>
                  <a:cubicBezTo>
                    <a:pt x="4337050" y="9263126"/>
                    <a:pt x="4133977" y="9467851"/>
                    <a:pt x="3883025" y="9467851"/>
                  </a:cubicBezTo>
                  <a:lnTo>
                    <a:pt x="3883025" y="9442451"/>
                  </a:lnTo>
                  <a:lnTo>
                    <a:pt x="3883025" y="9467851"/>
                  </a:lnTo>
                  <a:lnTo>
                    <a:pt x="454025" y="9467851"/>
                  </a:lnTo>
                  <a:lnTo>
                    <a:pt x="454025" y="9442451"/>
                  </a:lnTo>
                  <a:lnTo>
                    <a:pt x="454025" y="9467851"/>
                  </a:lnTo>
                  <a:cubicBezTo>
                    <a:pt x="203073" y="9467850"/>
                    <a:pt x="0" y="9263253"/>
                    <a:pt x="0" y="9011031"/>
                  </a:cubicBezTo>
                  <a:lnTo>
                    <a:pt x="0" y="456819"/>
                  </a:lnTo>
                  <a:lnTo>
                    <a:pt x="25400" y="456819"/>
                  </a:lnTo>
                  <a:lnTo>
                    <a:pt x="0" y="456819"/>
                  </a:lnTo>
                  <a:moveTo>
                    <a:pt x="50800" y="456819"/>
                  </a:moveTo>
                  <a:lnTo>
                    <a:pt x="50800" y="9011031"/>
                  </a:lnTo>
                  <a:lnTo>
                    <a:pt x="25400" y="9011031"/>
                  </a:lnTo>
                  <a:lnTo>
                    <a:pt x="50800" y="9011031"/>
                  </a:lnTo>
                  <a:cubicBezTo>
                    <a:pt x="50800" y="9235440"/>
                    <a:pt x="231521" y="9417050"/>
                    <a:pt x="454025" y="9417050"/>
                  </a:cubicBezTo>
                  <a:lnTo>
                    <a:pt x="3883025" y="9417050"/>
                  </a:lnTo>
                  <a:cubicBezTo>
                    <a:pt x="4105529" y="9417050"/>
                    <a:pt x="4286250" y="9235440"/>
                    <a:pt x="4286250" y="9011031"/>
                  </a:cubicBezTo>
                  <a:lnTo>
                    <a:pt x="4286250" y="456819"/>
                  </a:lnTo>
                  <a:cubicBezTo>
                    <a:pt x="4286250" y="232410"/>
                    <a:pt x="4105529" y="50800"/>
                    <a:pt x="3883025" y="50800"/>
                  </a:cubicBezTo>
                  <a:lnTo>
                    <a:pt x="454025" y="50800"/>
                  </a:lnTo>
                  <a:lnTo>
                    <a:pt x="454025" y="25400"/>
                  </a:lnTo>
                  <a:lnTo>
                    <a:pt x="454025" y="50800"/>
                  </a:lnTo>
                  <a:cubicBezTo>
                    <a:pt x="231521" y="50800"/>
                    <a:pt x="50800" y="232410"/>
                    <a:pt x="50800" y="4568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974050" y="2869342"/>
            <a:ext cx="2747118" cy="5997003"/>
            <a:chOff x="0" y="0"/>
            <a:chExt cx="4337050" cy="9467850"/>
          </a:xfrm>
        </p:grpSpPr>
        <p:sp>
          <p:nvSpPr>
            <p:cNvPr id="14" name="Freeform 14"/>
            <p:cNvSpPr/>
            <p:nvPr/>
          </p:nvSpPr>
          <p:spPr>
            <a:xfrm>
              <a:off x="25400" y="25400"/>
              <a:ext cx="4286250" cy="9417051"/>
            </a:xfrm>
            <a:custGeom>
              <a:avLst/>
              <a:gdLst/>
              <a:ahLst/>
              <a:cxnLst/>
              <a:rect l="l" t="t" r="r" b="b"/>
              <a:pathLst>
                <a:path w="4286250" h="9417051">
                  <a:moveTo>
                    <a:pt x="0" y="431419"/>
                  </a:moveTo>
                  <a:cubicBezTo>
                    <a:pt x="0" y="193167"/>
                    <a:pt x="191897" y="0"/>
                    <a:pt x="428625" y="0"/>
                  </a:cubicBezTo>
                  <a:lnTo>
                    <a:pt x="3857625" y="0"/>
                  </a:lnTo>
                  <a:cubicBezTo>
                    <a:pt x="4094353" y="0"/>
                    <a:pt x="4286250" y="193167"/>
                    <a:pt x="4286250" y="431419"/>
                  </a:cubicBezTo>
                  <a:lnTo>
                    <a:pt x="4286250" y="8985631"/>
                  </a:lnTo>
                  <a:cubicBezTo>
                    <a:pt x="4286250" y="9223883"/>
                    <a:pt x="4094353" y="9417051"/>
                    <a:pt x="3857625" y="9417051"/>
                  </a:cubicBezTo>
                  <a:lnTo>
                    <a:pt x="428625" y="9417051"/>
                  </a:lnTo>
                  <a:cubicBezTo>
                    <a:pt x="191897" y="9417050"/>
                    <a:pt x="0" y="9223883"/>
                    <a:pt x="0" y="89856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4337050" cy="9467851"/>
            </a:xfrm>
            <a:custGeom>
              <a:avLst/>
              <a:gdLst/>
              <a:ahLst/>
              <a:cxnLst/>
              <a:rect l="l" t="t" r="r" b="b"/>
              <a:pathLst>
                <a:path w="4337050" h="9467851">
                  <a:moveTo>
                    <a:pt x="0" y="456819"/>
                  </a:moveTo>
                  <a:cubicBezTo>
                    <a:pt x="0" y="204597"/>
                    <a:pt x="203073" y="0"/>
                    <a:pt x="454025" y="0"/>
                  </a:cubicBezTo>
                  <a:lnTo>
                    <a:pt x="3883025" y="0"/>
                  </a:lnTo>
                  <a:lnTo>
                    <a:pt x="3883025" y="25400"/>
                  </a:lnTo>
                  <a:lnTo>
                    <a:pt x="3883025" y="0"/>
                  </a:lnTo>
                  <a:cubicBezTo>
                    <a:pt x="4133977" y="0"/>
                    <a:pt x="4337050" y="204597"/>
                    <a:pt x="4337050" y="456819"/>
                  </a:cubicBezTo>
                  <a:lnTo>
                    <a:pt x="4311650" y="456819"/>
                  </a:lnTo>
                  <a:lnTo>
                    <a:pt x="4337050" y="456819"/>
                  </a:lnTo>
                  <a:lnTo>
                    <a:pt x="4337050" y="9011031"/>
                  </a:lnTo>
                  <a:lnTo>
                    <a:pt x="4311650" y="9011031"/>
                  </a:lnTo>
                  <a:lnTo>
                    <a:pt x="4337050" y="9011031"/>
                  </a:lnTo>
                  <a:cubicBezTo>
                    <a:pt x="4337050" y="9263126"/>
                    <a:pt x="4133977" y="9467851"/>
                    <a:pt x="3883025" y="9467851"/>
                  </a:cubicBezTo>
                  <a:lnTo>
                    <a:pt x="3883025" y="9442451"/>
                  </a:lnTo>
                  <a:lnTo>
                    <a:pt x="3883025" y="9467851"/>
                  </a:lnTo>
                  <a:lnTo>
                    <a:pt x="454025" y="9467851"/>
                  </a:lnTo>
                  <a:lnTo>
                    <a:pt x="454025" y="9442451"/>
                  </a:lnTo>
                  <a:lnTo>
                    <a:pt x="454025" y="9467851"/>
                  </a:lnTo>
                  <a:cubicBezTo>
                    <a:pt x="203073" y="9467850"/>
                    <a:pt x="0" y="9263253"/>
                    <a:pt x="0" y="9011031"/>
                  </a:cubicBezTo>
                  <a:lnTo>
                    <a:pt x="0" y="456819"/>
                  </a:lnTo>
                  <a:lnTo>
                    <a:pt x="25400" y="456819"/>
                  </a:lnTo>
                  <a:lnTo>
                    <a:pt x="0" y="456819"/>
                  </a:lnTo>
                  <a:moveTo>
                    <a:pt x="50800" y="456819"/>
                  </a:moveTo>
                  <a:lnTo>
                    <a:pt x="50800" y="9011031"/>
                  </a:lnTo>
                  <a:lnTo>
                    <a:pt x="25400" y="9011031"/>
                  </a:lnTo>
                  <a:lnTo>
                    <a:pt x="50800" y="9011031"/>
                  </a:lnTo>
                  <a:cubicBezTo>
                    <a:pt x="50800" y="9235440"/>
                    <a:pt x="231521" y="9417050"/>
                    <a:pt x="454025" y="9417050"/>
                  </a:cubicBezTo>
                  <a:lnTo>
                    <a:pt x="3883025" y="9417050"/>
                  </a:lnTo>
                  <a:cubicBezTo>
                    <a:pt x="4105529" y="9417050"/>
                    <a:pt x="4286250" y="9235440"/>
                    <a:pt x="4286250" y="9011031"/>
                  </a:cubicBezTo>
                  <a:lnTo>
                    <a:pt x="4286250" y="456819"/>
                  </a:lnTo>
                  <a:cubicBezTo>
                    <a:pt x="4286250" y="232410"/>
                    <a:pt x="4105529" y="50800"/>
                    <a:pt x="3883025" y="50800"/>
                  </a:cubicBezTo>
                  <a:lnTo>
                    <a:pt x="454025" y="50800"/>
                  </a:lnTo>
                  <a:lnTo>
                    <a:pt x="454025" y="25400"/>
                  </a:lnTo>
                  <a:lnTo>
                    <a:pt x="454025" y="50800"/>
                  </a:lnTo>
                  <a:cubicBezTo>
                    <a:pt x="231521" y="50800"/>
                    <a:pt x="50800" y="232410"/>
                    <a:pt x="50800" y="4568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404733" y="3034015"/>
            <a:ext cx="1885755" cy="2202226"/>
            <a:chOff x="0" y="0"/>
            <a:chExt cx="3189737" cy="3725044"/>
          </a:xfrm>
        </p:grpSpPr>
        <p:sp>
          <p:nvSpPr>
            <p:cNvPr id="17" name="Freeform 17"/>
            <p:cNvSpPr/>
            <p:nvPr/>
          </p:nvSpPr>
          <p:spPr>
            <a:xfrm>
              <a:off x="21278" y="25400"/>
              <a:ext cx="3147079" cy="3674364"/>
            </a:xfrm>
            <a:custGeom>
              <a:avLst/>
              <a:gdLst/>
              <a:ahLst/>
              <a:cxnLst/>
              <a:rect l="l" t="t" r="r" b="b"/>
              <a:pathLst>
                <a:path w="3147079" h="3674364">
                  <a:moveTo>
                    <a:pt x="0" y="1837182"/>
                  </a:moveTo>
                  <a:cubicBezTo>
                    <a:pt x="0" y="822452"/>
                    <a:pt x="704529" y="0"/>
                    <a:pt x="1573540" y="0"/>
                  </a:cubicBezTo>
                  <a:cubicBezTo>
                    <a:pt x="2442551" y="0"/>
                    <a:pt x="3147080" y="822452"/>
                    <a:pt x="3147080" y="1837182"/>
                  </a:cubicBezTo>
                  <a:cubicBezTo>
                    <a:pt x="3147080" y="2851912"/>
                    <a:pt x="2442551" y="3674364"/>
                    <a:pt x="1573540" y="3674364"/>
                  </a:cubicBezTo>
                  <a:cubicBezTo>
                    <a:pt x="704529" y="3674364"/>
                    <a:pt x="0" y="2851785"/>
                    <a:pt x="0" y="1837182"/>
                  </a:cubicBezTo>
                  <a:close/>
                </a:path>
              </a:pathLst>
            </a:custGeom>
            <a:blipFill>
              <a:blip r:embed="rId6"/>
              <a:stretch>
                <a:fillRect l="-14465" t="-691" r="-14731" b="-688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3189636" cy="3725164"/>
            </a:xfrm>
            <a:custGeom>
              <a:avLst/>
              <a:gdLst/>
              <a:ahLst/>
              <a:cxnLst/>
              <a:rect l="l" t="t" r="r" b="b"/>
              <a:pathLst>
                <a:path w="3189636" h="3725164">
                  <a:moveTo>
                    <a:pt x="0" y="1862582"/>
                  </a:moveTo>
                  <a:cubicBezTo>
                    <a:pt x="0" y="833374"/>
                    <a:pt x="714530" y="0"/>
                    <a:pt x="1594818" y="0"/>
                  </a:cubicBezTo>
                  <a:lnTo>
                    <a:pt x="1594818" y="25400"/>
                  </a:lnTo>
                  <a:lnTo>
                    <a:pt x="1594818" y="0"/>
                  </a:lnTo>
                  <a:cubicBezTo>
                    <a:pt x="2475213" y="0"/>
                    <a:pt x="3189636" y="833374"/>
                    <a:pt x="3189636" y="1862582"/>
                  </a:cubicBezTo>
                  <a:lnTo>
                    <a:pt x="3168358" y="1862582"/>
                  </a:lnTo>
                  <a:lnTo>
                    <a:pt x="3189636" y="1862582"/>
                  </a:lnTo>
                  <a:cubicBezTo>
                    <a:pt x="3189636" y="2891790"/>
                    <a:pt x="2475106" y="3725164"/>
                    <a:pt x="1594818" y="3725164"/>
                  </a:cubicBezTo>
                  <a:lnTo>
                    <a:pt x="1594818" y="3699764"/>
                  </a:lnTo>
                  <a:lnTo>
                    <a:pt x="1594818" y="3725164"/>
                  </a:lnTo>
                  <a:cubicBezTo>
                    <a:pt x="714530" y="3725037"/>
                    <a:pt x="0" y="2891663"/>
                    <a:pt x="0" y="1862582"/>
                  </a:cubicBezTo>
                  <a:lnTo>
                    <a:pt x="21278" y="1862582"/>
                  </a:lnTo>
                  <a:lnTo>
                    <a:pt x="42557" y="1862582"/>
                  </a:lnTo>
                  <a:lnTo>
                    <a:pt x="21278" y="1862582"/>
                  </a:lnTo>
                  <a:lnTo>
                    <a:pt x="0" y="1862582"/>
                  </a:lnTo>
                  <a:moveTo>
                    <a:pt x="42557" y="1862582"/>
                  </a:moveTo>
                  <a:cubicBezTo>
                    <a:pt x="42557" y="1876552"/>
                    <a:pt x="32982" y="1887982"/>
                    <a:pt x="21278" y="1887982"/>
                  </a:cubicBezTo>
                  <a:cubicBezTo>
                    <a:pt x="9575" y="1887982"/>
                    <a:pt x="0" y="1876552"/>
                    <a:pt x="0" y="1862582"/>
                  </a:cubicBezTo>
                  <a:cubicBezTo>
                    <a:pt x="0" y="1848612"/>
                    <a:pt x="9575" y="1837182"/>
                    <a:pt x="21278" y="1837182"/>
                  </a:cubicBezTo>
                  <a:cubicBezTo>
                    <a:pt x="32982" y="1837182"/>
                    <a:pt x="42557" y="1848612"/>
                    <a:pt x="42557" y="1862582"/>
                  </a:cubicBezTo>
                  <a:cubicBezTo>
                    <a:pt x="42557" y="2862580"/>
                    <a:pt x="737085" y="3674237"/>
                    <a:pt x="1594818" y="3674237"/>
                  </a:cubicBezTo>
                  <a:cubicBezTo>
                    <a:pt x="2452551" y="3674237"/>
                    <a:pt x="3147079" y="2862580"/>
                    <a:pt x="3147079" y="1862455"/>
                  </a:cubicBezTo>
                  <a:cubicBezTo>
                    <a:pt x="3147079" y="862330"/>
                    <a:pt x="2452658" y="50800"/>
                    <a:pt x="1594818" y="50800"/>
                  </a:cubicBezTo>
                  <a:lnTo>
                    <a:pt x="1594818" y="25400"/>
                  </a:lnTo>
                  <a:lnTo>
                    <a:pt x="1594818" y="50800"/>
                  </a:lnTo>
                  <a:cubicBezTo>
                    <a:pt x="737085" y="50800"/>
                    <a:pt x="42557" y="862457"/>
                    <a:pt x="42557" y="186258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7770440" y="2869342"/>
            <a:ext cx="2747118" cy="5997003"/>
            <a:chOff x="0" y="0"/>
            <a:chExt cx="4337050" cy="9467850"/>
          </a:xfrm>
        </p:grpSpPr>
        <p:sp>
          <p:nvSpPr>
            <p:cNvPr id="20" name="Freeform 20"/>
            <p:cNvSpPr/>
            <p:nvPr/>
          </p:nvSpPr>
          <p:spPr>
            <a:xfrm>
              <a:off x="25400" y="25400"/>
              <a:ext cx="4286250" cy="9417051"/>
            </a:xfrm>
            <a:custGeom>
              <a:avLst/>
              <a:gdLst/>
              <a:ahLst/>
              <a:cxnLst/>
              <a:rect l="l" t="t" r="r" b="b"/>
              <a:pathLst>
                <a:path w="4286250" h="9417051">
                  <a:moveTo>
                    <a:pt x="0" y="431419"/>
                  </a:moveTo>
                  <a:cubicBezTo>
                    <a:pt x="0" y="193167"/>
                    <a:pt x="191897" y="0"/>
                    <a:pt x="428625" y="0"/>
                  </a:cubicBezTo>
                  <a:lnTo>
                    <a:pt x="3857625" y="0"/>
                  </a:lnTo>
                  <a:cubicBezTo>
                    <a:pt x="4094353" y="0"/>
                    <a:pt x="4286250" y="193167"/>
                    <a:pt x="4286250" y="431419"/>
                  </a:cubicBezTo>
                  <a:lnTo>
                    <a:pt x="4286250" y="8985631"/>
                  </a:lnTo>
                  <a:cubicBezTo>
                    <a:pt x="4286250" y="9223883"/>
                    <a:pt x="4094353" y="9417051"/>
                    <a:pt x="3857625" y="9417051"/>
                  </a:cubicBezTo>
                  <a:lnTo>
                    <a:pt x="428625" y="9417051"/>
                  </a:lnTo>
                  <a:cubicBezTo>
                    <a:pt x="191897" y="9417050"/>
                    <a:pt x="0" y="9223883"/>
                    <a:pt x="0" y="89856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4337050" cy="9467851"/>
            </a:xfrm>
            <a:custGeom>
              <a:avLst/>
              <a:gdLst/>
              <a:ahLst/>
              <a:cxnLst/>
              <a:rect l="l" t="t" r="r" b="b"/>
              <a:pathLst>
                <a:path w="4337050" h="9467851">
                  <a:moveTo>
                    <a:pt x="0" y="456819"/>
                  </a:moveTo>
                  <a:cubicBezTo>
                    <a:pt x="0" y="204597"/>
                    <a:pt x="203073" y="0"/>
                    <a:pt x="454025" y="0"/>
                  </a:cubicBezTo>
                  <a:lnTo>
                    <a:pt x="3883025" y="0"/>
                  </a:lnTo>
                  <a:lnTo>
                    <a:pt x="3883025" y="25400"/>
                  </a:lnTo>
                  <a:lnTo>
                    <a:pt x="3883025" y="0"/>
                  </a:lnTo>
                  <a:cubicBezTo>
                    <a:pt x="4133977" y="0"/>
                    <a:pt x="4337050" y="204597"/>
                    <a:pt x="4337050" y="456819"/>
                  </a:cubicBezTo>
                  <a:lnTo>
                    <a:pt x="4311650" y="456819"/>
                  </a:lnTo>
                  <a:lnTo>
                    <a:pt x="4337050" y="456819"/>
                  </a:lnTo>
                  <a:lnTo>
                    <a:pt x="4337050" y="9011031"/>
                  </a:lnTo>
                  <a:lnTo>
                    <a:pt x="4311650" y="9011031"/>
                  </a:lnTo>
                  <a:lnTo>
                    <a:pt x="4337050" y="9011031"/>
                  </a:lnTo>
                  <a:cubicBezTo>
                    <a:pt x="4337050" y="9263126"/>
                    <a:pt x="4133977" y="9467851"/>
                    <a:pt x="3883025" y="9467851"/>
                  </a:cubicBezTo>
                  <a:lnTo>
                    <a:pt x="3883025" y="9442451"/>
                  </a:lnTo>
                  <a:lnTo>
                    <a:pt x="3883025" y="9467851"/>
                  </a:lnTo>
                  <a:lnTo>
                    <a:pt x="454025" y="9467851"/>
                  </a:lnTo>
                  <a:lnTo>
                    <a:pt x="454025" y="9442451"/>
                  </a:lnTo>
                  <a:lnTo>
                    <a:pt x="454025" y="9467851"/>
                  </a:lnTo>
                  <a:cubicBezTo>
                    <a:pt x="203073" y="9467850"/>
                    <a:pt x="0" y="9263253"/>
                    <a:pt x="0" y="9011031"/>
                  </a:cubicBezTo>
                  <a:lnTo>
                    <a:pt x="0" y="456819"/>
                  </a:lnTo>
                  <a:lnTo>
                    <a:pt x="25400" y="456819"/>
                  </a:lnTo>
                  <a:lnTo>
                    <a:pt x="0" y="456819"/>
                  </a:lnTo>
                  <a:moveTo>
                    <a:pt x="50800" y="456819"/>
                  </a:moveTo>
                  <a:lnTo>
                    <a:pt x="50800" y="9011031"/>
                  </a:lnTo>
                  <a:lnTo>
                    <a:pt x="25400" y="9011031"/>
                  </a:lnTo>
                  <a:lnTo>
                    <a:pt x="50800" y="9011031"/>
                  </a:lnTo>
                  <a:cubicBezTo>
                    <a:pt x="50800" y="9235440"/>
                    <a:pt x="231521" y="9417050"/>
                    <a:pt x="454025" y="9417050"/>
                  </a:cubicBezTo>
                  <a:lnTo>
                    <a:pt x="3883025" y="9417050"/>
                  </a:lnTo>
                  <a:cubicBezTo>
                    <a:pt x="4105529" y="9417050"/>
                    <a:pt x="4286250" y="9235440"/>
                    <a:pt x="4286250" y="9011031"/>
                  </a:cubicBezTo>
                  <a:lnTo>
                    <a:pt x="4286250" y="456819"/>
                  </a:lnTo>
                  <a:cubicBezTo>
                    <a:pt x="4286250" y="232410"/>
                    <a:pt x="4105529" y="50800"/>
                    <a:pt x="3883025" y="50800"/>
                  </a:cubicBezTo>
                  <a:lnTo>
                    <a:pt x="454025" y="50800"/>
                  </a:lnTo>
                  <a:lnTo>
                    <a:pt x="454025" y="25400"/>
                  </a:lnTo>
                  <a:lnTo>
                    <a:pt x="454025" y="50800"/>
                  </a:lnTo>
                  <a:cubicBezTo>
                    <a:pt x="231521" y="50800"/>
                    <a:pt x="50800" y="232410"/>
                    <a:pt x="50800" y="4568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8200993" y="3149637"/>
            <a:ext cx="1889587" cy="2173651"/>
            <a:chOff x="0" y="0"/>
            <a:chExt cx="3248389" cy="3736724"/>
          </a:xfrm>
        </p:grpSpPr>
        <p:sp>
          <p:nvSpPr>
            <p:cNvPr id="23" name="Freeform 23"/>
            <p:cNvSpPr/>
            <p:nvPr/>
          </p:nvSpPr>
          <p:spPr>
            <a:xfrm>
              <a:off x="25448" y="24998"/>
              <a:ext cx="3197431" cy="3686757"/>
            </a:xfrm>
            <a:custGeom>
              <a:avLst/>
              <a:gdLst/>
              <a:ahLst/>
              <a:cxnLst/>
              <a:rect l="l" t="t" r="r" b="b"/>
              <a:pathLst>
                <a:path w="3197431" h="3686757">
                  <a:moveTo>
                    <a:pt x="0" y="1843379"/>
                  </a:moveTo>
                  <a:cubicBezTo>
                    <a:pt x="0" y="825321"/>
                    <a:pt x="715729" y="0"/>
                    <a:pt x="1598780" y="0"/>
                  </a:cubicBezTo>
                  <a:cubicBezTo>
                    <a:pt x="2481830" y="0"/>
                    <a:pt x="3197432" y="825321"/>
                    <a:pt x="3197432" y="1843379"/>
                  </a:cubicBezTo>
                  <a:cubicBezTo>
                    <a:pt x="3197432" y="2861437"/>
                    <a:pt x="2481703" y="3686757"/>
                    <a:pt x="1598780" y="3686757"/>
                  </a:cubicBezTo>
                  <a:cubicBezTo>
                    <a:pt x="715856" y="3686757"/>
                    <a:pt x="0" y="2861437"/>
                    <a:pt x="0" y="1843379"/>
                  </a:cubicBezTo>
                  <a:close/>
                </a:path>
              </a:pathLst>
            </a:custGeom>
            <a:blipFill>
              <a:blip r:embed="rId7"/>
              <a:stretch>
                <a:fillRect l="-795" t="-8242" r="-797" b="-8266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3248455" cy="3736754"/>
            </a:xfrm>
            <a:custGeom>
              <a:avLst/>
              <a:gdLst/>
              <a:ahLst/>
              <a:cxnLst/>
              <a:rect l="l" t="t" r="r" b="b"/>
              <a:pathLst>
                <a:path w="3248455" h="3736754">
                  <a:moveTo>
                    <a:pt x="0" y="1868377"/>
                  </a:moveTo>
                  <a:cubicBezTo>
                    <a:pt x="0" y="840445"/>
                    <a:pt x="723491" y="0"/>
                    <a:pt x="1624228" y="0"/>
                  </a:cubicBezTo>
                  <a:lnTo>
                    <a:pt x="1624228" y="24998"/>
                  </a:lnTo>
                  <a:lnTo>
                    <a:pt x="1624228" y="0"/>
                  </a:lnTo>
                  <a:cubicBezTo>
                    <a:pt x="2524964" y="0"/>
                    <a:pt x="3248455" y="840445"/>
                    <a:pt x="3248455" y="1868377"/>
                  </a:cubicBezTo>
                  <a:cubicBezTo>
                    <a:pt x="3248455" y="2896309"/>
                    <a:pt x="2524837" y="3736754"/>
                    <a:pt x="1624228" y="3736754"/>
                  </a:cubicBezTo>
                  <a:lnTo>
                    <a:pt x="1624228" y="3711755"/>
                  </a:lnTo>
                  <a:lnTo>
                    <a:pt x="1624228" y="3736754"/>
                  </a:lnTo>
                  <a:cubicBezTo>
                    <a:pt x="723491" y="3736754"/>
                    <a:pt x="0" y="2896309"/>
                    <a:pt x="0" y="1868377"/>
                  </a:cubicBezTo>
                  <a:lnTo>
                    <a:pt x="25448" y="1868377"/>
                  </a:lnTo>
                  <a:lnTo>
                    <a:pt x="46952" y="1881751"/>
                  </a:lnTo>
                  <a:cubicBezTo>
                    <a:pt x="40844" y="1891125"/>
                    <a:pt x="29265" y="1895500"/>
                    <a:pt x="18323" y="1892375"/>
                  </a:cubicBezTo>
                  <a:cubicBezTo>
                    <a:pt x="7380" y="1889250"/>
                    <a:pt x="0" y="1879501"/>
                    <a:pt x="0" y="1868377"/>
                  </a:cubicBezTo>
                  <a:moveTo>
                    <a:pt x="50896" y="1868377"/>
                  </a:moveTo>
                  <a:lnTo>
                    <a:pt x="25448" y="1868377"/>
                  </a:lnTo>
                  <a:lnTo>
                    <a:pt x="3944" y="1855003"/>
                  </a:lnTo>
                  <a:cubicBezTo>
                    <a:pt x="10052" y="1845628"/>
                    <a:pt x="21631" y="1841254"/>
                    <a:pt x="32574" y="1844378"/>
                  </a:cubicBezTo>
                  <a:cubicBezTo>
                    <a:pt x="43516" y="1847503"/>
                    <a:pt x="50896" y="1857253"/>
                    <a:pt x="50896" y="1868377"/>
                  </a:cubicBezTo>
                  <a:cubicBezTo>
                    <a:pt x="50896" y="2876560"/>
                    <a:pt x="758991" y="3686757"/>
                    <a:pt x="1624228" y="3686757"/>
                  </a:cubicBezTo>
                  <a:cubicBezTo>
                    <a:pt x="2489464" y="3686757"/>
                    <a:pt x="3197559" y="2876560"/>
                    <a:pt x="3197559" y="1868377"/>
                  </a:cubicBezTo>
                  <a:lnTo>
                    <a:pt x="3223007" y="1868377"/>
                  </a:lnTo>
                  <a:lnTo>
                    <a:pt x="3197559" y="1868377"/>
                  </a:lnTo>
                  <a:cubicBezTo>
                    <a:pt x="3197431" y="860193"/>
                    <a:pt x="2489464" y="49997"/>
                    <a:pt x="1624228" y="49997"/>
                  </a:cubicBezTo>
                  <a:lnTo>
                    <a:pt x="1624228" y="24998"/>
                  </a:lnTo>
                  <a:lnTo>
                    <a:pt x="1624228" y="49997"/>
                  </a:lnTo>
                  <a:cubicBezTo>
                    <a:pt x="758991" y="49997"/>
                    <a:pt x="50896" y="860193"/>
                    <a:pt x="50896" y="18683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566830" y="2869342"/>
            <a:ext cx="2747118" cy="5997003"/>
            <a:chOff x="0" y="0"/>
            <a:chExt cx="4337050" cy="9467850"/>
          </a:xfrm>
        </p:grpSpPr>
        <p:sp>
          <p:nvSpPr>
            <p:cNvPr id="26" name="Freeform 26"/>
            <p:cNvSpPr/>
            <p:nvPr/>
          </p:nvSpPr>
          <p:spPr>
            <a:xfrm>
              <a:off x="25400" y="25400"/>
              <a:ext cx="4286250" cy="9417051"/>
            </a:xfrm>
            <a:custGeom>
              <a:avLst/>
              <a:gdLst/>
              <a:ahLst/>
              <a:cxnLst/>
              <a:rect l="l" t="t" r="r" b="b"/>
              <a:pathLst>
                <a:path w="4286250" h="9417051">
                  <a:moveTo>
                    <a:pt x="0" y="431419"/>
                  </a:moveTo>
                  <a:cubicBezTo>
                    <a:pt x="0" y="193167"/>
                    <a:pt x="191897" y="0"/>
                    <a:pt x="428625" y="0"/>
                  </a:cubicBezTo>
                  <a:lnTo>
                    <a:pt x="3857625" y="0"/>
                  </a:lnTo>
                  <a:cubicBezTo>
                    <a:pt x="4094353" y="0"/>
                    <a:pt x="4286250" y="193167"/>
                    <a:pt x="4286250" y="431419"/>
                  </a:cubicBezTo>
                  <a:lnTo>
                    <a:pt x="4286250" y="8985631"/>
                  </a:lnTo>
                  <a:cubicBezTo>
                    <a:pt x="4286250" y="9223883"/>
                    <a:pt x="4094353" y="9417051"/>
                    <a:pt x="3857625" y="9417051"/>
                  </a:cubicBezTo>
                  <a:lnTo>
                    <a:pt x="428625" y="9417051"/>
                  </a:lnTo>
                  <a:cubicBezTo>
                    <a:pt x="191897" y="9417050"/>
                    <a:pt x="0" y="9223883"/>
                    <a:pt x="0" y="89856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4337050" cy="9467851"/>
            </a:xfrm>
            <a:custGeom>
              <a:avLst/>
              <a:gdLst/>
              <a:ahLst/>
              <a:cxnLst/>
              <a:rect l="l" t="t" r="r" b="b"/>
              <a:pathLst>
                <a:path w="4337050" h="9467851">
                  <a:moveTo>
                    <a:pt x="0" y="456819"/>
                  </a:moveTo>
                  <a:cubicBezTo>
                    <a:pt x="0" y="204597"/>
                    <a:pt x="203073" y="0"/>
                    <a:pt x="454025" y="0"/>
                  </a:cubicBezTo>
                  <a:lnTo>
                    <a:pt x="3883025" y="0"/>
                  </a:lnTo>
                  <a:lnTo>
                    <a:pt x="3883025" y="25400"/>
                  </a:lnTo>
                  <a:lnTo>
                    <a:pt x="3883025" y="0"/>
                  </a:lnTo>
                  <a:cubicBezTo>
                    <a:pt x="4133977" y="0"/>
                    <a:pt x="4337050" y="204597"/>
                    <a:pt x="4337050" y="456819"/>
                  </a:cubicBezTo>
                  <a:lnTo>
                    <a:pt x="4311650" y="456819"/>
                  </a:lnTo>
                  <a:lnTo>
                    <a:pt x="4337050" y="456819"/>
                  </a:lnTo>
                  <a:lnTo>
                    <a:pt x="4337050" y="9011031"/>
                  </a:lnTo>
                  <a:lnTo>
                    <a:pt x="4311650" y="9011031"/>
                  </a:lnTo>
                  <a:lnTo>
                    <a:pt x="4337050" y="9011031"/>
                  </a:lnTo>
                  <a:cubicBezTo>
                    <a:pt x="4337050" y="9263126"/>
                    <a:pt x="4133977" y="9467851"/>
                    <a:pt x="3883025" y="9467851"/>
                  </a:cubicBezTo>
                  <a:lnTo>
                    <a:pt x="3883025" y="9442451"/>
                  </a:lnTo>
                  <a:lnTo>
                    <a:pt x="3883025" y="9467851"/>
                  </a:lnTo>
                  <a:lnTo>
                    <a:pt x="454025" y="9467851"/>
                  </a:lnTo>
                  <a:lnTo>
                    <a:pt x="454025" y="9442451"/>
                  </a:lnTo>
                  <a:lnTo>
                    <a:pt x="454025" y="9467851"/>
                  </a:lnTo>
                  <a:cubicBezTo>
                    <a:pt x="203073" y="9467850"/>
                    <a:pt x="0" y="9263253"/>
                    <a:pt x="0" y="9011031"/>
                  </a:cubicBezTo>
                  <a:lnTo>
                    <a:pt x="0" y="456819"/>
                  </a:lnTo>
                  <a:lnTo>
                    <a:pt x="25400" y="456819"/>
                  </a:lnTo>
                  <a:lnTo>
                    <a:pt x="0" y="456819"/>
                  </a:lnTo>
                  <a:moveTo>
                    <a:pt x="50800" y="456819"/>
                  </a:moveTo>
                  <a:lnTo>
                    <a:pt x="50800" y="9011031"/>
                  </a:lnTo>
                  <a:lnTo>
                    <a:pt x="25400" y="9011031"/>
                  </a:lnTo>
                  <a:lnTo>
                    <a:pt x="50800" y="9011031"/>
                  </a:lnTo>
                  <a:cubicBezTo>
                    <a:pt x="50800" y="9235440"/>
                    <a:pt x="231521" y="9417050"/>
                    <a:pt x="454025" y="9417050"/>
                  </a:cubicBezTo>
                  <a:lnTo>
                    <a:pt x="3883025" y="9417050"/>
                  </a:lnTo>
                  <a:cubicBezTo>
                    <a:pt x="4105529" y="9417050"/>
                    <a:pt x="4286250" y="9235440"/>
                    <a:pt x="4286250" y="9011031"/>
                  </a:cubicBezTo>
                  <a:lnTo>
                    <a:pt x="4286250" y="456819"/>
                  </a:lnTo>
                  <a:cubicBezTo>
                    <a:pt x="4286250" y="232410"/>
                    <a:pt x="4105529" y="50800"/>
                    <a:pt x="3883025" y="50800"/>
                  </a:cubicBezTo>
                  <a:lnTo>
                    <a:pt x="454025" y="50800"/>
                  </a:lnTo>
                  <a:lnTo>
                    <a:pt x="454025" y="25400"/>
                  </a:lnTo>
                  <a:lnTo>
                    <a:pt x="454025" y="50800"/>
                  </a:lnTo>
                  <a:cubicBezTo>
                    <a:pt x="231521" y="50800"/>
                    <a:pt x="50800" y="232410"/>
                    <a:pt x="50800" y="4568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993809" y="3211917"/>
            <a:ext cx="1813733" cy="2188966"/>
            <a:chOff x="0" y="0"/>
            <a:chExt cx="3086496" cy="3725044"/>
          </a:xfrm>
        </p:grpSpPr>
        <p:sp>
          <p:nvSpPr>
            <p:cNvPr id="29" name="Freeform 29"/>
            <p:cNvSpPr/>
            <p:nvPr/>
          </p:nvSpPr>
          <p:spPr>
            <a:xfrm>
              <a:off x="20693" y="25400"/>
              <a:ext cx="3045128" cy="3674237"/>
            </a:xfrm>
            <a:custGeom>
              <a:avLst/>
              <a:gdLst/>
              <a:ahLst/>
              <a:cxnLst/>
              <a:rect l="l" t="t" r="r" b="b"/>
              <a:pathLst>
                <a:path w="3045128" h="3674237">
                  <a:moveTo>
                    <a:pt x="0" y="1837182"/>
                  </a:moveTo>
                  <a:cubicBezTo>
                    <a:pt x="0" y="822452"/>
                    <a:pt x="681639" y="0"/>
                    <a:pt x="1522513" y="0"/>
                  </a:cubicBezTo>
                  <a:cubicBezTo>
                    <a:pt x="2363387" y="0"/>
                    <a:pt x="3045129" y="822452"/>
                    <a:pt x="3045129" y="1837182"/>
                  </a:cubicBezTo>
                  <a:cubicBezTo>
                    <a:pt x="3045129" y="2851912"/>
                    <a:pt x="2363490" y="3674237"/>
                    <a:pt x="1522513" y="3674237"/>
                  </a:cubicBezTo>
                  <a:cubicBezTo>
                    <a:pt x="681535" y="3674237"/>
                    <a:pt x="0" y="2851785"/>
                    <a:pt x="0" y="1837182"/>
                  </a:cubicBezTo>
                  <a:close/>
                </a:path>
              </a:pathLst>
            </a:custGeom>
            <a:blipFill>
              <a:blip r:embed="rId8"/>
              <a:stretch>
                <a:fillRect l="-11009" t="-691" r="-11289" b="-668"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3086519" cy="3725164"/>
            </a:xfrm>
            <a:custGeom>
              <a:avLst/>
              <a:gdLst/>
              <a:ahLst/>
              <a:cxnLst/>
              <a:rect l="l" t="t" r="r" b="b"/>
              <a:pathLst>
                <a:path w="3086519" h="3725164">
                  <a:moveTo>
                    <a:pt x="0" y="1862582"/>
                  </a:moveTo>
                  <a:cubicBezTo>
                    <a:pt x="0" y="833501"/>
                    <a:pt x="691261" y="0"/>
                    <a:pt x="1543206" y="0"/>
                  </a:cubicBezTo>
                  <a:lnTo>
                    <a:pt x="1543206" y="25400"/>
                  </a:lnTo>
                  <a:lnTo>
                    <a:pt x="1543206" y="0"/>
                  </a:lnTo>
                  <a:cubicBezTo>
                    <a:pt x="2395254" y="0"/>
                    <a:pt x="3086519" y="833501"/>
                    <a:pt x="3086519" y="1862582"/>
                  </a:cubicBezTo>
                  <a:lnTo>
                    <a:pt x="3065822" y="1862582"/>
                  </a:lnTo>
                  <a:lnTo>
                    <a:pt x="3086519" y="1862582"/>
                  </a:lnTo>
                  <a:cubicBezTo>
                    <a:pt x="3086519" y="2891663"/>
                    <a:pt x="2395254" y="3725164"/>
                    <a:pt x="1543309" y="3725164"/>
                  </a:cubicBezTo>
                  <a:lnTo>
                    <a:pt x="1543309" y="3699764"/>
                  </a:lnTo>
                  <a:lnTo>
                    <a:pt x="1543309" y="3725164"/>
                  </a:lnTo>
                  <a:cubicBezTo>
                    <a:pt x="691261" y="3725037"/>
                    <a:pt x="0" y="2891536"/>
                    <a:pt x="0" y="1862582"/>
                  </a:cubicBezTo>
                  <a:lnTo>
                    <a:pt x="20693" y="1862582"/>
                  </a:lnTo>
                  <a:lnTo>
                    <a:pt x="38179" y="1876171"/>
                  </a:lnTo>
                  <a:cubicBezTo>
                    <a:pt x="33213" y="1885696"/>
                    <a:pt x="23797" y="1890141"/>
                    <a:pt x="14899" y="1886966"/>
                  </a:cubicBezTo>
                  <a:cubicBezTo>
                    <a:pt x="6001" y="1883791"/>
                    <a:pt x="0" y="1873885"/>
                    <a:pt x="0" y="1862582"/>
                  </a:cubicBezTo>
                  <a:moveTo>
                    <a:pt x="41387" y="1862582"/>
                  </a:moveTo>
                  <a:lnTo>
                    <a:pt x="20693" y="1862582"/>
                  </a:lnTo>
                  <a:lnTo>
                    <a:pt x="3207" y="1848993"/>
                  </a:lnTo>
                  <a:cubicBezTo>
                    <a:pt x="8174" y="1839468"/>
                    <a:pt x="17589" y="1835023"/>
                    <a:pt x="26487" y="1838198"/>
                  </a:cubicBezTo>
                  <a:cubicBezTo>
                    <a:pt x="35386" y="1841373"/>
                    <a:pt x="41387" y="1851279"/>
                    <a:pt x="41387" y="1862582"/>
                  </a:cubicBezTo>
                  <a:cubicBezTo>
                    <a:pt x="41387" y="2862707"/>
                    <a:pt x="713506" y="3674364"/>
                    <a:pt x="1543206" y="3674364"/>
                  </a:cubicBezTo>
                  <a:cubicBezTo>
                    <a:pt x="2372905" y="3674364"/>
                    <a:pt x="3045025" y="2862834"/>
                    <a:pt x="3045025" y="1862582"/>
                  </a:cubicBezTo>
                  <a:cubicBezTo>
                    <a:pt x="3045025" y="862330"/>
                    <a:pt x="2373009" y="50800"/>
                    <a:pt x="1543206" y="50800"/>
                  </a:cubicBezTo>
                  <a:lnTo>
                    <a:pt x="1543206" y="25400"/>
                  </a:lnTo>
                  <a:lnTo>
                    <a:pt x="1543206" y="50800"/>
                  </a:lnTo>
                  <a:cubicBezTo>
                    <a:pt x="713506" y="50800"/>
                    <a:pt x="41387" y="862330"/>
                    <a:pt x="41387" y="186258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3363220" y="2869342"/>
            <a:ext cx="2747118" cy="5997003"/>
            <a:chOff x="0" y="0"/>
            <a:chExt cx="4337050" cy="9467850"/>
          </a:xfrm>
        </p:grpSpPr>
        <p:sp>
          <p:nvSpPr>
            <p:cNvPr id="32" name="Freeform 32"/>
            <p:cNvSpPr/>
            <p:nvPr/>
          </p:nvSpPr>
          <p:spPr>
            <a:xfrm>
              <a:off x="25400" y="25400"/>
              <a:ext cx="4286250" cy="9417051"/>
            </a:xfrm>
            <a:custGeom>
              <a:avLst/>
              <a:gdLst/>
              <a:ahLst/>
              <a:cxnLst/>
              <a:rect l="l" t="t" r="r" b="b"/>
              <a:pathLst>
                <a:path w="4286250" h="9417051">
                  <a:moveTo>
                    <a:pt x="0" y="431419"/>
                  </a:moveTo>
                  <a:cubicBezTo>
                    <a:pt x="0" y="193167"/>
                    <a:pt x="191897" y="0"/>
                    <a:pt x="428625" y="0"/>
                  </a:cubicBezTo>
                  <a:lnTo>
                    <a:pt x="3857625" y="0"/>
                  </a:lnTo>
                  <a:cubicBezTo>
                    <a:pt x="4094353" y="0"/>
                    <a:pt x="4286250" y="193167"/>
                    <a:pt x="4286250" y="431419"/>
                  </a:cubicBezTo>
                  <a:lnTo>
                    <a:pt x="4286250" y="8985631"/>
                  </a:lnTo>
                  <a:cubicBezTo>
                    <a:pt x="4286250" y="9223883"/>
                    <a:pt x="4094353" y="9417051"/>
                    <a:pt x="3857625" y="9417051"/>
                  </a:cubicBezTo>
                  <a:lnTo>
                    <a:pt x="428625" y="9417051"/>
                  </a:lnTo>
                  <a:cubicBezTo>
                    <a:pt x="191897" y="9417050"/>
                    <a:pt x="0" y="9223883"/>
                    <a:pt x="0" y="89856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4337050" cy="9467851"/>
            </a:xfrm>
            <a:custGeom>
              <a:avLst/>
              <a:gdLst/>
              <a:ahLst/>
              <a:cxnLst/>
              <a:rect l="l" t="t" r="r" b="b"/>
              <a:pathLst>
                <a:path w="4337050" h="9467851">
                  <a:moveTo>
                    <a:pt x="0" y="456819"/>
                  </a:moveTo>
                  <a:cubicBezTo>
                    <a:pt x="0" y="204597"/>
                    <a:pt x="203073" y="0"/>
                    <a:pt x="454025" y="0"/>
                  </a:cubicBezTo>
                  <a:lnTo>
                    <a:pt x="3883025" y="0"/>
                  </a:lnTo>
                  <a:lnTo>
                    <a:pt x="3883025" y="25400"/>
                  </a:lnTo>
                  <a:lnTo>
                    <a:pt x="3883025" y="0"/>
                  </a:lnTo>
                  <a:cubicBezTo>
                    <a:pt x="4133977" y="0"/>
                    <a:pt x="4337050" y="204597"/>
                    <a:pt x="4337050" y="456819"/>
                  </a:cubicBezTo>
                  <a:lnTo>
                    <a:pt x="4311650" y="456819"/>
                  </a:lnTo>
                  <a:lnTo>
                    <a:pt x="4337050" y="456819"/>
                  </a:lnTo>
                  <a:lnTo>
                    <a:pt x="4337050" y="9011031"/>
                  </a:lnTo>
                  <a:lnTo>
                    <a:pt x="4311650" y="9011031"/>
                  </a:lnTo>
                  <a:lnTo>
                    <a:pt x="4337050" y="9011031"/>
                  </a:lnTo>
                  <a:cubicBezTo>
                    <a:pt x="4337050" y="9263126"/>
                    <a:pt x="4133977" y="9467851"/>
                    <a:pt x="3883025" y="9467851"/>
                  </a:cubicBezTo>
                  <a:lnTo>
                    <a:pt x="3883025" y="9442451"/>
                  </a:lnTo>
                  <a:lnTo>
                    <a:pt x="3883025" y="9467851"/>
                  </a:lnTo>
                  <a:lnTo>
                    <a:pt x="454025" y="9467851"/>
                  </a:lnTo>
                  <a:lnTo>
                    <a:pt x="454025" y="9442451"/>
                  </a:lnTo>
                  <a:lnTo>
                    <a:pt x="454025" y="9467851"/>
                  </a:lnTo>
                  <a:cubicBezTo>
                    <a:pt x="203073" y="9467850"/>
                    <a:pt x="0" y="9263253"/>
                    <a:pt x="0" y="9011031"/>
                  </a:cubicBezTo>
                  <a:lnTo>
                    <a:pt x="0" y="456819"/>
                  </a:lnTo>
                  <a:lnTo>
                    <a:pt x="25400" y="456819"/>
                  </a:lnTo>
                  <a:lnTo>
                    <a:pt x="0" y="456819"/>
                  </a:lnTo>
                  <a:moveTo>
                    <a:pt x="50800" y="456819"/>
                  </a:moveTo>
                  <a:lnTo>
                    <a:pt x="50800" y="9011031"/>
                  </a:lnTo>
                  <a:lnTo>
                    <a:pt x="25400" y="9011031"/>
                  </a:lnTo>
                  <a:lnTo>
                    <a:pt x="50800" y="9011031"/>
                  </a:lnTo>
                  <a:cubicBezTo>
                    <a:pt x="50800" y="9235440"/>
                    <a:pt x="231521" y="9417050"/>
                    <a:pt x="454025" y="9417050"/>
                  </a:cubicBezTo>
                  <a:lnTo>
                    <a:pt x="3883025" y="9417050"/>
                  </a:lnTo>
                  <a:cubicBezTo>
                    <a:pt x="4105529" y="9417050"/>
                    <a:pt x="4286250" y="9235440"/>
                    <a:pt x="4286250" y="9011031"/>
                  </a:cubicBezTo>
                  <a:lnTo>
                    <a:pt x="4286250" y="456819"/>
                  </a:lnTo>
                  <a:cubicBezTo>
                    <a:pt x="4286250" y="232410"/>
                    <a:pt x="4105529" y="50800"/>
                    <a:pt x="3883025" y="50800"/>
                  </a:cubicBezTo>
                  <a:lnTo>
                    <a:pt x="454025" y="50800"/>
                  </a:lnTo>
                  <a:lnTo>
                    <a:pt x="454025" y="25400"/>
                  </a:lnTo>
                  <a:lnTo>
                    <a:pt x="454025" y="50800"/>
                  </a:lnTo>
                  <a:cubicBezTo>
                    <a:pt x="231521" y="50800"/>
                    <a:pt x="50800" y="232410"/>
                    <a:pt x="50800" y="4568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3786690" y="3034015"/>
            <a:ext cx="1900178" cy="2215642"/>
            <a:chOff x="0" y="0"/>
            <a:chExt cx="3225436" cy="3760918"/>
          </a:xfrm>
        </p:grpSpPr>
        <p:sp>
          <p:nvSpPr>
            <p:cNvPr id="35" name="Freeform 35"/>
            <p:cNvSpPr/>
            <p:nvPr/>
          </p:nvSpPr>
          <p:spPr>
            <a:xfrm>
              <a:off x="25400" y="25400"/>
              <a:ext cx="3174619" cy="3710178"/>
            </a:xfrm>
            <a:custGeom>
              <a:avLst/>
              <a:gdLst/>
              <a:ahLst/>
              <a:cxnLst/>
              <a:rect l="l" t="t" r="r" b="b"/>
              <a:pathLst>
                <a:path w="3174619" h="3710178">
                  <a:moveTo>
                    <a:pt x="0" y="1855089"/>
                  </a:moveTo>
                  <a:cubicBezTo>
                    <a:pt x="0" y="830580"/>
                    <a:pt x="710692" y="0"/>
                    <a:pt x="1587373" y="0"/>
                  </a:cubicBezTo>
                  <a:cubicBezTo>
                    <a:pt x="2464054" y="0"/>
                    <a:pt x="3174619" y="830580"/>
                    <a:pt x="3174619" y="1855089"/>
                  </a:cubicBezTo>
                  <a:cubicBezTo>
                    <a:pt x="3174619" y="2879598"/>
                    <a:pt x="2463927" y="3710178"/>
                    <a:pt x="1587373" y="3710178"/>
                  </a:cubicBezTo>
                  <a:cubicBezTo>
                    <a:pt x="710819" y="3710178"/>
                    <a:pt x="0" y="2879598"/>
                    <a:pt x="0" y="1855089"/>
                  </a:cubicBezTo>
                  <a:close/>
                </a:path>
              </a:pathLst>
            </a:custGeom>
            <a:blipFill>
              <a:blip r:embed="rId9"/>
              <a:stretch>
                <a:fillRect l="-800" t="-7957" r="-800" b="-7955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3225419" cy="3760978"/>
            </a:xfrm>
            <a:custGeom>
              <a:avLst/>
              <a:gdLst/>
              <a:ahLst/>
              <a:cxnLst/>
              <a:rect l="l" t="t" r="r" b="b"/>
              <a:pathLst>
                <a:path w="3225419" h="3760978">
                  <a:moveTo>
                    <a:pt x="0" y="1880489"/>
                  </a:moveTo>
                  <a:cubicBezTo>
                    <a:pt x="0" y="845820"/>
                    <a:pt x="718439" y="0"/>
                    <a:pt x="1612773" y="0"/>
                  </a:cubicBezTo>
                  <a:lnTo>
                    <a:pt x="1612773" y="25400"/>
                  </a:lnTo>
                  <a:lnTo>
                    <a:pt x="1612773" y="0"/>
                  </a:lnTo>
                  <a:cubicBezTo>
                    <a:pt x="2506980" y="0"/>
                    <a:pt x="3225419" y="845820"/>
                    <a:pt x="3225419" y="1880489"/>
                  </a:cubicBezTo>
                  <a:cubicBezTo>
                    <a:pt x="3225419" y="2915158"/>
                    <a:pt x="2506980" y="3760978"/>
                    <a:pt x="1612773" y="3760978"/>
                  </a:cubicBezTo>
                  <a:lnTo>
                    <a:pt x="1612773" y="3735578"/>
                  </a:lnTo>
                  <a:lnTo>
                    <a:pt x="1612773" y="3760978"/>
                  </a:lnTo>
                  <a:cubicBezTo>
                    <a:pt x="718439" y="3760978"/>
                    <a:pt x="0" y="2915158"/>
                    <a:pt x="0" y="1880489"/>
                  </a:cubicBezTo>
                  <a:lnTo>
                    <a:pt x="25400" y="1880489"/>
                  </a:lnTo>
                  <a:lnTo>
                    <a:pt x="46863" y="1894078"/>
                  </a:lnTo>
                  <a:cubicBezTo>
                    <a:pt x="40767" y="1903603"/>
                    <a:pt x="29210" y="1908048"/>
                    <a:pt x="18288" y="1904873"/>
                  </a:cubicBezTo>
                  <a:cubicBezTo>
                    <a:pt x="7366" y="1901698"/>
                    <a:pt x="0" y="1891792"/>
                    <a:pt x="0" y="1880489"/>
                  </a:cubicBezTo>
                  <a:moveTo>
                    <a:pt x="50800" y="1880489"/>
                  </a:moveTo>
                  <a:lnTo>
                    <a:pt x="25400" y="1880489"/>
                  </a:lnTo>
                  <a:lnTo>
                    <a:pt x="3937" y="1866900"/>
                  </a:lnTo>
                  <a:cubicBezTo>
                    <a:pt x="10033" y="1857375"/>
                    <a:pt x="21590" y="1852930"/>
                    <a:pt x="32512" y="1856105"/>
                  </a:cubicBezTo>
                  <a:cubicBezTo>
                    <a:pt x="43434" y="1859280"/>
                    <a:pt x="50800" y="1869186"/>
                    <a:pt x="50800" y="1880489"/>
                  </a:cubicBezTo>
                  <a:cubicBezTo>
                    <a:pt x="50800" y="2894838"/>
                    <a:pt x="753618" y="3710178"/>
                    <a:pt x="1612773" y="3710178"/>
                  </a:cubicBezTo>
                  <a:cubicBezTo>
                    <a:pt x="2471928" y="3710178"/>
                    <a:pt x="3174746" y="2894838"/>
                    <a:pt x="3174746" y="1880489"/>
                  </a:cubicBezTo>
                  <a:lnTo>
                    <a:pt x="3200146" y="1880489"/>
                  </a:lnTo>
                  <a:lnTo>
                    <a:pt x="3174746" y="1880489"/>
                  </a:lnTo>
                  <a:cubicBezTo>
                    <a:pt x="3174619" y="866140"/>
                    <a:pt x="2471801" y="50800"/>
                    <a:pt x="1612773" y="50800"/>
                  </a:cubicBezTo>
                  <a:lnTo>
                    <a:pt x="1612773" y="25400"/>
                  </a:lnTo>
                  <a:lnTo>
                    <a:pt x="1612773" y="50800"/>
                  </a:lnTo>
                  <a:cubicBezTo>
                    <a:pt x="753618" y="50800"/>
                    <a:pt x="50800" y="866140"/>
                    <a:pt x="50800" y="188048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5286027" y="7499195"/>
            <a:ext cx="2151038" cy="859027"/>
            <a:chOff x="0" y="0"/>
            <a:chExt cx="2868050" cy="1145369"/>
          </a:xfrm>
        </p:grpSpPr>
        <p:sp>
          <p:nvSpPr>
            <p:cNvPr id="38" name="Freeform 38"/>
            <p:cNvSpPr/>
            <p:nvPr/>
          </p:nvSpPr>
          <p:spPr>
            <a:xfrm>
              <a:off x="21451" y="21451"/>
              <a:ext cx="2825148" cy="1102494"/>
            </a:xfrm>
            <a:custGeom>
              <a:avLst/>
              <a:gdLst/>
              <a:ahLst/>
              <a:cxnLst/>
              <a:rect l="l" t="t" r="r" b="b"/>
              <a:pathLst>
                <a:path w="2825148" h="1102494">
                  <a:moveTo>
                    <a:pt x="0" y="183732"/>
                  </a:moveTo>
                  <a:cubicBezTo>
                    <a:pt x="0" y="82266"/>
                    <a:pt x="84197" y="0"/>
                    <a:pt x="188022" y="0"/>
                  </a:cubicBezTo>
                  <a:lnTo>
                    <a:pt x="2637127" y="0"/>
                  </a:lnTo>
                  <a:cubicBezTo>
                    <a:pt x="2740951" y="0"/>
                    <a:pt x="2825148" y="82266"/>
                    <a:pt x="2825148" y="183732"/>
                  </a:cubicBezTo>
                  <a:lnTo>
                    <a:pt x="2825148" y="918763"/>
                  </a:lnTo>
                  <a:cubicBezTo>
                    <a:pt x="2825148" y="1020228"/>
                    <a:pt x="2740951" y="1102494"/>
                    <a:pt x="2637127" y="1102494"/>
                  </a:cubicBezTo>
                  <a:lnTo>
                    <a:pt x="188022" y="1102494"/>
                  </a:lnTo>
                  <a:cubicBezTo>
                    <a:pt x="84197" y="1102494"/>
                    <a:pt x="0" y="1020228"/>
                    <a:pt x="0" y="918763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0"/>
              <a:ext cx="2868051" cy="1145402"/>
            </a:xfrm>
            <a:custGeom>
              <a:avLst/>
              <a:gdLst/>
              <a:ahLst/>
              <a:cxnLst/>
              <a:rect l="l" t="t" r="r" b="b"/>
              <a:pathLst>
                <a:path w="2868051" h="1145402">
                  <a:moveTo>
                    <a:pt x="0" y="205183"/>
                  </a:moveTo>
                  <a:cubicBezTo>
                    <a:pt x="0" y="91383"/>
                    <a:pt x="94279" y="0"/>
                    <a:pt x="209473" y="0"/>
                  </a:cubicBezTo>
                  <a:lnTo>
                    <a:pt x="2658578" y="0"/>
                  </a:lnTo>
                  <a:lnTo>
                    <a:pt x="2658578" y="21451"/>
                  </a:lnTo>
                  <a:lnTo>
                    <a:pt x="2658578" y="0"/>
                  </a:lnTo>
                  <a:cubicBezTo>
                    <a:pt x="2773772" y="0"/>
                    <a:pt x="2868051" y="91383"/>
                    <a:pt x="2868051" y="205183"/>
                  </a:cubicBezTo>
                  <a:lnTo>
                    <a:pt x="2846599" y="205183"/>
                  </a:lnTo>
                  <a:lnTo>
                    <a:pt x="2868051" y="205183"/>
                  </a:lnTo>
                  <a:lnTo>
                    <a:pt x="2868051" y="940214"/>
                  </a:lnTo>
                  <a:lnTo>
                    <a:pt x="2846599" y="940214"/>
                  </a:lnTo>
                  <a:lnTo>
                    <a:pt x="2868051" y="940214"/>
                  </a:lnTo>
                  <a:cubicBezTo>
                    <a:pt x="2868051" y="1054014"/>
                    <a:pt x="2773772" y="1145402"/>
                    <a:pt x="2658578" y="1145402"/>
                  </a:cubicBezTo>
                  <a:lnTo>
                    <a:pt x="2658578" y="1123945"/>
                  </a:lnTo>
                  <a:lnTo>
                    <a:pt x="2658578" y="1145402"/>
                  </a:lnTo>
                  <a:lnTo>
                    <a:pt x="209473" y="1145402"/>
                  </a:lnTo>
                  <a:lnTo>
                    <a:pt x="209473" y="1123945"/>
                  </a:lnTo>
                  <a:lnTo>
                    <a:pt x="209473" y="1145402"/>
                  </a:lnTo>
                  <a:cubicBezTo>
                    <a:pt x="94279" y="1145402"/>
                    <a:pt x="0" y="1054014"/>
                    <a:pt x="0" y="940214"/>
                  </a:cubicBezTo>
                  <a:lnTo>
                    <a:pt x="0" y="205183"/>
                  </a:lnTo>
                  <a:lnTo>
                    <a:pt x="21451" y="205183"/>
                  </a:lnTo>
                  <a:lnTo>
                    <a:pt x="0" y="205183"/>
                  </a:lnTo>
                  <a:moveTo>
                    <a:pt x="42903" y="205183"/>
                  </a:moveTo>
                  <a:lnTo>
                    <a:pt x="42903" y="940214"/>
                  </a:lnTo>
                  <a:lnTo>
                    <a:pt x="21451" y="940214"/>
                  </a:lnTo>
                  <a:lnTo>
                    <a:pt x="42903" y="940214"/>
                  </a:lnTo>
                  <a:cubicBezTo>
                    <a:pt x="42903" y="1029345"/>
                    <a:pt x="117017" y="1102494"/>
                    <a:pt x="209473" y="1102494"/>
                  </a:cubicBezTo>
                  <a:lnTo>
                    <a:pt x="2658578" y="1102494"/>
                  </a:lnTo>
                  <a:cubicBezTo>
                    <a:pt x="2751033" y="1102494"/>
                    <a:pt x="2825148" y="1029345"/>
                    <a:pt x="2825148" y="940214"/>
                  </a:cubicBezTo>
                  <a:lnTo>
                    <a:pt x="2825148" y="205183"/>
                  </a:lnTo>
                  <a:cubicBezTo>
                    <a:pt x="2825148" y="116052"/>
                    <a:pt x="2751033" y="42903"/>
                    <a:pt x="2658578" y="42903"/>
                  </a:cubicBezTo>
                  <a:lnTo>
                    <a:pt x="209473" y="42903"/>
                  </a:lnTo>
                  <a:lnTo>
                    <a:pt x="209473" y="21451"/>
                  </a:lnTo>
                  <a:lnTo>
                    <a:pt x="209473" y="42903"/>
                  </a:lnTo>
                  <a:cubicBezTo>
                    <a:pt x="117017" y="42903"/>
                    <a:pt x="42903" y="116052"/>
                    <a:pt x="42903" y="2051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0"/>
              <a:ext cx="2868050" cy="114536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spc="3">
                  <a:solidFill>
                    <a:srgbClr val="1C3879"/>
                  </a:solidFill>
                  <a:latin typeface="TT Ramillas"/>
                  <a:ea typeface="TT Ramillas"/>
                  <a:cs typeface="TT Ramillas"/>
                  <a:sym typeface="TT Ramillas"/>
                </a:rPr>
                <a:t>Модуль 2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083999" y="7499195"/>
            <a:ext cx="2151038" cy="859027"/>
            <a:chOff x="0" y="0"/>
            <a:chExt cx="2868050" cy="1145369"/>
          </a:xfrm>
        </p:grpSpPr>
        <p:sp>
          <p:nvSpPr>
            <p:cNvPr id="42" name="Freeform 42"/>
            <p:cNvSpPr/>
            <p:nvPr/>
          </p:nvSpPr>
          <p:spPr>
            <a:xfrm>
              <a:off x="21451" y="21451"/>
              <a:ext cx="2825148" cy="1102494"/>
            </a:xfrm>
            <a:custGeom>
              <a:avLst/>
              <a:gdLst/>
              <a:ahLst/>
              <a:cxnLst/>
              <a:rect l="l" t="t" r="r" b="b"/>
              <a:pathLst>
                <a:path w="2825148" h="1102494">
                  <a:moveTo>
                    <a:pt x="0" y="183732"/>
                  </a:moveTo>
                  <a:cubicBezTo>
                    <a:pt x="0" y="82266"/>
                    <a:pt x="84197" y="0"/>
                    <a:pt x="188022" y="0"/>
                  </a:cubicBezTo>
                  <a:lnTo>
                    <a:pt x="2637127" y="0"/>
                  </a:lnTo>
                  <a:cubicBezTo>
                    <a:pt x="2740951" y="0"/>
                    <a:pt x="2825148" y="82266"/>
                    <a:pt x="2825148" y="183732"/>
                  </a:cubicBezTo>
                  <a:lnTo>
                    <a:pt x="2825148" y="918763"/>
                  </a:lnTo>
                  <a:cubicBezTo>
                    <a:pt x="2825148" y="1020228"/>
                    <a:pt x="2740951" y="1102494"/>
                    <a:pt x="2637127" y="1102494"/>
                  </a:cubicBezTo>
                  <a:lnTo>
                    <a:pt x="188022" y="1102494"/>
                  </a:lnTo>
                  <a:cubicBezTo>
                    <a:pt x="84197" y="1102494"/>
                    <a:pt x="0" y="1020228"/>
                    <a:pt x="0" y="918763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2868051" cy="1145402"/>
            </a:xfrm>
            <a:custGeom>
              <a:avLst/>
              <a:gdLst/>
              <a:ahLst/>
              <a:cxnLst/>
              <a:rect l="l" t="t" r="r" b="b"/>
              <a:pathLst>
                <a:path w="2868051" h="1145402">
                  <a:moveTo>
                    <a:pt x="0" y="205183"/>
                  </a:moveTo>
                  <a:cubicBezTo>
                    <a:pt x="0" y="91383"/>
                    <a:pt x="94279" y="0"/>
                    <a:pt x="209473" y="0"/>
                  </a:cubicBezTo>
                  <a:lnTo>
                    <a:pt x="2658578" y="0"/>
                  </a:lnTo>
                  <a:lnTo>
                    <a:pt x="2658578" y="21451"/>
                  </a:lnTo>
                  <a:lnTo>
                    <a:pt x="2658578" y="0"/>
                  </a:lnTo>
                  <a:cubicBezTo>
                    <a:pt x="2773772" y="0"/>
                    <a:pt x="2868051" y="91383"/>
                    <a:pt x="2868051" y="205183"/>
                  </a:cubicBezTo>
                  <a:lnTo>
                    <a:pt x="2846599" y="205183"/>
                  </a:lnTo>
                  <a:lnTo>
                    <a:pt x="2868051" y="205183"/>
                  </a:lnTo>
                  <a:lnTo>
                    <a:pt x="2868051" y="940214"/>
                  </a:lnTo>
                  <a:lnTo>
                    <a:pt x="2846599" y="940214"/>
                  </a:lnTo>
                  <a:lnTo>
                    <a:pt x="2868051" y="940214"/>
                  </a:lnTo>
                  <a:cubicBezTo>
                    <a:pt x="2868051" y="1054014"/>
                    <a:pt x="2773772" y="1145402"/>
                    <a:pt x="2658578" y="1145402"/>
                  </a:cubicBezTo>
                  <a:lnTo>
                    <a:pt x="2658578" y="1123945"/>
                  </a:lnTo>
                  <a:lnTo>
                    <a:pt x="2658578" y="1145402"/>
                  </a:lnTo>
                  <a:lnTo>
                    <a:pt x="209473" y="1145402"/>
                  </a:lnTo>
                  <a:lnTo>
                    <a:pt x="209473" y="1123945"/>
                  </a:lnTo>
                  <a:lnTo>
                    <a:pt x="209473" y="1145402"/>
                  </a:lnTo>
                  <a:cubicBezTo>
                    <a:pt x="94279" y="1145402"/>
                    <a:pt x="0" y="1054014"/>
                    <a:pt x="0" y="940214"/>
                  </a:cubicBezTo>
                  <a:lnTo>
                    <a:pt x="0" y="205183"/>
                  </a:lnTo>
                  <a:lnTo>
                    <a:pt x="21451" y="205183"/>
                  </a:lnTo>
                  <a:lnTo>
                    <a:pt x="0" y="205183"/>
                  </a:lnTo>
                  <a:moveTo>
                    <a:pt x="42903" y="205183"/>
                  </a:moveTo>
                  <a:lnTo>
                    <a:pt x="42903" y="940214"/>
                  </a:lnTo>
                  <a:lnTo>
                    <a:pt x="21451" y="940214"/>
                  </a:lnTo>
                  <a:lnTo>
                    <a:pt x="42903" y="940214"/>
                  </a:lnTo>
                  <a:cubicBezTo>
                    <a:pt x="42903" y="1029345"/>
                    <a:pt x="117017" y="1102494"/>
                    <a:pt x="209473" y="1102494"/>
                  </a:cubicBezTo>
                  <a:lnTo>
                    <a:pt x="2658578" y="1102494"/>
                  </a:lnTo>
                  <a:cubicBezTo>
                    <a:pt x="2751033" y="1102494"/>
                    <a:pt x="2825148" y="1029345"/>
                    <a:pt x="2825148" y="940214"/>
                  </a:cubicBezTo>
                  <a:lnTo>
                    <a:pt x="2825148" y="205183"/>
                  </a:lnTo>
                  <a:cubicBezTo>
                    <a:pt x="2825148" y="116052"/>
                    <a:pt x="2751033" y="42903"/>
                    <a:pt x="2658578" y="42903"/>
                  </a:cubicBezTo>
                  <a:lnTo>
                    <a:pt x="209473" y="42903"/>
                  </a:lnTo>
                  <a:lnTo>
                    <a:pt x="209473" y="21451"/>
                  </a:lnTo>
                  <a:lnTo>
                    <a:pt x="209473" y="42903"/>
                  </a:lnTo>
                  <a:cubicBezTo>
                    <a:pt x="117017" y="42903"/>
                    <a:pt x="42903" y="116052"/>
                    <a:pt x="42903" y="2051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0"/>
              <a:ext cx="2868050" cy="114536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spc="3">
                  <a:solidFill>
                    <a:srgbClr val="1C3879"/>
                  </a:solidFill>
                  <a:latin typeface="TT Ramillas"/>
                  <a:ea typeface="TT Ramillas"/>
                  <a:cs typeface="TT Ramillas"/>
                  <a:sym typeface="TT Ramillas"/>
                </a:rPr>
                <a:t>Модуль 2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864870" y="7499195"/>
            <a:ext cx="4821997" cy="859027"/>
            <a:chOff x="0" y="0"/>
            <a:chExt cx="6429330" cy="1145369"/>
          </a:xfrm>
        </p:grpSpPr>
        <p:sp>
          <p:nvSpPr>
            <p:cNvPr id="46" name="Freeform 46"/>
            <p:cNvSpPr/>
            <p:nvPr/>
          </p:nvSpPr>
          <p:spPr>
            <a:xfrm>
              <a:off x="48088" y="21451"/>
              <a:ext cx="6333155" cy="1102494"/>
            </a:xfrm>
            <a:custGeom>
              <a:avLst/>
              <a:gdLst/>
              <a:ahLst/>
              <a:cxnLst/>
              <a:rect l="l" t="t" r="r" b="b"/>
              <a:pathLst>
                <a:path w="6333155" h="1102494">
                  <a:moveTo>
                    <a:pt x="0" y="183732"/>
                  </a:moveTo>
                  <a:cubicBezTo>
                    <a:pt x="0" y="82266"/>
                    <a:pt x="188744" y="0"/>
                    <a:pt x="421489" y="0"/>
                  </a:cubicBezTo>
                  <a:lnTo>
                    <a:pt x="5911665" y="0"/>
                  </a:lnTo>
                  <a:cubicBezTo>
                    <a:pt x="6144410" y="0"/>
                    <a:pt x="6333154" y="82266"/>
                    <a:pt x="6333154" y="183732"/>
                  </a:cubicBezTo>
                  <a:lnTo>
                    <a:pt x="6333154" y="918763"/>
                  </a:lnTo>
                  <a:cubicBezTo>
                    <a:pt x="6333154" y="1020228"/>
                    <a:pt x="6144410" y="1102494"/>
                    <a:pt x="5911665" y="1102494"/>
                  </a:cubicBezTo>
                  <a:lnTo>
                    <a:pt x="421489" y="1102494"/>
                  </a:lnTo>
                  <a:cubicBezTo>
                    <a:pt x="188744" y="1102494"/>
                    <a:pt x="0" y="1020228"/>
                    <a:pt x="0" y="918763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0"/>
              <a:ext cx="6429330" cy="1145402"/>
            </a:xfrm>
            <a:custGeom>
              <a:avLst/>
              <a:gdLst/>
              <a:ahLst/>
              <a:cxnLst/>
              <a:rect l="l" t="t" r="r" b="b"/>
              <a:pathLst>
                <a:path w="6429330" h="1145402">
                  <a:moveTo>
                    <a:pt x="0" y="205183"/>
                  </a:moveTo>
                  <a:cubicBezTo>
                    <a:pt x="0" y="91383"/>
                    <a:pt x="211346" y="0"/>
                    <a:pt x="469577" y="0"/>
                  </a:cubicBezTo>
                  <a:lnTo>
                    <a:pt x="5959753" y="0"/>
                  </a:lnTo>
                  <a:lnTo>
                    <a:pt x="5959753" y="21451"/>
                  </a:lnTo>
                  <a:lnTo>
                    <a:pt x="5959753" y="0"/>
                  </a:lnTo>
                  <a:cubicBezTo>
                    <a:pt x="6217984" y="0"/>
                    <a:pt x="6429330" y="91383"/>
                    <a:pt x="6429330" y="205183"/>
                  </a:cubicBezTo>
                  <a:lnTo>
                    <a:pt x="6381242" y="205183"/>
                  </a:lnTo>
                  <a:lnTo>
                    <a:pt x="6429330" y="205183"/>
                  </a:lnTo>
                  <a:lnTo>
                    <a:pt x="6429330" y="940214"/>
                  </a:lnTo>
                  <a:lnTo>
                    <a:pt x="6381242" y="940214"/>
                  </a:lnTo>
                  <a:lnTo>
                    <a:pt x="6429330" y="940214"/>
                  </a:lnTo>
                  <a:cubicBezTo>
                    <a:pt x="6429330" y="1054014"/>
                    <a:pt x="6217984" y="1145402"/>
                    <a:pt x="5959753" y="1145402"/>
                  </a:cubicBezTo>
                  <a:lnTo>
                    <a:pt x="5959753" y="1123945"/>
                  </a:lnTo>
                  <a:lnTo>
                    <a:pt x="5959753" y="1145402"/>
                  </a:lnTo>
                  <a:lnTo>
                    <a:pt x="469577" y="1145402"/>
                  </a:lnTo>
                  <a:lnTo>
                    <a:pt x="469577" y="1123945"/>
                  </a:lnTo>
                  <a:lnTo>
                    <a:pt x="469577" y="1145402"/>
                  </a:lnTo>
                  <a:cubicBezTo>
                    <a:pt x="211346" y="1145402"/>
                    <a:pt x="0" y="1054014"/>
                    <a:pt x="0" y="940214"/>
                  </a:cubicBezTo>
                  <a:lnTo>
                    <a:pt x="0" y="205183"/>
                  </a:lnTo>
                  <a:lnTo>
                    <a:pt x="48088" y="205183"/>
                  </a:lnTo>
                  <a:lnTo>
                    <a:pt x="0" y="205183"/>
                  </a:lnTo>
                  <a:moveTo>
                    <a:pt x="96175" y="205183"/>
                  </a:moveTo>
                  <a:lnTo>
                    <a:pt x="96175" y="940214"/>
                  </a:lnTo>
                  <a:lnTo>
                    <a:pt x="48088" y="940214"/>
                  </a:lnTo>
                  <a:lnTo>
                    <a:pt x="96175" y="940214"/>
                  </a:lnTo>
                  <a:cubicBezTo>
                    <a:pt x="96175" y="1029345"/>
                    <a:pt x="262319" y="1102494"/>
                    <a:pt x="469577" y="1102494"/>
                  </a:cubicBezTo>
                  <a:lnTo>
                    <a:pt x="5959753" y="1102494"/>
                  </a:lnTo>
                  <a:cubicBezTo>
                    <a:pt x="6167011" y="1102494"/>
                    <a:pt x="6333155" y="1029345"/>
                    <a:pt x="6333155" y="940214"/>
                  </a:cubicBezTo>
                  <a:lnTo>
                    <a:pt x="6333155" y="205183"/>
                  </a:lnTo>
                  <a:cubicBezTo>
                    <a:pt x="6333155" y="116052"/>
                    <a:pt x="6167011" y="42903"/>
                    <a:pt x="5959753" y="42903"/>
                  </a:cubicBezTo>
                  <a:lnTo>
                    <a:pt x="469577" y="42903"/>
                  </a:lnTo>
                  <a:lnTo>
                    <a:pt x="469577" y="21451"/>
                  </a:lnTo>
                  <a:lnTo>
                    <a:pt x="469577" y="42903"/>
                  </a:lnTo>
                  <a:cubicBezTo>
                    <a:pt x="262319" y="42903"/>
                    <a:pt x="96175" y="116052"/>
                    <a:pt x="96175" y="2051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0"/>
              <a:ext cx="6429330" cy="114536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spc="3">
                  <a:solidFill>
                    <a:srgbClr val="1C3879"/>
                  </a:solidFill>
                  <a:latin typeface="TT Ramillas"/>
                  <a:ea typeface="TT Ramillas"/>
                  <a:cs typeface="TT Ramillas"/>
                  <a:sym typeface="TT Ramillas"/>
                </a:rPr>
                <a:t>Модуль 2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429057" y="7499195"/>
            <a:ext cx="2151038" cy="859027"/>
            <a:chOff x="0" y="0"/>
            <a:chExt cx="2868050" cy="1145369"/>
          </a:xfrm>
        </p:grpSpPr>
        <p:sp>
          <p:nvSpPr>
            <p:cNvPr id="50" name="Freeform 50"/>
            <p:cNvSpPr/>
            <p:nvPr/>
          </p:nvSpPr>
          <p:spPr>
            <a:xfrm>
              <a:off x="21451" y="21451"/>
              <a:ext cx="2825148" cy="1102494"/>
            </a:xfrm>
            <a:custGeom>
              <a:avLst/>
              <a:gdLst/>
              <a:ahLst/>
              <a:cxnLst/>
              <a:rect l="l" t="t" r="r" b="b"/>
              <a:pathLst>
                <a:path w="2825148" h="1102494">
                  <a:moveTo>
                    <a:pt x="0" y="183732"/>
                  </a:moveTo>
                  <a:cubicBezTo>
                    <a:pt x="0" y="82266"/>
                    <a:pt x="84197" y="0"/>
                    <a:pt x="188022" y="0"/>
                  </a:cubicBezTo>
                  <a:lnTo>
                    <a:pt x="2637127" y="0"/>
                  </a:lnTo>
                  <a:cubicBezTo>
                    <a:pt x="2740951" y="0"/>
                    <a:pt x="2825148" y="82266"/>
                    <a:pt x="2825148" y="183732"/>
                  </a:cubicBezTo>
                  <a:lnTo>
                    <a:pt x="2825148" y="918763"/>
                  </a:lnTo>
                  <a:cubicBezTo>
                    <a:pt x="2825148" y="1020228"/>
                    <a:pt x="2740951" y="1102494"/>
                    <a:pt x="2637127" y="1102494"/>
                  </a:cubicBezTo>
                  <a:lnTo>
                    <a:pt x="188022" y="1102494"/>
                  </a:lnTo>
                  <a:cubicBezTo>
                    <a:pt x="84197" y="1102494"/>
                    <a:pt x="0" y="1020228"/>
                    <a:pt x="0" y="918763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0" y="0"/>
              <a:ext cx="2868051" cy="1145402"/>
            </a:xfrm>
            <a:custGeom>
              <a:avLst/>
              <a:gdLst/>
              <a:ahLst/>
              <a:cxnLst/>
              <a:rect l="l" t="t" r="r" b="b"/>
              <a:pathLst>
                <a:path w="2868051" h="1145402">
                  <a:moveTo>
                    <a:pt x="0" y="205183"/>
                  </a:moveTo>
                  <a:cubicBezTo>
                    <a:pt x="0" y="91383"/>
                    <a:pt x="94279" y="0"/>
                    <a:pt x="209473" y="0"/>
                  </a:cubicBezTo>
                  <a:lnTo>
                    <a:pt x="2658578" y="0"/>
                  </a:lnTo>
                  <a:lnTo>
                    <a:pt x="2658578" y="21451"/>
                  </a:lnTo>
                  <a:lnTo>
                    <a:pt x="2658578" y="0"/>
                  </a:lnTo>
                  <a:cubicBezTo>
                    <a:pt x="2773772" y="0"/>
                    <a:pt x="2868051" y="91383"/>
                    <a:pt x="2868051" y="205183"/>
                  </a:cubicBezTo>
                  <a:lnTo>
                    <a:pt x="2846599" y="205183"/>
                  </a:lnTo>
                  <a:lnTo>
                    <a:pt x="2868051" y="205183"/>
                  </a:lnTo>
                  <a:lnTo>
                    <a:pt x="2868051" y="940214"/>
                  </a:lnTo>
                  <a:lnTo>
                    <a:pt x="2846599" y="940214"/>
                  </a:lnTo>
                  <a:lnTo>
                    <a:pt x="2868051" y="940214"/>
                  </a:lnTo>
                  <a:cubicBezTo>
                    <a:pt x="2868051" y="1054014"/>
                    <a:pt x="2773772" y="1145402"/>
                    <a:pt x="2658578" y="1145402"/>
                  </a:cubicBezTo>
                  <a:lnTo>
                    <a:pt x="2658578" y="1123945"/>
                  </a:lnTo>
                  <a:lnTo>
                    <a:pt x="2658578" y="1145402"/>
                  </a:lnTo>
                  <a:lnTo>
                    <a:pt x="209473" y="1145402"/>
                  </a:lnTo>
                  <a:lnTo>
                    <a:pt x="209473" y="1123945"/>
                  </a:lnTo>
                  <a:lnTo>
                    <a:pt x="209473" y="1145402"/>
                  </a:lnTo>
                  <a:cubicBezTo>
                    <a:pt x="94279" y="1145402"/>
                    <a:pt x="0" y="1054014"/>
                    <a:pt x="0" y="940214"/>
                  </a:cubicBezTo>
                  <a:lnTo>
                    <a:pt x="0" y="205183"/>
                  </a:lnTo>
                  <a:lnTo>
                    <a:pt x="21451" y="205183"/>
                  </a:lnTo>
                  <a:lnTo>
                    <a:pt x="0" y="205183"/>
                  </a:lnTo>
                  <a:moveTo>
                    <a:pt x="42903" y="205183"/>
                  </a:moveTo>
                  <a:lnTo>
                    <a:pt x="42903" y="940214"/>
                  </a:lnTo>
                  <a:lnTo>
                    <a:pt x="21451" y="940214"/>
                  </a:lnTo>
                  <a:lnTo>
                    <a:pt x="42903" y="940214"/>
                  </a:lnTo>
                  <a:cubicBezTo>
                    <a:pt x="42903" y="1029345"/>
                    <a:pt x="117017" y="1102494"/>
                    <a:pt x="209473" y="1102494"/>
                  </a:cubicBezTo>
                  <a:lnTo>
                    <a:pt x="2658578" y="1102494"/>
                  </a:lnTo>
                  <a:cubicBezTo>
                    <a:pt x="2751033" y="1102494"/>
                    <a:pt x="2825148" y="1029345"/>
                    <a:pt x="2825148" y="940214"/>
                  </a:cubicBezTo>
                  <a:lnTo>
                    <a:pt x="2825148" y="205183"/>
                  </a:lnTo>
                  <a:cubicBezTo>
                    <a:pt x="2825148" y="116052"/>
                    <a:pt x="2751033" y="42903"/>
                    <a:pt x="2658578" y="42903"/>
                  </a:cubicBezTo>
                  <a:lnTo>
                    <a:pt x="209473" y="42903"/>
                  </a:lnTo>
                  <a:lnTo>
                    <a:pt x="209473" y="21451"/>
                  </a:lnTo>
                  <a:lnTo>
                    <a:pt x="209473" y="42903"/>
                  </a:lnTo>
                  <a:cubicBezTo>
                    <a:pt x="117017" y="42903"/>
                    <a:pt x="42903" y="116052"/>
                    <a:pt x="42903" y="2051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0"/>
              <a:ext cx="2868050" cy="114536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spc="3">
                  <a:solidFill>
                    <a:srgbClr val="1C3879"/>
                  </a:solidFill>
                  <a:latin typeface="TT Ramillas"/>
                  <a:ea typeface="TT Ramillas"/>
                  <a:cs typeface="TT Ramillas"/>
                  <a:sym typeface="TT Ramillas"/>
                </a:rPr>
                <a:t>Модуль 2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606601" y="3227232"/>
            <a:ext cx="1795949" cy="2018463"/>
            <a:chOff x="0" y="0"/>
            <a:chExt cx="2835379" cy="3186676"/>
          </a:xfrm>
        </p:grpSpPr>
        <p:sp>
          <p:nvSpPr>
            <p:cNvPr id="54" name="Freeform 54"/>
            <p:cNvSpPr/>
            <p:nvPr/>
          </p:nvSpPr>
          <p:spPr>
            <a:xfrm>
              <a:off x="28115" y="25400"/>
              <a:ext cx="2779136" cy="3135884"/>
            </a:xfrm>
            <a:custGeom>
              <a:avLst/>
              <a:gdLst/>
              <a:ahLst/>
              <a:cxnLst/>
              <a:rect l="l" t="t" r="r" b="b"/>
              <a:pathLst>
                <a:path w="2779136" h="3135884">
                  <a:moveTo>
                    <a:pt x="0" y="1567942"/>
                  </a:moveTo>
                  <a:cubicBezTo>
                    <a:pt x="0" y="701929"/>
                    <a:pt x="622178" y="0"/>
                    <a:pt x="1389568" y="0"/>
                  </a:cubicBezTo>
                  <a:cubicBezTo>
                    <a:pt x="2156958" y="0"/>
                    <a:pt x="2779136" y="701929"/>
                    <a:pt x="2779136" y="1567942"/>
                  </a:cubicBezTo>
                  <a:cubicBezTo>
                    <a:pt x="2779136" y="2433955"/>
                    <a:pt x="2156958" y="3135884"/>
                    <a:pt x="1389568" y="3135884"/>
                  </a:cubicBezTo>
                  <a:cubicBezTo>
                    <a:pt x="622178" y="3135884"/>
                    <a:pt x="0" y="2433828"/>
                    <a:pt x="0" y="1567942"/>
                  </a:cubicBezTo>
                  <a:close/>
                </a:path>
              </a:pathLst>
            </a:custGeom>
            <a:blipFill>
              <a:blip r:embed="rId10"/>
              <a:stretch>
                <a:fillRect l="-1011" t="-8721" r="-1012" b="-8894"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>
              <a:off x="0" y="0"/>
              <a:ext cx="2835365" cy="3186684"/>
            </a:xfrm>
            <a:custGeom>
              <a:avLst/>
              <a:gdLst/>
              <a:ahLst/>
              <a:cxnLst/>
              <a:rect l="l" t="t" r="r" b="b"/>
              <a:pathLst>
                <a:path w="2835365" h="3186684">
                  <a:moveTo>
                    <a:pt x="0" y="1593342"/>
                  </a:moveTo>
                  <a:cubicBezTo>
                    <a:pt x="0" y="718947"/>
                    <a:pt x="629207" y="0"/>
                    <a:pt x="1417683" y="0"/>
                  </a:cubicBezTo>
                  <a:lnTo>
                    <a:pt x="1417683" y="25400"/>
                  </a:lnTo>
                  <a:lnTo>
                    <a:pt x="1417683" y="0"/>
                  </a:lnTo>
                  <a:cubicBezTo>
                    <a:pt x="2206159" y="0"/>
                    <a:pt x="2835365" y="718947"/>
                    <a:pt x="2835365" y="1593342"/>
                  </a:cubicBezTo>
                  <a:lnTo>
                    <a:pt x="2807251" y="1593342"/>
                  </a:lnTo>
                  <a:lnTo>
                    <a:pt x="2835365" y="1593342"/>
                  </a:lnTo>
                  <a:cubicBezTo>
                    <a:pt x="2835365" y="2467737"/>
                    <a:pt x="2206159" y="3186684"/>
                    <a:pt x="1417683" y="3186684"/>
                  </a:cubicBezTo>
                  <a:lnTo>
                    <a:pt x="1417683" y="3161284"/>
                  </a:lnTo>
                  <a:lnTo>
                    <a:pt x="1417683" y="3186684"/>
                  </a:lnTo>
                  <a:cubicBezTo>
                    <a:pt x="629207" y="3186684"/>
                    <a:pt x="0" y="2467737"/>
                    <a:pt x="0" y="1593342"/>
                  </a:cubicBezTo>
                  <a:lnTo>
                    <a:pt x="28115" y="1593342"/>
                  </a:lnTo>
                  <a:lnTo>
                    <a:pt x="56229" y="1593342"/>
                  </a:lnTo>
                  <a:lnTo>
                    <a:pt x="28115" y="1593342"/>
                  </a:lnTo>
                  <a:lnTo>
                    <a:pt x="0" y="1593342"/>
                  </a:lnTo>
                  <a:moveTo>
                    <a:pt x="56229" y="1593342"/>
                  </a:moveTo>
                  <a:cubicBezTo>
                    <a:pt x="56229" y="1607312"/>
                    <a:pt x="43578" y="1618742"/>
                    <a:pt x="28115" y="1618742"/>
                  </a:cubicBezTo>
                  <a:cubicBezTo>
                    <a:pt x="12652" y="1618742"/>
                    <a:pt x="0" y="1607312"/>
                    <a:pt x="0" y="1593342"/>
                  </a:cubicBezTo>
                  <a:cubicBezTo>
                    <a:pt x="0" y="1579372"/>
                    <a:pt x="12652" y="1567942"/>
                    <a:pt x="28115" y="1567942"/>
                  </a:cubicBezTo>
                  <a:cubicBezTo>
                    <a:pt x="43578" y="1567942"/>
                    <a:pt x="56229" y="1579372"/>
                    <a:pt x="56229" y="1593342"/>
                  </a:cubicBezTo>
                  <a:cubicBezTo>
                    <a:pt x="56229" y="2450846"/>
                    <a:pt x="671238" y="3135884"/>
                    <a:pt x="1417683" y="3135884"/>
                  </a:cubicBezTo>
                  <a:cubicBezTo>
                    <a:pt x="2164127" y="3135884"/>
                    <a:pt x="2779136" y="2450846"/>
                    <a:pt x="2779136" y="1593342"/>
                  </a:cubicBezTo>
                  <a:cubicBezTo>
                    <a:pt x="2779136" y="735838"/>
                    <a:pt x="2164127" y="50800"/>
                    <a:pt x="1417683" y="50800"/>
                  </a:cubicBezTo>
                  <a:lnTo>
                    <a:pt x="1417683" y="25400"/>
                  </a:lnTo>
                  <a:lnTo>
                    <a:pt x="1417683" y="50800"/>
                  </a:lnTo>
                  <a:cubicBezTo>
                    <a:pt x="671238" y="50800"/>
                    <a:pt x="56229" y="735838"/>
                    <a:pt x="56229" y="159334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2351847" y="5477083"/>
            <a:ext cx="2398748" cy="20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673" spc="4">
                <a:solidFill>
                  <a:srgbClr val="FFFFFF"/>
                </a:solidFill>
                <a:latin typeface="TT Ramillas"/>
                <a:ea typeface="TT Ramillas"/>
                <a:cs typeface="TT Ramillas"/>
                <a:sym typeface="TT Ramillas"/>
              </a:rPr>
              <a:t>Сергій Білівненко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48236" y="5477083"/>
            <a:ext cx="2398748" cy="20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673" spc="4">
                <a:solidFill>
                  <a:srgbClr val="FFFFFF"/>
                </a:solidFill>
                <a:latin typeface="TT Ramillas"/>
                <a:ea typeface="TT Ramillas"/>
                <a:cs typeface="TT Ramillas"/>
                <a:sym typeface="TT Ramillas"/>
              </a:rPr>
              <a:t>Ольга Маклюк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944625" y="5477083"/>
            <a:ext cx="2398748" cy="20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673" spc="4">
                <a:solidFill>
                  <a:srgbClr val="FFFFFF"/>
                </a:solidFill>
                <a:latin typeface="TT Ramillas"/>
                <a:ea typeface="TT Ramillas"/>
                <a:cs typeface="TT Ramillas"/>
                <a:sym typeface="TT Ramillas"/>
              </a:rPr>
              <a:t>Станіслав Черкасов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741015" y="5477083"/>
            <a:ext cx="2398748" cy="20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673" spc="4">
                <a:solidFill>
                  <a:srgbClr val="FFFFFF"/>
                </a:solidFill>
                <a:latin typeface="TT Ramillas"/>
                <a:ea typeface="TT Ramillas"/>
                <a:cs typeface="TT Ramillas"/>
                <a:sym typeface="TT Ramillas"/>
              </a:rPr>
              <a:t>Юрій Каганов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3537405" y="5477083"/>
            <a:ext cx="2398748" cy="20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673" spc="4">
                <a:solidFill>
                  <a:srgbClr val="FFFFFF"/>
                </a:solidFill>
                <a:latin typeface="TT Ramillas"/>
                <a:ea typeface="TT Ramillas"/>
                <a:cs typeface="TT Ramillas"/>
                <a:sym typeface="TT Ramillas"/>
              </a:rPr>
              <a:t>Катерина Петрова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438551" y="1634618"/>
            <a:ext cx="9441935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2"/>
              </a:lnSpc>
            </a:pPr>
            <a:r>
              <a:rPr lang="en-US" sz="3985" spc="4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EUROIDENT : команда викладачів 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698980" y="7766783"/>
            <a:ext cx="1646421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185" spc="2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модуль 1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38336" y="7766783"/>
            <a:ext cx="1646421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185" spc="2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модуль 2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342816" y="7766783"/>
            <a:ext cx="1646421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185" spc="2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модуль 3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2540009" y="7766783"/>
            <a:ext cx="1646421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185" spc="2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модуль 4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479224" y="5732145"/>
            <a:ext cx="2143994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2"/>
              </a:lnSpc>
            </a:pPr>
            <a:r>
              <a:rPr lang="en-US" sz="3185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Сергій Білівненко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275613" y="5732145"/>
            <a:ext cx="2143994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2"/>
              </a:lnSpc>
            </a:pPr>
            <a:r>
              <a:rPr lang="en-US" sz="3185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Ольга Маклюк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094030" y="5732145"/>
            <a:ext cx="2143994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2"/>
              </a:lnSpc>
            </a:pPr>
            <a:r>
              <a:rPr lang="en-US" sz="3185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Станіслав Черкасов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0828678" y="5732145"/>
            <a:ext cx="2143994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2"/>
              </a:lnSpc>
            </a:pPr>
            <a:r>
              <a:rPr lang="en-US" sz="3185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Юрій Каганов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3713998" y="5732145"/>
            <a:ext cx="2143994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2"/>
              </a:lnSpc>
            </a:pPr>
            <a:r>
              <a:rPr lang="en-US" sz="3185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Катерина Петрова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60605" y="152810"/>
            <a:ext cx="10039833" cy="9321558"/>
            <a:chOff x="0" y="0"/>
            <a:chExt cx="1088270" cy="10104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8270" cy="1010412"/>
            </a:xfrm>
            <a:custGeom>
              <a:avLst/>
              <a:gdLst/>
              <a:ahLst/>
              <a:cxnLst/>
              <a:rect l="l" t="t" r="r" b="b"/>
              <a:pathLst>
                <a:path w="1088270" h="1010412">
                  <a:moveTo>
                    <a:pt x="544135" y="0"/>
                  </a:moveTo>
                  <a:cubicBezTo>
                    <a:pt x="243618" y="0"/>
                    <a:pt x="0" y="226188"/>
                    <a:pt x="0" y="505206"/>
                  </a:cubicBezTo>
                  <a:cubicBezTo>
                    <a:pt x="0" y="784224"/>
                    <a:pt x="243618" y="1010412"/>
                    <a:pt x="544135" y="1010412"/>
                  </a:cubicBezTo>
                  <a:cubicBezTo>
                    <a:pt x="844652" y="1010412"/>
                    <a:pt x="1088270" y="784224"/>
                    <a:pt x="1088270" y="505206"/>
                  </a:cubicBezTo>
                  <a:cubicBezTo>
                    <a:pt x="1088270" y="226188"/>
                    <a:pt x="844652" y="0"/>
                    <a:pt x="544135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2025" y="56626"/>
              <a:ext cx="884219" cy="8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608987" y="-2272301"/>
            <a:ext cx="14831602" cy="14930892"/>
            <a:chOff x="0" y="0"/>
            <a:chExt cx="19162142" cy="19290423"/>
          </a:xfrm>
        </p:grpSpPr>
        <p:sp>
          <p:nvSpPr>
            <p:cNvPr id="6" name="Freeform 6"/>
            <p:cNvSpPr/>
            <p:nvPr/>
          </p:nvSpPr>
          <p:spPr>
            <a:xfrm>
              <a:off x="16279622" y="2817436"/>
              <a:ext cx="3818001" cy="13657853"/>
            </a:xfrm>
            <a:custGeom>
              <a:avLst/>
              <a:gdLst/>
              <a:ahLst/>
              <a:cxnLst/>
              <a:rect l="l" t="t" r="r" b="b"/>
              <a:pathLst>
                <a:path w="3818001" h="13657853">
                  <a:moveTo>
                    <a:pt x="76327" y="7542"/>
                  </a:moveTo>
                  <a:cubicBezTo>
                    <a:pt x="3818001" y="3774265"/>
                    <a:pt x="3818001" y="9881285"/>
                    <a:pt x="76327" y="13647880"/>
                  </a:cubicBezTo>
                  <a:cubicBezTo>
                    <a:pt x="66421" y="13657853"/>
                    <a:pt x="50291" y="13657853"/>
                    <a:pt x="40386" y="13647880"/>
                  </a:cubicBezTo>
                  <a:lnTo>
                    <a:pt x="9906" y="13617197"/>
                  </a:lnTo>
                  <a:cubicBezTo>
                    <a:pt x="0" y="13607225"/>
                    <a:pt x="0" y="13590987"/>
                    <a:pt x="9906" y="13581014"/>
                  </a:cubicBezTo>
                  <a:cubicBezTo>
                    <a:pt x="3714877" y="9851241"/>
                    <a:pt x="3714877" y="3804182"/>
                    <a:pt x="9906" y="74409"/>
                  </a:cubicBezTo>
                  <a:cubicBezTo>
                    <a:pt x="0" y="64437"/>
                    <a:pt x="0" y="48200"/>
                    <a:pt x="9906" y="38227"/>
                  </a:cubicBezTo>
                  <a:lnTo>
                    <a:pt x="40386" y="7543"/>
                  </a:lnTo>
                  <a:cubicBezTo>
                    <a:pt x="45213" y="2685"/>
                    <a:pt x="51563" y="0"/>
                    <a:pt x="58292" y="0"/>
                  </a:cubicBezTo>
                  <a:cubicBezTo>
                    <a:pt x="65024" y="0"/>
                    <a:pt x="71501" y="2685"/>
                    <a:pt x="76200" y="7543"/>
                  </a:cubicBezTo>
                  <a:moveTo>
                    <a:pt x="40259" y="43725"/>
                  </a:moveTo>
                  <a:lnTo>
                    <a:pt x="58165" y="25698"/>
                  </a:lnTo>
                  <a:lnTo>
                    <a:pt x="76073" y="43725"/>
                  </a:lnTo>
                  <a:lnTo>
                    <a:pt x="45592" y="74409"/>
                  </a:lnTo>
                  <a:lnTo>
                    <a:pt x="27686" y="56382"/>
                  </a:lnTo>
                  <a:lnTo>
                    <a:pt x="45592" y="38355"/>
                  </a:lnTo>
                  <a:cubicBezTo>
                    <a:pt x="3770376" y="3788074"/>
                    <a:pt x="3770376" y="9867607"/>
                    <a:pt x="45592" y="13617197"/>
                  </a:cubicBezTo>
                  <a:lnTo>
                    <a:pt x="27686" y="13599170"/>
                  </a:lnTo>
                  <a:lnTo>
                    <a:pt x="45592" y="13581143"/>
                  </a:lnTo>
                  <a:lnTo>
                    <a:pt x="76073" y="13611826"/>
                  </a:lnTo>
                  <a:lnTo>
                    <a:pt x="58165" y="13629855"/>
                  </a:lnTo>
                  <a:lnTo>
                    <a:pt x="40259" y="13611826"/>
                  </a:lnTo>
                  <a:cubicBezTo>
                    <a:pt x="3762121" y="9865049"/>
                    <a:pt x="3762121" y="3790502"/>
                    <a:pt x="40259" y="43724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283042" y="826222"/>
            <a:ext cx="15718029" cy="1528711"/>
            <a:chOff x="0" y="0"/>
            <a:chExt cx="20957372" cy="2038281"/>
          </a:xfrm>
        </p:grpSpPr>
        <p:sp>
          <p:nvSpPr>
            <p:cNvPr id="8" name="Freeform 8"/>
            <p:cNvSpPr/>
            <p:nvPr/>
          </p:nvSpPr>
          <p:spPr>
            <a:xfrm>
              <a:off x="25400" y="23155"/>
              <a:ext cx="20906612" cy="1991919"/>
            </a:xfrm>
            <a:custGeom>
              <a:avLst/>
              <a:gdLst/>
              <a:ahLst/>
              <a:cxnLst/>
              <a:rect l="l" t="t" r="r" b="b"/>
              <a:pathLst>
                <a:path w="20906612" h="1991919">
                  <a:moveTo>
                    <a:pt x="0" y="0"/>
                  </a:moveTo>
                  <a:lnTo>
                    <a:pt x="20906612" y="0"/>
                  </a:lnTo>
                  <a:lnTo>
                    <a:pt x="20906612" y="1991919"/>
                  </a:lnTo>
                  <a:lnTo>
                    <a:pt x="0" y="1991919"/>
                  </a:lnTo>
                  <a:close/>
                </a:path>
              </a:pathLst>
            </a:custGeom>
            <a:solidFill>
              <a:srgbClr val="009DD9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0957412" cy="2038229"/>
            </a:xfrm>
            <a:custGeom>
              <a:avLst/>
              <a:gdLst/>
              <a:ahLst/>
              <a:cxnLst/>
              <a:rect l="l" t="t" r="r" b="b"/>
              <a:pathLst>
                <a:path w="20957412" h="2038229">
                  <a:moveTo>
                    <a:pt x="25400" y="0"/>
                  </a:moveTo>
                  <a:lnTo>
                    <a:pt x="20932012" y="0"/>
                  </a:lnTo>
                  <a:cubicBezTo>
                    <a:pt x="20945982" y="0"/>
                    <a:pt x="20957412" y="10420"/>
                    <a:pt x="20957412" y="23155"/>
                  </a:cubicBezTo>
                  <a:lnTo>
                    <a:pt x="20957412" y="2015074"/>
                  </a:lnTo>
                  <a:cubicBezTo>
                    <a:pt x="20957412" y="2027810"/>
                    <a:pt x="20945982" y="2038229"/>
                    <a:pt x="20932012" y="2038229"/>
                  </a:cubicBezTo>
                  <a:lnTo>
                    <a:pt x="25400" y="2038229"/>
                  </a:lnTo>
                  <a:cubicBezTo>
                    <a:pt x="11430" y="2038229"/>
                    <a:pt x="0" y="2027810"/>
                    <a:pt x="0" y="2015074"/>
                  </a:cubicBezTo>
                  <a:lnTo>
                    <a:pt x="0" y="23155"/>
                  </a:lnTo>
                  <a:cubicBezTo>
                    <a:pt x="0" y="10420"/>
                    <a:pt x="11430" y="0"/>
                    <a:pt x="25400" y="0"/>
                  </a:cubicBezTo>
                  <a:moveTo>
                    <a:pt x="25400" y="46310"/>
                  </a:moveTo>
                  <a:lnTo>
                    <a:pt x="25400" y="23155"/>
                  </a:lnTo>
                  <a:lnTo>
                    <a:pt x="50800" y="23155"/>
                  </a:lnTo>
                  <a:lnTo>
                    <a:pt x="50800" y="2015074"/>
                  </a:lnTo>
                  <a:lnTo>
                    <a:pt x="25400" y="2015074"/>
                  </a:lnTo>
                  <a:lnTo>
                    <a:pt x="25400" y="1991919"/>
                  </a:lnTo>
                  <a:lnTo>
                    <a:pt x="20932012" y="1991919"/>
                  </a:lnTo>
                  <a:lnTo>
                    <a:pt x="20932012" y="2015074"/>
                  </a:lnTo>
                  <a:lnTo>
                    <a:pt x="20906612" y="2015074"/>
                  </a:lnTo>
                  <a:lnTo>
                    <a:pt x="20906612" y="23155"/>
                  </a:lnTo>
                  <a:lnTo>
                    <a:pt x="20932012" y="23155"/>
                  </a:lnTo>
                  <a:lnTo>
                    <a:pt x="20932012" y="46310"/>
                  </a:lnTo>
                  <a:lnTo>
                    <a:pt x="25400" y="463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63226" y="518832"/>
            <a:ext cx="2277732" cy="1995280"/>
            <a:chOff x="0" y="0"/>
            <a:chExt cx="3036976" cy="2660374"/>
          </a:xfrm>
        </p:grpSpPr>
        <p:sp>
          <p:nvSpPr>
            <p:cNvPr id="11" name="Freeform 11"/>
            <p:cNvSpPr/>
            <p:nvPr/>
          </p:nvSpPr>
          <p:spPr>
            <a:xfrm>
              <a:off x="25400" y="25400"/>
              <a:ext cx="2986151" cy="2609596"/>
            </a:xfrm>
            <a:custGeom>
              <a:avLst/>
              <a:gdLst/>
              <a:ahLst/>
              <a:cxnLst/>
              <a:rect l="l" t="t" r="r" b="b"/>
              <a:pathLst>
                <a:path w="2986151" h="2609596">
                  <a:moveTo>
                    <a:pt x="0" y="1304798"/>
                  </a:moveTo>
                  <a:cubicBezTo>
                    <a:pt x="0" y="584200"/>
                    <a:pt x="668528" y="0"/>
                    <a:pt x="1493139" y="0"/>
                  </a:cubicBezTo>
                  <a:cubicBezTo>
                    <a:pt x="2317750" y="0"/>
                    <a:pt x="2986151" y="584200"/>
                    <a:pt x="2986151" y="1304798"/>
                  </a:cubicBezTo>
                  <a:cubicBezTo>
                    <a:pt x="2986151" y="2025396"/>
                    <a:pt x="2317750" y="2609596"/>
                    <a:pt x="1493139" y="2609596"/>
                  </a:cubicBezTo>
                  <a:cubicBezTo>
                    <a:pt x="668528" y="2609596"/>
                    <a:pt x="0" y="2025396"/>
                    <a:pt x="0" y="1304798"/>
                  </a:cubicBezTo>
                  <a:close/>
                </a:path>
              </a:pathLst>
            </a:custGeom>
            <a:blipFill>
              <a:blip r:embed="rId2"/>
              <a:stretch>
                <a:fillRect t="-7214" b="-7214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036951" cy="2660396"/>
            </a:xfrm>
            <a:custGeom>
              <a:avLst/>
              <a:gdLst/>
              <a:ahLst/>
              <a:cxnLst/>
              <a:rect l="l" t="t" r="r" b="b"/>
              <a:pathLst>
                <a:path w="3036951" h="2660396">
                  <a:moveTo>
                    <a:pt x="0" y="1330198"/>
                  </a:moveTo>
                  <a:cubicBezTo>
                    <a:pt x="0" y="592455"/>
                    <a:pt x="683133" y="0"/>
                    <a:pt x="1518539" y="0"/>
                  </a:cubicBezTo>
                  <a:cubicBezTo>
                    <a:pt x="2353945" y="0"/>
                    <a:pt x="3036951" y="592455"/>
                    <a:pt x="3036951" y="1330198"/>
                  </a:cubicBezTo>
                  <a:lnTo>
                    <a:pt x="3011551" y="1330198"/>
                  </a:lnTo>
                  <a:lnTo>
                    <a:pt x="3036951" y="1330198"/>
                  </a:lnTo>
                  <a:cubicBezTo>
                    <a:pt x="3036951" y="2067941"/>
                    <a:pt x="2353818" y="2660396"/>
                    <a:pt x="1518412" y="2660396"/>
                  </a:cubicBezTo>
                  <a:lnTo>
                    <a:pt x="1518412" y="2634996"/>
                  </a:lnTo>
                  <a:lnTo>
                    <a:pt x="1518412" y="2660396"/>
                  </a:lnTo>
                  <a:cubicBezTo>
                    <a:pt x="683133" y="2660396"/>
                    <a:pt x="0" y="2067941"/>
                    <a:pt x="0" y="1330198"/>
                  </a:cubicBezTo>
                  <a:lnTo>
                    <a:pt x="25400" y="1330198"/>
                  </a:lnTo>
                  <a:lnTo>
                    <a:pt x="50800" y="1330198"/>
                  </a:lnTo>
                  <a:lnTo>
                    <a:pt x="25400" y="1330198"/>
                  </a:lnTo>
                  <a:lnTo>
                    <a:pt x="0" y="1330198"/>
                  </a:lnTo>
                  <a:moveTo>
                    <a:pt x="50800" y="1330198"/>
                  </a:moveTo>
                  <a:cubicBezTo>
                    <a:pt x="50800" y="1344168"/>
                    <a:pt x="39370" y="1355598"/>
                    <a:pt x="25400" y="1355598"/>
                  </a:cubicBezTo>
                  <a:cubicBezTo>
                    <a:pt x="11430" y="1355598"/>
                    <a:pt x="0" y="1344168"/>
                    <a:pt x="0" y="1330198"/>
                  </a:cubicBezTo>
                  <a:cubicBezTo>
                    <a:pt x="0" y="1316228"/>
                    <a:pt x="11430" y="1304798"/>
                    <a:pt x="25400" y="1304798"/>
                  </a:cubicBezTo>
                  <a:cubicBezTo>
                    <a:pt x="39370" y="1304798"/>
                    <a:pt x="50800" y="1316228"/>
                    <a:pt x="50800" y="1330198"/>
                  </a:cubicBezTo>
                  <a:cubicBezTo>
                    <a:pt x="50800" y="2033651"/>
                    <a:pt x="704596" y="2609596"/>
                    <a:pt x="1518539" y="2609596"/>
                  </a:cubicBezTo>
                  <a:cubicBezTo>
                    <a:pt x="2332482" y="2609596"/>
                    <a:pt x="2986278" y="2033651"/>
                    <a:pt x="2986278" y="1330198"/>
                  </a:cubicBezTo>
                  <a:cubicBezTo>
                    <a:pt x="2986278" y="626745"/>
                    <a:pt x="2332355" y="50800"/>
                    <a:pt x="1518539" y="50800"/>
                  </a:cubicBezTo>
                  <a:lnTo>
                    <a:pt x="1518539" y="25400"/>
                  </a:lnTo>
                  <a:lnTo>
                    <a:pt x="1518539" y="50800"/>
                  </a:lnTo>
                  <a:cubicBezTo>
                    <a:pt x="704596" y="50800"/>
                    <a:pt x="50800" y="626745"/>
                    <a:pt x="50800" y="1330198"/>
                  </a:cubicBezTo>
                  <a:close/>
                </a:path>
              </a:pathLst>
            </a:custGeom>
            <a:solidFill>
              <a:srgbClr val="009DD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222615" y="3136670"/>
            <a:ext cx="14778456" cy="1676919"/>
            <a:chOff x="0" y="0"/>
            <a:chExt cx="19704608" cy="2235892"/>
          </a:xfrm>
        </p:grpSpPr>
        <p:sp>
          <p:nvSpPr>
            <p:cNvPr id="14" name="Freeform 14"/>
            <p:cNvSpPr/>
            <p:nvPr/>
          </p:nvSpPr>
          <p:spPr>
            <a:xfrm>
              <a:off x="25400" y="25400"/>
              <a:ext cx="19653758" cy="2185035"/>
            </a:xfrm>
            <a:custGeom>
              <a:avLst/>
              <a:gdLst/>
              <a:ahLst/>
              <a:cxnLst/>
              <a:rect l="l" t="t" r="r" b="b"/>
              <a:pathLst>
                <a:path w="19653758" h="2185035">
                  <a:moveTo>
                    <a:pt x="0" y="0"/>
                  </a:moveTo>
                  <a:lnTo>
                    <a:pt x="19653758" y="0"/>
                  </a:lnTo>
                  <a:lnTo>
                    <a:pt x="19653758" y="2185035"/>
                  </a:lnTo>
                  <a:lnTo>
                    <a:pt x="0" y="2185035"/>
                  </a:lnTo>
                  <a:close/>
                </a:path>
              </a:pathLst>
            </a:custGeom>
            <a:solidFill>
              <a:srgbClr val="0BD0D9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9704558" cy="2235835"/>
            </a:xfrm>
            <a:custGeom>
              <a:avLst/>
              <a:gdLst/>
              <a:ahLst/>
              <a:cxnLst/>
              <a:rect l="l" t="t" r="r" b="b"/>
              <a:pathLst>
                <a:path w="19704558" h="2235835">
                  <a:moveTo>
                    <a:pt x="25400" y="0"/>
                  </a:moveTo>
                  <a:lnTo>
                    <a:pt x="19679158" y="0"/>
                  </a:lnTo>
                  <a:cubicBezTo>
                    <a:pt x="19693128" y="0"/>
                    <a:pt x="19704558" y="11430"/>
                    <a:pt x="19704558" y="25400"/>
                  </a:cubicBezTo>
                  <a:lnTo>
                    <a:pt x="19704558" y="2210435"/>
                  </a:lnTo>
                  <a:cubicBezTo>
                    <a:pt x="19704558" y="2224405"/>
                    <a:pt x="19693128" y="2235835"/>
                    <a:pt x="19679158" y="2235835"/>
                  </a:cubicBezTo>
                  <a:lnTo>
                    <a:pt x="25400" y="2235835"/>
                  </a:lnTo>
                  <a:cubicBezTo>
                    <a:pt x="11430" y="2235835"/>
                    <a:pt x="0" y="2224405"/>
                    <a:pt x="0" y="221043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210435"/>
                  </a:lnTo>
                  <a:lnTo>
                    <a:pt x="25400" y="2210435"/>
                  </a:lnTo>
                  <a:lnTo>
                    <a:pt x="25400" y="2185035"/>
                  </a:lnTo>
                  <a:lnTo>
                    <a:pt x="19679158" y="2185035"/>
                  </a:lnTo>
                  <a:lnTo>
                    <a:pt x="19679158" y="2210435"/>
                  </a:lnTo>
                  <a:lnTo>
                    <a:pt x="19653758" y="2210435"/>
                  </a:lnTo>
                  <a:lnTo>
                    <a:pt x="19653758" y="25400"/>
                  </a:lnTo>
                  <a:lnTo>
                    <a:pt x="19679158" y="25400"/>
                  </a:lnTo>
                  <a:lnTo>
                    <a:pt x="19679158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198353" y="2998466"/>
            <a:ext cx="2086624" cy="1953327"/>
            <a:chOff x="0" y="0"/>
            <a:chExt cx="2782166" cy="2604436"/>
          </a:xfrm>
        </p:grpSpPr>
        <p:sp>
          <p:nvSpPr>
            <p:cNvPr id="17" name="Freeform 17"/>
            <p:cNvSpPr/>
            <p:nvPr/>
          </p:nvSpPr>
          <p:spPr>
            <a:xfrm>
              <a:off x="25400" y="25400"/>
              <a:ext cx="2731389" cy="2553589"/>
            </a:xfrm>
            <a:custGeom>
              <a:avLst/>
              <a:gdLst/>
              <a:ahLst/>
              <a:cxnLst/>
              <a:rect l="l" t="t" r="r" b="b"/>
              <a:pathLst>
                <a:path w="2731389" h="2553589">
                  <a:moveTo>
                    <a:pt x="0" y="1276858"/>
                  </a:moveTo>
                  <a:cubicBezTo>
                    <a:pt x="0" y="571627"/>
                    <a:pt x="611378" y="0"/>
                    <a:pt x="1365631" y="0"/>
                  </a:cubicBezTo>
                  <a:cubicBezTo>
                    <a:pt x="2119884" y="0"/>
                    <a:pt x="2731389" y="571627"/>
                    <a:pt x="2731389" y="1276858"/>
                  </a:cubicBezTo>
                  <a:cubicBezTo>
                    <a:pt x="2731389" y="1982089"/>
                    <a:pt x="2119884" y="2553589"/>
                    <a:pt x="1365631" y="2553589"/>
                  </a:cubicBezTo>
                  <a:cubicBezTo>
                    <a:pt x="611378" y="2553589"/>
                    <a:pt x="0" y="1981962"/>
                    <a:pt x="0" y="1276858"/>
                  </a:cubicBezTo>
                  <a:close/>
                </a:path>
              </a:pathLst>
            </a:custGeom>
            <a:blipFill>
              <a:blip r:embed="rId3"/>
              <a:stretch>
                <a:fillRect l="-929" t="-3751" r="-929" b="-3753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2782189" cy="2604516"/>
            </a:xfrm>
            <a:custGeom>
              <a:avLst/>
              <a:gdLst/>
              <a:ahLst/>
              <a:cxnLst/>
              <a:rect l="l" t="t" r="r" b="b"/>
              <a:pathLst>
                <a:path w="2782189" h="2604516">
                  <a:moveTo>
                    <a:pt x="0" y="1302258"/>
                  </a:moveTo>
                  <a:cubicBezTo>
                    <a:pt x="0" y="581406"/>
                    <a:pt x="624459" y="0"/>
                    <a:pt x="1391031" y="0"/>
                  </a:cubicBezTo>
                  <a:cubicBezTo>
                    <a:pt x="2157603" y="0"/>
                    <a:pt x="2782189" y="581406"/>
                    <a:pt x="2782189" y="1302258"/>
                  </a:cubicBezTo>
                  <a:lnTo>
                    <a:pt x="2756789" y="1302258"/>
                  </a:lnTo>
                  <a:lnTo>
                    <a:pt x="2782189" y="1302258"/>
                  </a:lnTo>
                  <a:cubicBezTo>
                    <a:pt x="2782189" y="2022983"/>
                    <a:pt x="2157730" y="2604516"/>
                    <a:pt x="1391158" y="2604516"/>
                  </a:cubicBezTo>
                  <a:lnTo>
                    <a:pt x="1391158" y="2579116"/>
                  </a:lnTo>
                  <a:lnTo>
                    <a:pt x="1391158" y="2604516"/>
                  </a:lnTo>
                  <a:cubicBezTo>
                    <a:pt x="624459" y="2604389"/>
                    <a:pt x="0" y="2022983"/>
                    <a:pt x="0" y="1302258"/>
                  </a:cubicBezTo>
                  <a:lnTo>
                    <a:pt x="25400" y="1302258"/>
                  </a:lnTo>
                  <a:lnTo>
                    <a:pt x="50800" y="1302258"/>
                  </a:lnTo>
                  <a:lnTo>
                    <a:pt x="25400" y="1302258"/>
                  </a:lnTo>
                  <a:lnTo>
                    <a:pt x="0" y="1302258"/>
                  </a:lnTo>
                  <a:moveTo>
                    <a:pt x="50800" y="1302258"/>
                  </a:moveTo>
                  <a:cubicBezTo>
                    <a:pt x="50800" y="1316228"/>
                    <a:pt x="39370" y="1327658"/>
                    <a:pt x="25400" y="1327658"/>
                  </a:cubicBezTo>
                  <a:cubicBezTo>
                    <a:pt x="11430" y="1327658"/>
                    <a:pt x="0" y="1316228"/>
                    <a:pt x="0" y="1302258"/>
                  </a:cubicBezTo>
                  <a:cubicBezTo>
                    <a:pt x="0" y="1288288"/>
                    <a:pt x="11430" y="1276858"/>
                    <a:pt x="25400" y="1276858"/>
                  </a:cubicBezTo>
                  <a:cubicBezTo>
                    <a:pt x="39370" y="1276858"/>
                    <a:pt x="50800" y="1288288"/>
                    <a:pt x="50800" y="1302258"/>
                  </a:cubicBezTo>
                  <a:cubicBezTo>
                    <a:pt x="50800" y="1991868"/>
                    <a:pt x="649224" y="2553716"/>
                    <a:pt x="1391031" y="2553716"/>
                  </a:cubicBezTo>
                  <a:cubicBezTo>
                    <a:pt x="2132838" y="2553716"/>
                    <a:pt x="2731262" y="1991868"/>
                    <a:pt x="2731262" y="1302258"/>
                  </a:cubicBezTo>
                  <a:cubicBezTo>
                    <a:pt x="2731262" y="612648"/>
                    <a:pt x="2132965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49224" y="50800"/>
                    <a:pt x="50800" y="612648"/>
                    <a:pt x="50800" y="1302258"/>
                  </a:cubicBezTo>
                  <a:close/>
                </a:path>
              </a:pathLst>
            </a:custGeom>
            <a:solidFill>
              <a:srgbClr val="0BD0D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3222615" y="5595327"/>
            <a:ext cx="14778456" cy="1676919"/>
            <a:chOff x="0" y="0"/>
            <a:chExt cx="19704608" cy="2235892"/>
          </a:xfrm>
        </p:grpSpPr>
        <p:sp>
          <p:nvSpPr>
            <p:cNvPr id="20" name="Freeform 20"/>
            <p:cNvSpPr/>
            <p:nvPr/>
          </p:nvSpPr>
          <p:spPr>
            <a:xfrm>
              <a:off x="25400" y="25400"/>
              <a:ext cx="19653758" cy="2185035"/>
            </a:xfrm>
            <a:custGeom>
              <a:avLst/>
              <a:gdLst/>
              <a:ahLst/>
              <a:cxnLst/>
              <a:rect l="l" t="t" r="r" b="b"/>
              <a:pathLst>
                <a:path w="19653758" h="2185035">
                  <a:moveTo>
                    <a:pt x="0" y="0"/>
                  </a:moveTo>
                  <a:lnTo>
                    <a:pt x="19653758" y="0"/>
                  </a:lnTo>
                  <a:lnTo>
                    <a:pt x="19653758" y="2185035"/>
                  </a:lnTo>
                  <a:lnTo>
                    <a:pt x="0" y="2185035"/>
                  </a:lnTo>
                  <a:close/>
                </a:path>
              </a:pathLst>
            </a:custGeom>
            <a:solidFill>
              <a:srgbClr val="10CF9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9704558" cy="2235835"/>
            </a:xfrm>
            <a:custGeom>
              <a:avLst/>
              <a:gdLst/>
              <a:ahLst/>
              <a:cxnLst/>
              <a:rect l="l" t="t" r="r" b="b"/>
              <a:pathLst>
                <a:path w="19704558" h="2235835">
                  <a:moveTo>
                    <a:pt x="25400" y="0"/>
                  </a:moveTo>
                  <a:lnTo>
                    <a:pt x="19679158" y="0"/>
                  </a:lnTo>
                  <a:cubicBezTo>
                    <a:pt x="19693128" y="0"/>
                    <a:pt x="19704558" y="11430"/>
                    <a:pt x="19704558" y="25400"/>
                  </a:cubicBezTo>
                  <a:lnTo>
                    <a:pt x="19704558" y="2210435"/>
                  </a:lnTo>
                  <a:cubicBezTo>
                    <a:pt x="19704558" y="2224405"/>
                    <a:pt x="19693128" y="2235835"/>
                    <a:pt x="19679158" y="2235835"/>
                  </a:cubicBezTo>
                  <a:lnTo>
                    <a:pt x="25400" y="2235835"/>
                  </a:lnTo>
                  <a:cubicBezTo>
                    <a:pt x="11430" y="2235835"/>
                    <a:pt x="0" y="2224405"/>
                    <a:pt x="0" y="221043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210435"/>
                  </a:lnTo>
                  <a:lnTo>
                    <a:pt x="25400" y="2210435"/>
                  </a:lnTo>
                  <a:lnTo>
                    <a:pt x="25400" y="2185035"/>
                  </a:lnTo>
                  <a:lnTo>
                    <a:pt x="19679158" y="2185035"/>
                  </a:lnTo>
                  <a:lnTo>
                    <a:pt x="19679158" y="2210435"/>
                  </a:lnTo>
                  <a:lnTo>
                    <a:pt x="19653758" y="2210435"/>
                  </a:lnTo>
                  <a:lnTo>
                    <a:pt x="19653758" y="25400"/>
                  </a:lnTo>
                  <a:lnTo>
                    <a:pt x="19679158" y="25400"/>
                  </a:lnTo>
                  <a:lnTo>
                    <a:pt x="19679158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2198353" y="5544749"/>
            <a:ext cx="2086624" cy="1778076"/>
            <a:chOff x="0" y="0"/>
            <a:chExt cx="2782166" cy="2370768"/>
          </a:xfrm>
        </p:grpSpPr>
        <p:sp>
          <p:nvSpPr>
            <p:cNvPr id="23" name="Freeform 23"/>
            <p:cNvSpPr/>
            <p:nvPr/>
          </p:nvSpPr>
          <p:spPr>
            <a:xfrm>
              <a:off x="25400" y="25400"/>
              <a:ext cx="2731389" cy="2320036"/>
            </a:xfrm>
            <a:custGeom>
              <a:avLst/>
              <a:gdLst/>
              <a:ahLst/>
              <a:cxnLst/>
              <a:rect l="l" t="t" r="r" b="b"/>
              <a:pathLst>
                <a:path w="2731389" h="2320036">
                  <a:moveTo>
                    <a:pt x="0" y="1160018"/>
                  </a:moveTo>
                  <a:cubicBezTo>
                    <a:pt x="0" y="519303"/>
                    <a:pt x="611378" y="0"/>
                    <a:pt x="1365631" y="0"/>
                  </a:cubicBezTo>
                  <a:cubicBezTo>
                    <a:pt x="2119884" y="0"/>
                    <a:pt x="2731389" y="519303"/>
                    <a:pt x="2731389" y="1160018"/>
                  </a:cubicBezTo>
                  <a:cubicBezTo>
                    <a:pt x="2731389" y="1800733"/>
                    <a:pt x="2120011" y="2320036"/>
                    <a:pt x="1365758" y="2320036"/>
                  </a:cubicBezTo>
                  <a:cubicBezTo>
                    <a:pt x="611505" y="2320036"/>
                    <a:pt x="0" y="1800606"/>
                    <a:pt x="0" y="1160018"/>
                  </a:cubicBezTo>
                  <a:close/>
                </a:path>
              </a:pathLst>
            </a:custGeom>
            <a:blipFill>
              <a:blip r:embed="rId4"/>
              <a:stretch>
                <a:fillRect l="-15216" t="-1094" r="-15216" b="-1091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2782189" cy="2370836"/>
            </a:xfrm>
            <a:custGeom>
              <a:avLst/>
              <a:gdLst/>
              <a:ahLst/>
              <a:cxnLst/>
              <a:rect l="l" t="t" r="r" b="b"/>
              <a:pathLst>
                <a:path w="2782189" h="2370836">
                  <a:moveTo>
                    <a:pt x="0" y="1185418"/>
                  </a:moveTo>
                  <a:cubicBezTo>
                    <a:pt x="0" y="526923"/>
                    <a:pt x="626872" y="0"/>
                    <a:pt x="1391031" y="0"/>
                  </a:cubicBezTo>
                  <a:cubicBezTo>
                    <a:pt x="2155190" y="0"/>
                    <a:pt x="2782189" y="526923"/>
                    <a:pt x="2782189" y="1185418"/>
                  </a:cubicBezTo>
                  <a:lnTo>
                    <a:pt x="2756789" y="1185418"/>
                  </a:lnTo>
                  <a:lnTo>
                    <a:pt x="2782189" y="1185418"/>
                  </a:lnTo>
                  <a:cubicBezTo>
                    <a:pt x="2782189" y="1843786"/>
                    <a:pt x="2155317" y="2370836"/>
                    <a:pt x="1391158" y="2370836"/>
                  </a:cubicBezTo>
                  <a:lnTo>
                    <a:pt x="1391158" y="2345436"/>
                  </a:lnTo>
                  <a:lnTo>
                    <a:pt x="1391158" y="2370836"/>
                  </a:lnTo>
                  <a:cubicBezTo>
                    <a:pt x="626872" y="2370709"/>
                    <a:pt x="0" y="1843786"/>
                    <a:pt x="0" y="1185418"/>
                  </a:cubicBezTo>
                  <a:lnTo>
                    <a:pt x="25400" y="1185418"/>
                  </a:lnTo>
                  <a:lnTo>
                    <a:pt x="50800" y="1185418"/>
                  </a:lnTo>
                  <a:lnTo>
                    <a:pt x="25400" y="1185418"/>
                  </a:lnTo>
                  <a:lnTo>
                    <a:pt x="0" y="1185418"/>
                  </a:lnTo>
                  <a:moveTo>
                    <a:pt x="50800" y="1185418"/>
                  </a:moveTo>
                  <a:cubicBezTo>
                    <a:pt x="50800" y="1199388"/>
                    <a:pt x="39370" y="1210818"/>
                    <a:pt x="25400" y="1210818"/>
                  </a:cubicBezTo>
                  <a:cubicBezTo>
                    <a:pt x="11430" y="1210818"/>
                    <a:pt x="0" y="1199388"/>
                    <a:pt x="0" y="1185418"/>
                  </a:cubicBezTo>
                  <a:cubicBezTo>
                    <a:pt x="0" y="1171448"/>
                    <a:pt x="11430" y="1160018"/>
                    <a:pt x="25400" y="1160018"/>
                  </a:cubicBezTo>
                  <a:cubicBezTo>
                    <a:pt x="39370" y="1160018"/>
                    <a:pt x="50800" y="1171448"/>
                    <a:pt x="50800" y="1185418"/>
                  </a:cubicBezTo>
                  <a:cubicBezTo>
                    <a:pt x="50800" y="1808353"/>
                    <a:pt x="646811" y="2320036"/>
                    <a:pt x="1391031" y="2320036"/>
                  </a:cubicBezTo>
                  <a:cubicBezTo>
                    <a:pt x="2135251" y="2320036"/>
                    <a:pt x="2731262" y="1808353"/>
                    <a:pt x="2731262" y="1185418"/>
                  </a:cubicBezTo>
                  <a:cubicBezTo>
                    <a:pt x="2731262" y="562483"/>
                    <a:pt x="2135378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46811" y="50800"/>
                    <a:pt x="50800" y="562483"/>
                    <a:pt x="50800" y="1185418"/>
                  </a:cubicBezTo>
                  <a:close/>
                </a:path>
              </a:pathLst>
            </a:custGeom>
            <a:solidFill>
              <a:srgbClr val="10CF9B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2283042" y="8053983"/>
            <a:ext cx="15718029" cy="1676919"/>
            <a:chOff x="0" y="0"/>
            <a:chExt cx="20957372" cy="2235892"/>
          </a:xfrm>
        </p:grpSpPr>
        <p:sp>
          <p:nvSpPr>
            <p:cNvPr id="26" name="Freeform 26"/>
            <p:cNvSpPr/>
            <p:nvPr/>
          </p:nvSpPr>
          <p:spPr>
            <a:xfrm>
              <a:off x="25400" y="25400"/>
              <a:ext cx="20906612" cy="2185035"/>
            </a:xfrm>
            <a:custGeom>
              <a:avLst/>
              <a:gdLst/>
              <a:ahLst/>
              <a:cxnLst/>
              <a:rect l="l" t="t" r="r" b="b"/>
              <a:pathLst>
                <a:path w="20906612" h="2185035">
                  <a:moveTo>
                    <a:pt x="0" y="0"/>
                  </a:moveTo>
                  <a:lnTo>
                    <a:pt x="20906612" y="0"/>
                  </a:lnTo>
                  <a:lnTo>
                    <a:pt x="20906612" y="2185035"/>
                  </a:lnTo>
                  <a:lnTo>
                    <a:pt x="0" y="2185035"/>
                  </a:lnTo>
                  <a:close/>
                </a:path>
              </a:pathLst>
            </a:custGeom>
            <a:solidFill>
              <a:srgbClr val="7CCA62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20957412" cy="2235835"/>
            </a:xfrm>
            <a:custGeom>
              <a:avLst/>
              <a:gdLst/>
              <a:ahLst/>
              <a:cxnLst/>
              <a:rect l="l" t="t" r="r" b="b"/>
              <a:pathLst>
                <a:path w="20957412" h="2235835">
                  <a:moveTo>
                    <a:pt x="25400" y="0"/>
                  </a:moveTo>
                  <a:lnTo>
                    <a:pt x="20932012" y="0"/>
                  </a:lnTo>
                  <a:cubicBezTo>
                    <a:pt x="20945982" y="0"/>
                    <a:pt x="20957412" y="11430"/>
                    <a:pt x="20957412" y="25400"/>
                  </a:cubicBezTo>
                  <a:lnTo>
                    <a:pt x="20957412" y="2210435"/>
                  </a:lnTo>
                  <a:cubicBezTo>
                    <a:pt x="20957412" y="2224405"/>
                    <a:pt x="20945982" y="2235835"/>
                    <a:pt x="20932012" y="2235835"/>
                  </a:cubicBezTo>
                  <a:lnTo>
                    <a:pt x="25400" y="2235835"/>
                  </a:lnTo>
                  <a:cubicBezTo>
                    <a:pt x="11430" y="2235835"/>
                    <a:pt x="0" y="2224405"/>
                    <a:pt x="0" y="221043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210435"/>
                  </a:lnTo>
                  <a:lnTo>
                    <a:pt x="25400" y="2210435"/>
                  </a:lnTo>
                  <a:lnTo>
                    <a:pt x="25400" y="2185035"/>
                  </a:lnTo>
                  <a:lnTo>
                    <a:pt x="20932012" y="2185035"/>
                  </a:lnTo>
                  <a:lnTo>
                    <a:pt x="20932012" y="2210435"/>
                  </a:lnTo>
                  <a:lnTo>
                    <a:pt x="20906612" y="2210435"/>
                  </a:lnTo>
                  <a:lnTo>
                    <a:pt x="20906612" y="25400"/>
                  </a:lnTo>
                  <a:lnTo>
                    <a:pt x="20932012" y="25400"/>
                  </a:lnTo>
                  <a:lnTo>
                    <a:pt x="20932012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258779" y="7849131"/>
            <a:ext cx="2086624" cy="2086624"/>
            <a:chOff x="0" y="0"/>
            <a:chExt cx="2782166" cy="2782166"/>
          </a:xfrm>
        </p:grpSpPr>
        <p:sp>
          <p:nvSpPr>
            <p:cNvPr id="29" name="Freeform 29"/>
            <p:cNvSpPr/>
            <p:nvPr/>
          </p:nvSpPr>
          <p:spPr>
            <a:xfrm>
              <a:off x="25400" y="25400"/>
              <a:ext cx="2731389" cy="2731389"/>
            </a:xfrm>
            <a:custGeom>
              <a:avLst/>
              <a:gdLst/>
              <a:ahLst/>
              <a:cxnLst/>
              <a:rect l="l" t="t" r="r" b="b"/>
              <a:pathLst>
                <a:path w="2731389" h="2731389">
                  <a:moveTo>
                    <a:pt x="0" y="1365631"/>
                  </a:moveTo>
                  <a:cubicBezTo>
                    <a:pt x="0" y="611378"/>
                    <a:pt x="611378" y="0"/>
                    <a:pt x="1365631" y="0"/>
                  </a:cubicBezTo>
                  <a:cubicBezTo>
                    <a:pt x="2119884" y="0"/>
                    <a:pt x="2731389" y="611378"/>
                    <a:pt x="2731389" y="1365631"/>
                  </a:cubicBezTo>
                  <a:cubicBezTo>
                    <a:pt x="2731389" y="2119884"/>
                    <a:pt x="2119884" y="2731389"/>
                    <a:pt x="1365631" y="2731389"/>
                  </a:cubicBezTo>
                  <a:cubicBezTo>
                    <a:pt x="611378" y="2731389"/>
                    <a:pt x="0" y="2119884"/>
                    <a:pt x="0" y="1365631"/>
                  </a:cubicBezTo>
                  <a:close/>
                </a:path>
              </a:pathLst>
            </a:custGeom>
            <a:blipFill>
              <a:blip r:embed="rId5"/>
              <a:stretch>
                <a:fillRect l="-26533" t="-929" r="-26532" b="-929"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2782062" cy="2782189"/>
            </a:xfrm>
            <a:custGeom>
              <a:avLst/>
              <a:gdLst/>
              <a:ahLst/>
              <a:cxnLst/>
              <a:rect l="l" t="t" r="r" b="b"/>
              <a:pathLst>
                <a:path w="2782062" h="2782189">
                  <a:moveTo>
                    <a:pt x="0" y="1391031"/>
                  </a:moveTo>
                  <a:cubicBezTo>
                    <a:pt x="0" y="622808"/>
                    <a:pt x="622808" y="0"/>
                    <a:pt x="1391031" y="0"/>
                  </a:cubicBezTo>
                  <a:lnTo>
                    <a:pt x="1391031" y="25400"/>
                  </a:lnTo>
                  <a:lnTo>
                    <a:pt x="1391031" y="0"/>
                  </a:lnTo>
                  <a:cubicBezTo>
                    <a:pt x="2159254" y="0"/>
                    <a:pt x="2782062" y="622808"/>
                    <a:pt x="2782062" y="1391031"/>
                  </a:cubicBezTo>
                  <a:lnTo>
                    <a:pt x="2756662" y="1391031"/>
                  </a:lnTo>
                  <a:lnTo>
                    <a:pt x="2782062" y="1391031"/>
                  </a:lnTo>
                  <a:cubicBezTo>
                    <a:pt x="2782062" y="2159254"/>
                    <a:pt x="2159254" y="2782062"/>
                    <a:pt x="1391031" y="2782062"/>
                  </a:cubicBezTo>
                  <a:lnTo>
                    <a:pt x="1391031" y="2756662"/>
                  </a:lnTo>
                  <a:lnTo>
                    <a:pt x="1391031" y="2782062"/>
                  </a:lnTo>
                  <a:cubicBezTo>
                    <a:pt x="622808" y="2782189"/>
                    <a:pt x="0" y="2159381"/>
                    <a:pt x="0" y="1391031"/>
                  </a:cubicBezTo>
                  <a:lnTo>
                    <a:pt x="25400" y="1391031"/>
                  </a:lnTo>
                  <a:lnTo>
                    <a:pt x="50800" y="1391031"/>
                  </a:lnTo>
                  <a:lnTo>
                    <a:pt x="25400" y="1391031"/>
                  </a:lnTo>
                  <a:lnTo>
                    <a:pt x="0" y="1391031"/>
                  </a:lnTo>
                  <a:moveTo>
                    <a:pt x="50800" y="1391031"/>
                  </a:moveTo>
                  <a:cubicBezTo>
                    <a:pt x="50800" y="1405001"/>
                    <a:pt x="39370" y="1416431"/>
                    <a:pt x="25400" y="1416431"/>
                  </a:cubicBezTo>
                  <a:cubicBezTo>
                    <a:pt x="11430" y="1416431"/>
                    <a:pt x="0" y="1405001"/>
                    <a:pt x="0" y="1391031"/>
                  </a:cubicBezTo>
                  <a:cubicBezTo>
                    <a:pt x="0" y="1377061"/>
                    <a:pt x="11430" y="1365631"/>
                    <a:pt x="25400" y="1365631"/>
                  </a:cubicBezTo>
                  <a:cubicBezTo>
                    <a:pt x="39370" y="1365631"/>
                    <a:pt x="50800" y="1377061"/>
                    <a:pt x="50800" y="1391031"/>
                  </a:cubicBezTo>
                  <a:cubicBezTo>
                    <a:pt x="50800" y="2131187"/>
                    <a:pt x="650875" y="2731262"/>
                    <a:pt x="1391031" y="2731262"/>
                  </a:cubicBezTo>
                  <a:cubicBezTo>
                    <a:pt x="2131187" y="2731262"/>
                    <a:pt x="2731262" y="2131187"/>
                    <a:pt x="2731262" y="1391031"/>
                  </a:cubicBezTo>
                  <a:cubicBezTo>
                    <a:pt x="2731262" y="650875"/>
                    <a:pt x="2131314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50875" y="50800"/>
                    <a:pt x="50800" y="650875"/>
                    <a:pt x="50800" y="1391031"/>
                  </a:cubicBezTo>
                  <a:close/>
                </a:path>
              </a:pathLst>
            </a:custGeom>
            <a:solidFill>
              <a:srgbClr val="7CCA62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5310186" y="97308"/>
            <a:ext cx="2885500" cy="789602"/>
            <a:chOff x="0" y="0"/>
            <a:chExt cx="3847334" cy="1052803"/>
          </a:xfrm>
        </p:grpSpPr>
        <p:sp>
          <p:nvSpPr>
            <p:cNvPr id="32" name="Freeform 32" descr="Изображение выглядит как текст  Автоматически созданное описание"/>
            <p:cNvSpPr/>
            <p:nvPr/>
          </p:nvSpPr>
          <p:spPr>
            <a:xfrm>
              <a:off x="0" y="55849"/>
              <a:ext cx="2517917" cy="709585"/>
            </a:xfrm>
            <a:custGeom>
              <a:avLst/>
              <a:gdLst/>
              <a:ahLst/>
              <a:cxnLst/>
              <a:rect l="l" t="t" r="r" b="b"/>
              <a:pathLst>
                <a:path w="2517917" h="709585">
                  <a:moveTo>
                    <a:pt x="0" y="0"/>
                  </a:moveTo>
                  <a:lnTo>
                    <a:pt x="2517917" y="0"/>
                  </a:lnTo>
                  <a:lnTo>
                    <a:pt x="2517917" y="709585"/>
                  </a:lnTo>
                  <a:lnTo>
                    <a:pt x="0" y="709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118" t="-10" r="-37211" b="-2238"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2552102" y="0"/>
              <a:ext cx="1295231" cy="1052803"/>
            </a:xfrm>
            <a:custGeom>
              <a:avLst/>
              <a:gdLst/>
              <a:ahLst/>
              <a:cxnLst/>
              <a:rect l="l" t="t" r="r" b="b"/>
              <a:pathLst>
                <a:path w="1295231" h="1052803">
                  <a:moveTo>
                    <a:pt x="0" y="0"/>
                  </a:moveTo>
                  <a:lnTo>
                    <a:pt x="1295232" y="0"/>
                  </a:lnTo>
                  <a:lnTo>
                    <a:pt x="1295232" y="1052803"/>
                  </a:lnTo>
                  <a:lnTo>
                    <a:pt x="0" y="1052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1582" b="-1444"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>
            <a:off x="3795992" y="1266337"/>
            <a:ext cx="13038383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2"/>
              </a:lnSpc>
            </a:pPr>
            <a:r>
              <a:rPr lang="en-US" sz="3385" spc="4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Формування європейської ідентичності: теоретичні засади</a:t>
            </a:r>
          </a:p>
          <a:p>
            <a:pPr algn="l">
              <a:lnSpc>
                <a:spcPts val="5862"/>
              </a:lnSpc>
            </a:pPr>
            <a:endParaRPr lang="en-US" sz="3385" spc="4">
              <a:solidFill>
                <a:srgbClr val="F7F7F7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901728" y="3753971"/>
            <a:ext cx="1303838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2"/>
              </a:lnSpc>
            </a:pPr>
            <a:r>
              <a:rPr lang="en-US" sz="3385" spc="4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Європейська ідентичність у історичній ретроспективі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528248" y="6186137"/>
            <a:ext cx="1303838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2"/>
              </a:lnSpc>
            </a:pPr>
            <a:r>
              <a:rPr lang="en-US" sz="3385" spc="4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Європейська культурна ідентичність у глобалізованому світі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411692" y="8444768"/>
            <a:ext cx="14920753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2"/>
              </a:lnSpc>
            </a:pPr>
            <a:r>
              <a:rPr lang="en-US" sz="2985" spc="3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Розробка ефективних стратегій і практик підтримки стійкості європейської ідентичності українського суспільства в контексті російсько-української війни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101" y="805522"/>
            <a:ext cx="17764835" cy="8875459"/>
            <a:chOff x="0" y="0"/>
            <a:chExt cx="4678804" cy="23375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8804" cy="2337570"/>
            </a:xfrm>
            <a:custGeom>
              <a:avLst/>
              <a:gdLst/>
              <a:ahLst/>
              <a:cxnLst/>
              <a:rect l="l" t="t" r="r" b="b"/>
              <a:pathLst>
                <a:path w="4678804" h="2337570">
                  <a:moveTo>
                    <a:pt x="43580" y="0"/>
                  </a:moveTo>
                  <a:lnTo>
                    <a:pt x="4635224" y="0"/>
                  </a:lnTo>
                  <a:cubicBezTo>
                    <a:pt x="4659293" y="0"/>
                    <a:pt x="4678804" y="19511"/>
                    <a:pt x="4678804" y="43580"/>
                  </a:cubicBezTo>
                  <a:lnTo>
                    <a:pt x="4678804" y="2293989"/>
                  </a:lnTo>
                  <a:cubicBezTo>
                    <a:pt x="4678804" y="2318058"/>
                    <a:pt x="4659293" y="2337570"/>
                    <a:pt x="4635224" y="2337570"/>
                  </a:cubicBezTo>
                  <a:lnTo>
                    <a:pt x="43580" y="2337570"/>
                  </a:lnTo>
                  <a:cubicBezTo>
                    <a:pt x="19511" y="2337570"/>
                    <a:pt x="0" y="2318058"/>
                    <a:pt x="0" y="2293989"/>
                  </a:cubicBezTo>
                  <a:lnTo>
                    <a:pt x="0" y="43580"/>
                  </a:lnTo>
                  <a:cubicBezTo>
                    <a:pt x="0" y="19511"/>
                    <a:pt x="19511" y="0"/>
                    <a:pt x="4358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78804" cy="2375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234620">
            <a:off x="-3309593" y="7276029"/>
            <a:ext cx="11322880" cy="3793165"/>
          </a:xfrm>
          <a:custGeom>
            <a:avLst/>
            <a:gdLst/>
            <a:ahLst/>
            <a:cxnLst/>
            <a:rect l="l" t="t" r="r" b="b"/>
            <a:pathLst>
              <a:path w="11322880" h="3793165">
                <a:moveTo>
                  <a:pt x="0" y="0"/>
                </a:moveTo>
                <a:lnTo>
                  <a:pt x="11322880" y="0"/>
                </a:lnTo>
                <a:lnTo>
                  <a:pt x="11322880" y="3793164"/>
                </a:lnTo>
                <a:lnTo>
                  <a:pt x="0" y="3793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234620">
            <a:off x="7983671" y="-1091060"/>
            <a:ext cx="11322880" cy="3793165"/>
          </a:xfrm>
          <a:custGeom>
            <a:avLst/>
            <a:gdLst/>
            <a:ahLst/>
            <a:cxnLst/>
            <a:rect l="l" t="t" r="r" b="b"/>
            <a:pathLst>
              <a:path w="11322880" h="3793165">
                <a:moveTo>
                  <a:pt x="0" y="0"/>
                </a:moveTo>
                <a:lnTo>
                  <a:pt x="11322879" y="0"/>
                </a:lnTo>
                <a:lnTo>
                  <a:pt x="11322879" y="3793165"/>
                </a:lnTo>
                <a:lnTo>
                  <a:pt x="0" y="3793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251429" y="54340"/>
            <a:ext cx="3176398" cy="894317"/>
            <a:chOff x="0" y="0"/>
            <a:chExt cx="4235197" cy="1192423"/>
          </a:xfrm>
        </p:grpSpPr>
        <p:sp>
          <p:nvSpPr>
            <p:cNvPr id="8" name="Freeform 8" descr="Изображение выглядит как текст  Автоматически созданное описание"/>
            <p:cNvSpPr/>
            <p:nvPr/>
          </p:nvSpPr>
          <p:spPr>
            <a:xfrm>
              <a:off x="0" y="63255"/>
              <a:ext cx="2771757" cy="803689"/>
            </a:xfrm>
            <a:custGeom>
              <a:avLst/>
              <a:gdLst/>
              <a:ahLst/>
              <a:cxnLst/>
              <a:rect l="l" t="t" r="r" b="b"/>
              <a:pathLst>
                <a:path w="2771757" h="803689">
                  <a:moveTo>
                    <a:pt x="0" y="0"/>
                  </a:moveTo>
                  <a:lnTo>
                    <a:pt x="2771757" y="0"/>
                  </a:lnTo>
                  <a:lnTo>
                    <a:pt x="2771757" y="803689"/>
                  </a:lnTo>
                  <a:lnTo>
                    <a:pt x="0" y="80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653" t="-10" r="-39730" b="-2238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809389" y="0"/>
              <a:ext cx="1425808" cy="1192423"/>
            </a:xfrm>
            <a:custGeom>
              <a:avLst/>
              <a:gdLst/>
              <a:ahLst/>
              <a:cxnLst/>
              <a:rect l="l" t="t" r="r" b="b"/>
              <a:pathLst>
                <a:path w="1425808" h="1192423">
                  <a:moveTo>
                    <a:pt x="0" y="0"/>
                  </a:moveTo>
                  <a:lnTo>
                    <a:pt x="1425808" y="0"/>
                  </a:lnTo>
                  <a:lnTo>
                    <a:pt x="1425808" y="1192423"/>
                  </a:lnTo>
                  <a:lnTo>
                    <a:pt x="0" y="1192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9572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966959" y="3216967"/>
            <a:ext cx="3271381" cy="1034731"/>
            <a:chOff x="0" y="0"/>
            <a:chExt cx="5391124" cy="1705202"/>
          </a:xfrm>
        </p:grpSpPr>
        <p:sp>
          <p:nvSpPr>
            <p:cNvPr id="11" name="Freeform 11"/>
            <p:cNvSpPr/>
            <p:nvPr/>
          </p:nvSpPr>
          <p:spPr>
            <a:xfrm>
              <a:off x="25400" y="25400"/>
              <a:ext cx="5340350" cy="1654429"/>
            </a:xfrm>
            <a:custGeom>
              <a:avLst/>
              <a:gdLst/>
              <a:ahLst/>
              <a:cxnLst/>
              <a:rect l="l" t="t" r="r" b="b"/>
              <a:pathLst>
                <a:path w="5340350" h="1654429">
                  <a:moveTo>
                    <a:pt x="0" y="0"/>
                  </a:moveTo>
                  <a:lnTo>
                    <a:pt x="5340350" y="0"/>
                  </a:lnTo>
                  <a:lnTo>
                    <a:pt x="5340350" y="1654429"/>
                  </a:lnTo>
                  <a:lnTo>
                    <a:pt x="0" y="1654429"/>
                  </a:lnTo>
                  <a:close/>
                </a:path>
              </a:pathLst>
            </a:custGeom>
            <a:solidFill>
              <a:srgbClr val="009DD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5391150" cy="1705229"/>
            </a:xfrm>
            <a:custGeom>
              <a:avLst/>
              <a:gdLst/>
              <a:ahLst/>
              <a:cxnLst/>
              <a:rect l="l" t="t" r="r" b="b"/>
              <a:pathLst>
                <a:path w="5391150" h="1705229">
                  <a:moveTo>
                    <a:pt x="25400" y="0"/>
                  </a:moveTo>
                  <a:lnTo>
                    <a:pt x="5365750" y="0"/>
                  </a:lnTo>
                  <a:cubicBezTo>
                    <a:pt x="5379720" y="0"/>
                    <a:pt x="5391150" y="11430"/>
                    <a:pt x="5391150" y="25400"/>
                  </a:cubicBezTo>
                  <a:lnTo>
                    <a:pt x="5391150" y="1679829"/>
                  </a:lnTo>
                  <a:cubicBezTo>
                    <a:pt x="5391150" y="1693799"/>
                    <a:pt x="5379720" y="1705229"/>
                    <a:pt x="5365750" y="1705229"/>
                  </a:cubicBezTo>
                  <a:lnTo>
                    <a:pt x="25400" y="1705229"/>
                  </a:lnTo>
                  <a:cubicBezTo>
                    <a:pt x="11430" y="1705229"/>
                    <a:pt x="0" y="1693799"/>
                    <a:pt x="0" y="1679829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1679829"/>
                  </a:lnTo>
                  <a:lnTo>
                    <a:pt x="25400" y="1679829"/>
                  </a:lnTo>
                  <a:lnTo>
                    <a:pt x="25400" y="1654429"/>
                  </a:lnTo>
                  <a:lnTo>
                    <a:pt x="5365750" y="1654429"/>
                  </a:lnTo>
                  <a:lnTo>
                    <a:pt x="5365750" y="1679829"/>
                  </a:lnTo>
                  <a:lnTo>
                    <a:pt x="5340350" y="1679829"/>
                  </a:lnTo>
                  <a:lnTo>
                    <a:pt x="5340350" y="25400"/>
                  </a:lnTo>
                  <a:lnTo>
                    <a:pt x="5365750" y="25400"/>
                  </a:lnTo>
                  <a:lnTo>
                    <a:pt x="536575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09DD9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099304" y="3551138"/>
            <a:ext cx="3006690" cy="394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4"/>
              </a:lnSpc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Факт-чекінг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966959" y="4220874"/>
            <a:ext cx="3271381" cy="4339601"/>
            <a:chOff x="0" y="0"/>
            <a:chExt cx="5391124" cy="7151514"/>
          </a:xfrm>
        </p:grpSpPr>
        <p:sp>
          <p:nvSpPr>
            <p:cNvPr id="15" name="Freeform 15"/>
            <p:cNvSpPr/>
            <p:nvPr/>
          </p:nvSpPr>
          <p:spPr>
            <a:xfrm>
              <a:off x="25400" y="25400"/>
              <a:ext cx="5340350" cy="7100697"/>
            </a:xfrm>
            <a:custGeom>
              <a:avLst/>
              <a:gdLst/>
              <a:ahLst/>
              <a:cxnLst/>
              <a:rect l="l" t="t" r="r" b="b"/>
              <a:pathLst>
                <a:path w="5340350" h="7100697">
                  <a:moveTo>
                    <a:pt x="0" y="0"/>
                  </a:moveTo>
                  <a:lnTo>
                    <a:pt x="5340350" y="0"/>
                  </a:lnTo>
                  <a:lnTo>
                    <a:pt x="5340350" y="7100697"/>
                  </a:lnTo>
                  <a:lnTo>
                    <a:pt x="0" y="7100697"/>
                  </a:lnTo>
                  <a:close/>
                </a:path>
              </a:pathLst>
            </a:custGeom>
            <a:solidFill>
              <a:srgbClr val="CBDFF1">
                <a:alpha val="89804"/>
              </a:srgb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5391150" cy="7151497"/>
            </a:xfrm>
            <a:custGeom>
              <a:avLst/>
              <a:gdLst/>
              <a:ahLst/>
              <a:cxnLst/>
              <a:rect l="l" t="t" r="r" b="b"/>
              <a:pathLst>
                <a:path w="5391150" h="7151497">
                  <a:moveTo>
                    <a:pt x="25400" y="0"/>
                  </a:moveTo>
                  <a:lnTo>
                    <a:pt x="5365750" y="0"/>
                  </a:lnTo>
                  <a:cubicBezTo>
                    <a:pt x="5379720" y="0"/>
                    <a:pt x="5391150" y="11430"/>
                    <a:pt x="5391150" y="25400"/>
                  </a:cubicBezTo>
                  <a:lnTo>
                    <a:pt x="5391150" y="7126097"/>
                  </a:lnTo>
                  <a:cubicBezTo>
                    <a:pt x="5391150" y="7140067"/>
                    <a:pt x="5379720" y="7151497"/>
                    <a:pt x="5365750" y="7151497"/>
                  </a:cubicBezTo>
                  <a:lnTo>
                    <a:pt x="25400" y="7151497"/>
                  </a:lnTo>
                  <a:cubicBezTo>
                    <a:pt x="11430" y="7151497"/>
                    <a:pt x="0" y="7140067"/>
                    <a:pt x="0" y="7126097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126097"/>
                  </a:lnTo>
                  <a:lnTo>
                    <a:pt x="25400" y="7126097"/>
                  </a:lnTo>
                  <a:lnTo>
                    <a:pt x="25400" y="7100697"/>
                  </a:lnTo>
                  <a:lnTo>
                    <a:pt x="5365750" y="7100697"/>
                  </a:lnTo>
                  <a:lnTo>
                    <a:pt x="5365750" y="7126097"/>
                  </a:lnTo>
                  <a:lnTo>
                    <a:pt x="5340350" y="7126097"/>
                  </a:lnTo>
                  <a:lnTo>
                    <a:pt x="5340350" y="25400"/>
                  </a:lnTo>
                  <a:lnTo>
                    <a:pt x="5365750" y="25400"/>
                  </a:lnTo>
                  <a:lnTo>
                    <a:pt x="536575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CBDFF1">
                <a:alpha val="89804"/>
              </a:srgbClr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2066218" y="4348708"/>
            <a:ext cx="3039776" cy="229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5159" lvl="2" indent="-168386" algn="l">
              <a:lnSpc>
                <a:spcPts val="3014"/>
              </a:lnSpc>
              <a:buFont typeface="Arial"/>
              <a:buChar char="⚬"/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Перевірка і верифікація інформації </a:t>
            </a:r>
          </a:p>
          <a:p>
            <a:pPr marL="505159" lvl="2" indent="-168386" algn="l">
              <a:lnSpc>
                <a:spcPts val="3014"/>
              </a:lnSpc>
              <a:buFont typeface="Arial"/>
              <a:buChar char="⚬"/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Протидія фейкам та маніпуляціям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661193" y="3216967"/>
            <a:ext cx="3271381" cy="1034731"/>
            <a:chOff x="0" y="0"/>
            <a:chExt cx="5391124" cy="1705202"/>
          </a:xfrm>
        </p:grpSpPr>
        <p:sp>
          <p:nvSpPr>
            <p:cNvPr id="19" name="Freeform 19"/>
            <p:cNvSpPr/>
            <p:nvPr/>
          </p:nvSpPr>
          <p:spPr>
            <a:xfrm>
              <a:off x="25400" y="25400"/>
              <a:ext cx="5340350" cy="1654429"/>
            </a:xfrm>
            <a:custGeom>
              <a:avLst/>
              <a:gdLst/>
              <a:ahLst/>
              <a:cxnLst/>
              <a:rect l="l" t="t" r="r" b="b"/>
              <a:pathLst>
                <a:path w="5340350" h="1654429">
                  <a:moveTo>
                    <a:pt x="0" y="0"/>
                  </a:moveTo>
                  <a:lnTo>
                    <a:pt x="5340350" y="0"/>
                  </a:lnTo>
                  <a:lnTo>
                    <a:pt x="5340350" y="1654429"/>
                  </a:lnTo>
                  <a:lnTo>
                    <a:pt x="0" y="1654429"/>
                  </a:lnTo>
                  <a:close/>
                </a:path>
              </a:pathLst>
            </a:custGeom>
            <a:solidFill>
              <a:srgbClr val="0BD0D9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5391150" cy="1705229"/>
            </a:xfrm>
            <a:custGeom>
              <a:avLst/>
              <a:gdLst/>
              <a:ahLst/>
              <a:cxnLst/>
              <a:rect l="l" t="t" r="r" b="b"/>
              <a:pathLst>
                <a:path w="5391150" h="1705229">
                  <a:moveTo>
                    <a:pt x="25400" y="0"/>
                  </a:moveTo>
                  <a:lnTo>
                    <a:pt x="5365750" y="0"/>
                  </a:lnTo>
                  <a:cubicBezTo>
                    <a:pt x="5379720" y="0"/>
                    <a:pt x="5391150" y="11430"/>
                    <a:pt x="5391150" y="25400"/>
                  </a:cubicBezTo>
                  <a:lnTo>
                    <a:pt x="5391150" y="1679829"/>
                  </a:lnTo>
                  <a:cubicBezTo>
                    <a:pt x="5391150" y="1693799"/>
                    <a:pt x="5379720" y="1705229"/>
                    <a:pt x="5365750" y="1705229"/>
                  </a:cubicBezTo>
                  <a:lnTo>
                    <a:pt x="25400" y="1705229"/>
                  </a:lnTo>
                  <a:cubicBezTo>
                    <a:pt x="11430" y="1705229"/>
                    <a:pt x="0" y="1693799"/>
                    <a:pt x="0" y="1679829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1679829"/>
                  </a:lnTo>
                  <a:lnTo>
                    <a:pt x="25400" y="1679829"/>
                  </a:lnTo>
                  <a:lnTo>
                    <a:pt x="25400" y="1654429"/>
                  </a:lnTo>
                  <a:lnTo>
                    <a:pt x="5365750" y="1654429"/>
                  </a:lnTo>
                  <a:lnTo>
                    <a:pt x="5365750" y="1679829"/>
                  </a:lnTo>
                  <a:lnTo>
                    <a:pt x="5340350" y="1679829"/>
                  </a:lnTo>
                  <a:lnTo>
                    <a:pt x="5340350" y="25400"/>
                  </a:lnTo>
                  <a:lnTo>
                    <a:pt x="5365750" y="25400"/>
                  </a:lnTo>
                  <a:lnTo>
                    <a:pt x="536575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BD0D9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5793539" y="3360638"/>
            <a:ext cx="3006690" cy="77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4"/>
              </a:lnSpc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Фахова комунікація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661193" y="4220874"/>
            <a:ext cx="3271381" cy="4339601"/>
            <a:chOff x="0" y="0"/>
            <a:chExt cx="5391124" cy="7151514"/>
          </a:xfrm>
        </p:grpSpPr>
        <p:sp>
          <p:nvSpPr>
            <p:cNvPr id="23" name="Freeform 23"/>
            <p:cNvSpPr/>
            <p:nvPr/>
          </p:nvSpPr>
          <p:spPr>
            <a:xfrm>
              <a:off x="25400" y="25400"/>
              <a:ext cx="5340350" cy="7100697"/>
            </a:xfrm>
            <a:custGeom>
              <a:avLst/>
              <a:gdLst/>
              <a:ahLst/>
              <a:cxnLst/>
              <a:rect l="l" t="t" r="r" b="b"/>
              <a:pathLst>
                <a:path w="5340350" h="7100697">
                  <a:moveTo>
                    <a:pt x="0" y="0"/>
                  </a:moveTo>
                  <a:lnTo>
                    <a:pt x="5340350" y="0"/>
                  </a:lnTo>
                  <a:lnTo>
                    <a:pt x="5340350" y="7100697"/>
                  </a:lnTo>
                  <a:lnTo>
                    <a:pt x="0" y="7100697"/>
                  </a:lnTo>
                  <a:close/>
                </a:path>
              </a:pathLst>
            </a:custGeom>
            <a:solidFill>
              <a:srgbClr val="CCEEF1">
                <a:alpha val="89804"/>
              </a:srgbClr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5391150" cy="7151497"/>
            </a:xfrm>
            <a:custGeom>
              <a:avLst/>
              <a:gdLst/>
              <a:ahLst/>
              <a:cxnLst/>
              <a:rect l="l" t="t" r="r" b="b"/>
              <a:pathLst>
                <a:path w="5391150" h="7151497">
                  <a:moveTo>
                    <a:pt x="25400" y="0"/>
                  </a:moveTo>
                  <a:lnTo>
                    <a:pt x="5365750" y="0"/>
                  </a:lnTo>
                  <a:cubicBezTo>
                    <a:pt x="5379720" y="0"/>
                    <a:pt x="5391150" y="11430"/>
                    <a:pt x="5391150" y="25400"/>
                  </a:cubicBezTo>
                  <a:lnTo>
                    <a:pt x="5391150" y="7126097"/>
                  </a:lnTo>
                  <a:cubicBezTo>
                    <a:pt x="5391150" y="7140067"/>
                    <a:pt x="5379720" y="7151497"/>
                    <a:pt x="5365750" y="7151497"/>
                  </a:cubicBezTo>
                  <a:lnTo>
                    <a:pt x="25400" y="7151497"/>
                  </a:lnTo>
                  <a:cubicBezTo>
                    <a:pt x="11430" y="7151497"/>
                    <a:pt x="0" y="7140067"/>
                    <a:pt x="0" y="7126097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126097"/>
                  </a:lnTo>
                  <a:lnTo>
                    <a:pt x="25400" y="7126097"/>
                  </a:lnTo>
                  <a:lnTo>
                    <a:pt x="25400" y="7100697"/>
                  </a:lnTo>
                  <a:lnTo>
                    <a:pt x="5365750" y="7100697"/>
                  </a:lnTo>
                  <a:lnTo>
                    <a:pt x="5365750" y="7126097"/>
                  </a:lnTo>
                  <a:lnTo>
                    <a:pt x="5340350" y="7126097"/>
                  </a:lnTo>
                  <a:lnTo>
                    <a:pt x="5340350" y="25400"/>
                  </a:lnTo>
                  <a:lnTo>
                    <a:pt x="5365750" y="25400"/>
                  </a:lnTo>
                  <a:lnTo>
                    <a:pt x="536575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CCEEF1">
                <a:alpha val="89804"/>
              </a:srgbClr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5760453" y="4348708"/>
            <a:ext cx="2937749" cy="3343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0868" lvl="2" indent="-150289" algn="l">
              <a:lnSpc>
                <a:spcPts val="2690"/>
              </a:lnSpc>
              <a:buFont typeface="Arial"/>
              <a:buChar char="⚬"/>
            </a:pPr>
            <a:r>
              <a:rPr lang="en-US" sz="24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Запобігання конфліктам</a:t>
            </a:r>
          </a:p>
          <a:p>
            <a:pPr marL="450868" lvl="2" indent="-150289" algn="l">
              <a:lnSpc>
                <a:spcPts val="2690"/>
              </a:lnSpc>
              <a:buFont typeface="Arial"/>
              <a:buChar char="⚬"/>
            </a:pPr>
            <a:r>
              <a:rPr lang="en-US" sz="24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Уникнення мови ворожнечі </a:t>
            </a:r>
          </a:p>
          <a:p>
            <a:pPr marL="450868" lvl="2" indent="-150289" algn="l">
              <a:lnSpc>
                <a:spcPts val="2690"/>
              </a:lnSpc>
              <a:buFont typeface="Arial"/>
              <a:buChar char="⚬"/>
            </a:pPr>
            <a:r>
              <a:rPr lang="en-US" sz="24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Вміння розмовляти на конфліктно-чутливі теми з різною аудиторією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355427" y="3216967"/>
            <a:ext cx="3271381" cy="1034731"/>
            <a:chOff x="0" y="0"/>
            <a:chExt cx="5391124" cy="1705202"/>
          </a:xfrm>
        </p:grpSpPr>
        <p:sp>
          <p:nvSpPr>
            <p:cNvPr id="27" name="Freeform 27"/>
            <p:cNvSpPr/>
            <p:nvPr/>
          </p:nvSpPr>
          <p:spPr>
            <a:xfrm>
              <a:off x="25400" y="25400"/>
              <a:ext cx="5340350" cy="1654429"/>
            </a:xfrm>
            <a:custGeom>
              <a:avLst/>
              <a:gdLst/>
              <a:ahLst/>
              <a:cxnLst/>
              <a:rect l="l" t="t" r="r" b="b"/>
              <a:pathLst>
                <a:path w="5340350" h="1654429">
                  <a:moveTo>
                    <a:pt x="0" y="0"/>
                  </a:moveTo>
                  <a:lnTo>
                    <a:pt x="5340350" y="0"/>
                  </a:lnTo>
                  <a:lnTo>
                    <a:pt x="5340350" y="1654429"/>
                  </a:lnTo>
                  <a:lnTo>
                    <a:pt x="0" y="1654429"/>
                  </a:lnTo>
                  <a:close/>
                </a:path>
              </a:pathLst>
            </a:custGeom>
            <a:solidFill>
              <a:srgbClr val="10CF9B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5391150" cy="1705229"/>
            </a:xfrm>
            <a:custGeom>
              <a:avLst/>
              <a:gdLst/>
              <a:ahLst/>
              <a:cxnLst/>
              <a:rect l="l" t="t" r="r" b="b"/>
              <a:pathLst>
                <a:path w="5391150" h="1705229">
                  <a:moveTo>
                    <a:pt x="25400" y="0"/>
                  </a:moveTo>
                  <a:lnTo>
                    <a:pt x="5365750" y="0"/>
                  </a:lnTo>
                  <a:cubicBezTo>
                    <a:pt x="5379720" y="0"/>
                    <a:pt x="5391150" y="11430"/>
                    <a:pt x="5391150" y="25400"/>
                  </a:cubicBezTo>
                  <a:lnTo>
                    <a:pt x="5391150" y="1679829"/>
                  </a:lnTo>
                  <a:cubicBezTo>
                    <a:pt x="5391150" y="1693799"/>
                    <a:pt x="5379720" y="1705229"/>
                    <a:pt x="5365750" y="1705229"/>
                  </a:cubicBezTo>
                  <a:lnTo>
                    <a:pt x="25400" y="1705229"/>
                  </a:lnTo>
                  <a:cubicBezTo>
                    <a:pt x="11430" y="1705229"/>
                    <a:pt x="0" y="1693799"/>
                    <a:pt x="0" y="1679829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1679829"/>
                  </a:lnTo>
                  <a:lnTo>
                    <a:pt x="25400" y="1679829"/>
                  </a:lnTo>
                  <a:lnTo>
                    <a:pt x="25400" y="1654429"/>
                  </a:lnTo>
                  <a:lnTo>
                    <a:pt x="5365750" y="1654429"/>
                  </a:lnTo>
                  <a:lnTo>
                    <a:pt x="5365750" y="1679829"/>
                  </a:lnTo>
                  <a:lnTo>
                    <a:pt x="5340350" y="1679829"/>
                  </a:lnTo>
                  <a:lnTo>
                    <a:pt x="5340350" y="25400"/>
                  </a:lnTo>
                  <a:lnTo>
                    <a:pt x="5365750" y="25400"/>
                  </a:lnTo>
                  <a:lnTo>
                    <a:pt x="536575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10CF9B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9487773" y="3360638"/>
            <a:ext cx="3006690" cy="77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4"/>
              </a:lnSpc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Планування та аналітика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355427" y="4220874"/>
            <a:ext cx="3271381" cy="4339601"/>
            <a:chOff x="0" y="0"/>
            <a:chExt cx="5391124" cy="7151514"/>
          </a:xfrm>
        </p:grpSpPr>
        <p:sp>
          <p:nvSpPr>
            <p:cNvPr id="31" name="Freeform 31"/>
            <p:cNvSpPr/>
            <p:nvPr/>
          </p:nvSpPr>
          <p:spPr>
            <a:xfrm>
              <a:off x="25400" y="25400"/>
              <a:ext cx="5340350" cy="7100697"/>
            </a:xfrm>
            <a:custGeom>
              <a:avLst/>
              <a:gdLst/>
              <a:ahLst/>
              <a:cxnLst/>
              <a:rect l="l" t="t" r="r" b="b"/>
              <a:pathLst>
                <a:path w="5340350" h="7100697">
                  <a:moveTo>
                    <a:pt x="0" y="0"/>
                  </a:moveTo>
                  <a:lnTo>
                    <a:pt x="5340350" y="0"/>
                  </a:lnTo>
                  <a:lnTo>
                    <a:pt x="5340350" y="7100697"/>
                  </a:lnTo>
                  <a:lnTo>
                    <a:pt x="0" y="7100697"/>
                  </a:lnTo>
                  <a:close/>
                </a:path>
              </a:pathLst>
            </a:custGeom>
            <a:solidFill>
              <a:srgbClr val="CCEDDE">
                <a:alpha val="89804"/>
              </a:srgbClr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5391150" cy="7151497"/>
            </a:xfrm>
            <a:custGeom>
              <a:avLst/>
              <a:gdLst/>
              <a:ahLst/>
              <a:cxnLst/>
              <a:rect l="l" t="t" r="r" b="b"/>
              <a:pathLst>
                <a:path w="5391150" h="7151497">
                  <a:moveTo>
                    <a:pt x="25400" y="0"/>
                  </a:moveTo>
                  <a:lnTo>
                    <a:pt x="5365750" y="0"/>
                  </a:lnTo>
                  <a:cubicBezTo>
                    <a:pt x="5379720" y="0"/>
                    <a:pt x="5391150" y="11430"/>
                    <a:pt x="5391150" y="25400"/>
                  </a:cubicBezTo>
                  <a:lnTo>
                    <a:pt x="5391150" y="7126097"/>
                  </a:lnTo>
                  <a:cubicBezTo>
                    <a:pt x="5391150" y="7140067"/>
                    <a:pt x="5379720" y="7151497"/>
                    <a:pt x="5365750" y="7151497"/>
                  </a:cubicBezTo>
                  <a:lnTo>
                    <a:pt x="25400" y="7151497"/>
                  </a:lnTo>
                  <a:cubicBezTo>
                    <a:pt x="11430" y="7151497"/>
                    <a:pt x="0" y="7140067"/>
                    <a:pt x="0" y="7126097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126097"/>
                  </a:lnTo>
                  <a:lnTo>
                    <a:pt x="25400" y="7126097"/>
                  </a:lnTo>
                  <a:lnTo>
                    <a:pt x="25400" y="7100697"/>
                  </a:lnTo>
                  <a:lnTo>
                    <a:pt x="5365750" y="7100697"/>
                  </a:lnTo>
                  <a:lnTo>
                    <a:pt x="5365750" y="7126097"/>
                  </a:lnTo>
                  <a:lnTo>
                    <a:pt x="5340350" y="7126097"/>
                  </a:lnTo>
                  <a:lnTo>
                    <a:pt x="5340350" y="25400"/>
                  </a:lnTo>
                  <a:lnTo>
                    <a:pt x="5365750" y="25400"/>
                  </a:lnTo>
                  <a:lnTo>
                    <a:pt x="536575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CCEDDE">
                <a:alpha val="89804"/>
              </a:srgbClr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9322340" y="4348708"/>
            <a:ext cx="3172122" cy="229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5159" lvl="2" indent="-168386" algn="l">
              <a:lnSpc>
                <a:spcPts val="3014"/>
              </a:lnSpc>
              <a:buFont typeface="Arial"/>
              <a:buChar char="⚬"/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Аналіз освітніх, культурних продуктів на відповідність європейським цінностям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3049660" y="3216967"/>
            <a:ext cx="3416545" cy="1034731"/>
            <a:chOff x="0" y="0"/>
            <a:chExt cx="5630350" cy="1705202"/>
          </a:xfrm>
        </p:grpSpPr>
        <p:sp>
          <p:nvSpPr>
            <p:cNvPr id="35" name="Freeform 35"/>
            <p:cNvSpPr/>
            <p:nvPr/>
          </p:nvSpPr>
          <p:spPr>
            <a:xfrm>
              <a:off x="26527" y="25400"/>
              <a:ext cx="5577322" cy="1654429"/>
            </a:xfrm>
            <a:custGeom>
              <a:avLst/>
              <a:gdLst/>
              <a:ahLst/>
              <a:cxnLst/>
              <a:rect l="l" t="t" r="r" b="b"/>
              <a:pathLst>
                <a:path w="5577322" h="1654429">
                  <a:moveTo>
                    <a:pt x="0" y="0"/>
                  </a:moveTo>
                  <a:lnTo>
                    <a:pt x="5577322" y="0"/>
                  </a:lnTo>
                  <a:lnTo>
                    <a:pt x="5577322" y="1654429"/>
                  </a:lnTo>
                  <a:lnTo>
                    <a:pt x="0" y="1654429"/>
                  </a:lnTo>
                  <a:close/>
                </a:path>
              </a:pathLst>
            </a:custGeom>
            <a:solidFill>
              <a:srgbClr val="7CCA62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5630375" cy="1705229"/>
            </a:xfrm>
            <a:custGeom>
              <a:avLst/>
              <a:gdLst/>
              <a:ahLst/>
              <a:cxnLst/>
              <a:rect l="l" t="t" r="r" b="b"/>
              <a:pathLst>
                <a:path w="5630375" h="1705229">
                  <a:moveTo>
                    <a:pt x="26527" y="0"/>
                  </a:moveTo>
                  <a:lnTo>
                    <a:pt x="5603849" y="0"/>
                  </a:lnTo>
                  <a:cubicBezTo>
                    <a:pt x="5618440" y="0"/>
                    <a:pt x="5630375" y="11430"/>
                    <a:pt x="5630375" y="25400"/>
                  </a:cubicBezTo>
                  <a:lnTo>
                    <a:pt x="5630375" y="1679829"/>
                  </a:lnTo>
                  <a:cubicBezTo>
                    <a:pt x="5630375" y="1693799"/>
                    <a:pt x="5618440" y="1705229"/>
                    <a:pt x="5603849" y="1705229"/>
                  </a:cubicBezTo>
                  <a:lnTo>
                    <a:pt x="26527" y="1705229"/>
                  </a:lnTo>
                  <a:cubicBezTo>
                    <a:pt x="11937" y="1705229"/>
                    <a:pt x="0" y="1693799"/>
                    <a:pt x="0" y="1679829"/>
                  </a:cubicBezTo>
                  <a:lnTo>
                    <a:pt x="0" y="25400"/>
                  </a:lnTo>
                  <a:cubicBezTo>
                    <a:pt x="0" y="11430"/>
                    <a:pt x="11937" y="0"/>
                    <a:pt x="26527" y="0"/>
                  </a:cubicBezTo>
                  <a:moveTo>
                    <a:pt x="26527" y="50800"/>
                  </a:moveTo>
                  <a:lnTo>
                    <a:pt x="26527" y="25400"/>
                  </a:lnTo>
                  <a:lnTo>
                    <a:pt x="53054" y="25400"/>
                  </a:lnTo>
                  <a:lnTo>
                    <a:pt x="53054" y="1679829"/>
                  </a:lnTo>
                  <a:lnTo>
                    <a:pt x="26527" y="1679829"/>
                  </a:lnTo>
                  <a:lnTo>
                    <a:pt x="26527" y="1654429"/>
                  </a:lnTo>
                  <a:lnTo>
                    <a:pt x="5603849" y="1654429"/>
                  </a:lnTo>
                  <a:lnTo>
                    <a:pt x="5603849" y="1679829"/>
                  </a:lnTo>
                  <a:lnTo>
                    <a:pt x="5577322" y="1679829"/>
                  </a:lnTo>
                  <a:lnTo>
                    <a:pt x="5577322" y="25400"/>
                  </a:lnTo>
                  <a:lnTo>
                    <a:pt x="5603849" y="25400"/>
                  </a:lnTo>
                  <a:lnTo>
                    <a:pt x="5603849" y="50800"/>
                  </a:lnTo>
                  <a:lnTo>
                    <a:pt x="26527" y="50800"/>
                  </a:lnTo>
                  <a:close/>
                </a:path>
              </a:pathLst>
            </a:custGeom>
            <a:solidFill>
              <a:srgbClr val="7CCA62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3254588" y="3551138"/>
            <a:ext cx="3006690" cy="394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4"/>
              </a:lnSpc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М’які навички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049660" y="4220874"/>
            <a:ext cx="3416545" cy="4339601"/>
            <a:chOff x="0" y="0"/>
            <a:chExt cx="5630350" cy="7151514"/>
          </a:xfrm>
        </p:grpSpPr>
        <p:sp>
          <p:nvSpPr>
            <p:cNvPr id="39" name="Freeform 39"/>
            <p:cNvSpPr/>
            <p:nvPr/>
          </p:nvSpPr>
          <p:spPr>
            <a:xfrm>
              <a:off x="26527" y="25400"/>
              <a:ext cx="5577322" cy="7100697"/>
            </a:xfrm>
            <a:custGeom>
              <a:avLst/>
              <a:gdLst/>
              <a:ahLst/>
              <a:cxnLst/>
              <a:rect l="l" t="t" r="r" b="b"/>
              <a:pathLst>
                <a:path w="5577322" h="7100697">
                  <a:moveTo>
                    <a:pt x="0" y="0"/>
                  </a:moveTo>
                  <a:lnTo>
                    <a:pt x="5577322" y="0"/>
                  </a:lnTo>
                  <a:lnTo>
                    <a:pt x="5577322" y="7100697"/>
                  </a:lnTo>
                  <a:lnTo>
                    <a:pt x="0" y="7100697"/>
                  </a:lnTo>
                  <a:close/>
                </a:path>
              </a:pathLst>
            </a:custGeom>
            <a:solidFill>
              <a:srgbClr val="D7ECD3">
                <a:alpha val="89804"/>
              </a:srgbClr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0" y="0"/>
              <a:ext cx="5630375" cy="7151497"/>
            </a:xfrm>
            <a:custGeom>
              <a:avLst/>
              <a:gdLst/>
              <a:ahLst/>
              <a:cxnLst/>
              <a:rect l="l" t="t" r="r" b="b"/>
              <a:pathLst>
                <a:path w="5630375" h="7151497">
                  <a:moveTo>
                    <a:pt x="26527" y="0"/>
                  </a:moveTo>
                  <a:lnTo>
                    <a:pt x="5603849" y="0"/>
                  </a:lnTo>
                  <a:cubicBezTo>
                    <a:pt x="5618440" y="0"/>
                    <a:pt x="5630375" y="11430"/>
                    <a:pt x="5630375" y="25400"/>
                  </a:cubicBezTo>
                  <a:lnTo>
                    <a:pt x="5630375" y="7126097"/>
                  </a:lnTo>
                  <a:cubicBezTo>
                    <a:pt x="5630375" y="7140067"/>
                    <a:pt x="5618440" y="7151497"/>
                    <a:pt x="5603849" y="7151497"/>
                  </a:cubicBezTo>
                  <a:lnTo>
                    <a:pt x="26527" y="7151497"/>
                  </a:lnTo>
                  <a:cubicBezTo>
                    <a:pt x="11937" y="7151497"/>
                    <a:pt x="0" y="7140067"/>
                    <a:pt x="0" y="7126097"/>
                  </a:cubicBezTo>
                  <a:lnTo>
                    <a:pt x="0" y="25400"/>
                  </a:lnTo>
                  <a:cubicBezTo>
                    <a:pt x="0" y="11430"/>
                    <a:pt x="11937" y="0"/>
                    <a:pt x="26527" y="0"/>
                  </a:cubicBezTo>
                  <a:moveTo>
                    <a:pt x="26527" y="50800"/>
                  </a:moveTo>
                  <a:lnTo>
                    <a:pt x="26527" y="25400"/>
                  </a:lnTo>
                  <a:lnTo>
                    <a:pt x="53054" y="25400"/>
                  </a:lnTo>
                  <a:lnTo>
                    <a:pt x="53054" y="7126097"/>
                  </a:lnTo>
                  <a:lnTo>
                    <a:pt x="26527" y="7126097"/>
                  </a:lnTo>
                  <a:lnTo>
                    <a:pt x="26527" y="7100697"/>
                  </a:lnTo>
                  <a:lnTo>
                    <a:pt x="5603849" y="7100697"/>
                  </a:lnTo>
                  <a:lnTo>
                    <a:pt x="5603849" y="7126097"/>
                  </a:lnTo>
                  <a:lnTo>
                    <a:pt x="5577322" y="7126097"/>
                  </a:lnTo>
                  <a:lnTo>
                    <a:pt x="5577322" y="25400"/>
                  </a:lnTo>
                  <a:lnTo>
                    <a:pt x="5603849" y="25400"/>
                  </a:lnTo>
                  <a:lnTo>
                    <a:pt x="5603849" y="50800"/>
                  </a:lnTo>
                  <a:lnTo>
                    <a:pt x="26527" y="50800"/>
                  </a:lnTo>
                  <a:close/>
                </a:path>
              </a:pathLst>
            </a:custGeom>
            <a:solidFill>
              <a:srgbClr val="D7ECD3">
                <a:alpha val="89804"/>
              </a:srgbClr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13049660" y="4265038"/>
            <a:ext cx="3370379" cy="229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5159" lvl="2" indent="-168386" algn="l">
              <a:lnSpc>
                <a:spcPts val="3014"/>
              </a:lnSpc>
              <a:buFont typeface="Arial"/>
              <a:buChar char="⚬"/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Робота у команді</a:t>
            </a:r>
          </a:p>
          <a:p>
            <a:pPr marL="505159" lvl="2" indent="-168386" algn="l">
              <a:lnSpc>
                <a:spcPts val="3014"/>
              </a:lnSpc>
              <a:buFont typeface="Arial"/>
              <a:buChar char="⚬"/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Лідерство</a:t>
            </a:r>
          </a:p>
          <a:p>
            <a:pPr marL="505159" lvl="2" indent="-168386" algn="l">
              <a:lnSpc>
                <a:spcPts val="3014"/>
              </a:lnSpc>
              <a:buFont typeface="Arial"/>
              <a:buChar char="⚬"/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Відповідальність</a:t>
            </a:r>
          </a:p>
          <a:p>
            <a:pPr marL="505159" lvl="2" indent="-168386" algn="l">
              <a:lnSpc>
                <a:spcPts val="3014"/>
              </a:lnSpc>
              <a:buFont typeface="Arial"/>
              <a:buChar char="⚬"/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Критичне мислення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423033" y="1293044"/>
            <a:ext cx="9441935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2"/>
              </a:lnSpc>
            </a:pPr>
            <a:r>
              <a:rPr lang="en-US" sz="3985" spc="4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Які практичні навички дає EUROIDENT?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60605" y="152810"/>
            <a:ext cx="10039833" cy="9321558"/>
            <a:chOff x="0" y="0"/>
            <a:chExt cx="1088270" cy="10104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8270" cy="1010412"/>
            </a:xfrm>
            <a:custGeom>
              <a:avLst/>
              <a:gdLst/>
              <a:ahLst/>
              <a:cxnLst/>
              <a:rect l="l" t="t" r="r" b="b"/>
              <a:pathLst>
                <a:path w="1088270" h="1010412">
                  <a:moveTo>
                    <a:pt x="544135" y="0"/>
                  </a:moveTo>
                  <a:cubicBezTo>
                    <a:pt x="243618" y="0"/>
                    <a:pt x="0" y="226188"/>
                    <a:pt x="0" y="505206"/>
                  </a:cubicBezTo>
                  <a:cubicBezTo>
                    <a:pt x="0" y="784224"/>
                    <a:pt x="243618" y="1010412"/>
                    <a:pt x="544135" y="1010412"/>
                  </a:cubicBezTo>
                  <a:cubicBezTo>
                    <a:pt x="844652" y="1010412"/>
                    <a:pt x="1088270" y="784224"/>
                    <a:pt x="1088270" y="505206"/>
                  </a:cubicBezTo>
                  <a:cubicBezTo>
                    <a:pt x="1088270" y="226188"/>
                    <a:pt x="844652" y="0"/>
                    <a:pt x="544135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2025" y="56626"/>
              <a:ext cx="884219" cy="8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608987" y="-2272301"/>
            <a:ext cx="14831602" cy="14930892"/>
            <a:chOff x="0" y="0"/>
            <a:chExt cx="19162142" cy="19290423"/>
          </a:xfrm>
        </p:grpSpPr>
        <p:sp>
          <p:nvSpPr>
            <p:cNvPr id="6" name="Freeform 6"/>
            <p:cNvSpPr/>
            <p:nvPr/>
          </p:nvSpPr>
          <p:spPr>
            <a:xfrm>
              <a:off x="16279622" y="2817436"/>
              <a:ext cx="3818001" cy="13657853"/>
            </a:xfrm>
            <a:custGeom>
              <a:avLst/>
              <a:gdLst/>
              <a:ahLst/>
              <a:cxnLst/>
              <a:rect l="l" t="t" r="r" b="b"/>
              <a:pathLst>
                <a:path w="3818001" h="13657853">
                  <a:moveTo>
                    <a:pt x="76327" y="7542"/>
                  </a:moveTo>
                  <a:cubicBezTo>
                    <a:pt x="3818001" y="3774265"/>
                    <a:pt x="3818001" y="9881285"/>
                    <a:pt x="76327" y="13647880"/>
                  </a:cubicBezTo>
                  <a:cubicBezTo>
                    <a:pt x="66421" y="13657853"/>
                    <a:pt x="50291" y="13657853"/>
                    <a:pt x="40386" y="13647880"/>
                  </a:cubicBezTo>
                  <a:lnTo>
                    <a:pt x="9906" y="13617197"/>
                  </a:lnTo>
                  <a:cubicBezTo>
                    <a:pt x="0" y="13607225"/>
                    <a:pt x="0" y="13590987"/>
                    <a:pt x="9906" y="13581014"/>
                  </a:cubicBezTo>
                  <a:cubicBezTo>
                    <a:pt x="3714877" y="9851241"/>
                    <a:pt x="3714877" y="3804182"/>
                    <a:pt x="9906" y="74409"/>
                  </a:cubicBezTo>
                  <a:cubicBezTo>
                    <a:pt x="0" y="64437"/>
                    <a:pt x="0" y="48200"/>
                    <a:pt x="9906" y="38227"/>
                  </a:cubicBezTo>
                  <a:lnTo>
                    <a:pt x="40386" y="7543"/>
                  </a:lnTo>
                  <a:cubicBezTo>
                    <a:pt x="45213" y="2685"/>
                    <a:pt x="51563" y="0"/>
                    <a:pt x="58292" y="0"/>
                  </a:cubicBezTo>
                  <a:cubicBezTo>
                    <a:pt x="65024" y="0"/>
                    <a:pt x="71501" y="2685"/>
                    <a:pt x="76200" y="7543"/>
                  </a:cubicBezTo>
                  <a:moveTo>
                    <a:pt x="40259" y="43725"/>
                  </a:moveTo>
                  <a:lnTo>
                    <a:pt x="58165" y="25698"/>
                  </a:lnTo>
                  <a:lnTo>
                    <a:pt x="76073" y="43725"/>
                  </a:lnTo>
                  <a:lnTo>
                    <a:pt x="45592" y="74409"/>
                  </a:lnTo>
                  <a:lnTo>
                    <a:pt x="27686" y="56382"/>
                  </a:lnTo>
                  <a:lnTo>
                    <a:pt x="45592" y="38355"/>
                  </a:lnTo>
                  <a:cubicBezTo>
                    <a:pt x="3770376" y="3788074"/>
                    <a:pt x="3770376" y="9867607"/>
                    <a:pt x="45592" y="13617197"/>
                  </a:cubicBezTo>
                  <a:lnTo>
                    <a:pt x="27686" y="13599170"/>
                  </a:lnTo>
                  <a:lnTo>
                    <a:pt x="45592" y="13581143"/>
                  </a:lnTo>
                  <a:lnTo>
                    <a:pt x="76073" y="13611826"/>
                  </a:lnTo>
                  <a:lnTo>
                    <a:pt x="58165" y="13629855"/>
                  </a:lnTo>
                  <a:lnTo>
                    <a:pt x="40259" y="13611826"/>
                  </a:lnTo>
                  <a:cubicBezTo>
                    <a:pt x="3762121" y="9865049"/>
                    <a:pt x="3762121" y="3790502"/>
                    <a:pt x="40259" y="43724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310186" y="97308"/>
            <a:ext cx="2885500" cy="789602"/>
            <a:chOff x="0" y="0"/>
            <a:chExt cx="3847334" cy="1052803"/>
          </a:xfrm>
        </p:grpSpPr>
        <p:sp>
          <p:nvSpPr>
            <p:cNvPr id="8" name="Freeform 8" descr="Изображение выглядит как текст  Автоматически созданное описание"/>
            <p:cNvSpPr/>
            <p:nvPr/>
          </p:nvSpPr>
          <p:spPr>
            <a:xfrm>
              <a:off x="0" y="55849"/>
              <a:ext cx="2517917" cy="709585"/>
            </a:xfrm>
            <a:custGeom>
              <a:avLst/>
              <a:gdLst/>
              <a:ahLst/>
              <a:cxnLst/>
              <a:rect l="l" t="t" r="r" b="b"/>
              <a:pathLst>
                <a:path w="2517917" h="709585">
                  <a:moveTo>
                    <a:pt x="0" y="0"/>
                  </a:moveTo>
                  <a:lnTo>
                    <a:pt x="2517917" y="0"/>
                  </a:lnTo>
                  <a:lnTo>
                    <a:pt x="2517917" y="709585"/>
                  </a:lnTo>
                  <a:lnTo>
                    <a:pt x="0" y="709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118" t="-10" r="-37211" b="-2238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552102" y="0"/>
              <a:ext cx="1295231" cy="1052803"/>
            </a:xfrm>
            <a:custGeom>
              <a:avLst/>
              <a:gdLst/>
              <a:ahLst/>
              <a:cxnLst/>
              <a:rect l="l" t="t" r="r" b="b"/>
              <a:pathLst>
                <a:path w="1295231" h="1052803">
                  <a:moveTo>
                    <a:pt x="0" y="0"/>
                  </a:moveTo>
                  <a:lnTo>
                    <a:pt x="1295232" y="0"/>
                  </a:lnTo>
                  <a:lnTo>
                    <a:pt x="1295232" y="1052803"/>
                  </a:lnTo>
                  <a:lnTo>
                    <a:pt x="0" y="1052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1582" b="-1444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243771" y="792569"/>
            <a:ext cx="15718029" cy="1562364"/>
            <a:chOff x="0" y="0"/>
            <a:chExt cx="20957372" cy="2083152"/>
          </a:xfrm>
        </p:grpSpPr>
        <p:sp>
          <p:nvSpPr>
            <p:cNvPr id="11" name="Freeform 11"/>
            <p:cNvSpPr/>
            <p:nvPr/>
          </p:nvSpPr>
          <p:spPr>
            <a:xfrm>
              <a:off x="25400" y="23665"/>
              <a:ext cx="20906612" cy="2035769"/>
            </a:xfrm>
            <a:custGeom>
              <a:avLst/>
              <a:gdLst/>
              <a:ahLst/>
              <a:cxnLst/>
              <a:rect l="l" t="t" r="r" b="b"/>
              <a:pathLst>
                <a:path w="20906612" h="2035769">
                  <a:moveTo>
                    <a:pt x="0" y="0"/>
                  </a:moveTo>
                  <a:lnTo>
                    <a:pt x="20906612" y="0"/>
                  </a:lnTo>
                  <a:lnTo>
                    <a:pt x="20906612" y="2035769"/>
                  </a:lnTo>
                  <a:lnTo>
                    <a:pt x="0" y="2035769"/>
                  </a:lnTo>
                  <a:close/>
                </a:path>
              </a:pathLst>
            </a:custGeom>
            <a:solidFill>
              <a:srgbClr val="009DD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20957412" cy="2083099"/>
            </a:xfrm>
            <a:custGeom>
              <a:avLst/>
              <a:gdLst/>
              <a:ahLst/>
              <a:cxnLst/>
              <a:rect l="l" t="t" r="r" b="b"/>
              <a:pathLst>
                <a:path w="20957412" h="2083099">
                  <a:moveTo>
                    <a:pt x="25400" y="0"/>
                  </a:moveTo>
                  <a:lnTo>
                    <a:pt x="20932012" y="0"/>
                  </a:lnTo>
                  <a:cubicBezTo>
                    <a:pt x="20945982" y="0"/>
                    <a:pt x="20957412" y="10649"/>
                    <a:pt x="20957412" y="23665"/>
                  </a:cubicBezTo>
                  <a:lnTo>
                    <a:pt x="20957412" y="2059434"/>
                  </a:lnTo>
                  <a:cubicBezTo>
                    <a:pt x="20957412" y="2072450"/>
                    <a:pt x="20945982" y="2083099"/>
                    <a:pt x="20932012" y="2083099"/>
                  </a:cubicBezTo>
                  <a:lnTo>
                    <a:pt x="25400" y="2083099"/>
                  </a:lnTo>
                  <a:cubicBezTo>
                    <a:pt x="11430" y="2083099"/>
                    <a:pt x="0" y="2072450"/>
                    <a:pt x="0" y="2059434"/>
                  </a:cubicBezTo>
                  <a:lnTo>
                    <a:pt x="0" y="23665"/>
                  </a:lnTo>
                  <a:cubicBezTo>
                    <a:pt x="0" y="10649"/>
                    <a:pt x="11430" y="0"/>
                    <a:pt x="25400" y="0"/>
                  </a:cubicBezTo>
                  <a:moveTo>
                    <a:pt x="25400" y="47330"/>
                  </a:moveTo>
                  <a:lnTo>
                    <a:pt x="25400" y="23665"/>
                  </a:lnTo>
                  <a:lnTo>
                    <a:pt x="50800" y="23665"/>
                  </a:lnTo>
                  <a:lnTo>
                    <a:pt x="50800" y="2059434"/>
                  </a:lnTo>
                  <a:lnTo>
                    <a:pt x="25400" y="2059434"/>
                  </a:lnTo>
                  <a:lnTo>
                    <a:pt x="25400" y="2035769"/>
                  </a:lnTo>
                  <a:lnTo>
                    <a:pt x="20932012" y="2035769"/>
                  </a:lnTo>
                  <a:lnTo>
                    <a:pt x="20932012" y="2059434"/>
                  </a:lnTo>
                  <a:lnTo>
                    <a:pt x="20906612" y="2059434"/>
                  </a:lnTo>
                  <a:lnTo>
                    <a:pt x="20906612" y="23665"/>
                  </a:lnTo>
                  <a:lnTo>
                    <a:pt x="20932012" y="23665"/>
                  </a:lnTo>
                  <a:lnTo>
                    <a:pt x="20932012" y="47330"/>
                  </a:lnTo>
                  <a:lnTo>
                    <a:pt x="25400" y="473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19508" y="473161"/>
            <a:ext cx="2086624" cy="2086624"/>
            <a:chOff x="0" y="0"/>
            <a:chExt cx="2782166" cy="2782166"/>
          </a:xfrm>
        </p:grpSpPr>
        <p:sp>
          <p:nvSpPr>
            <p:cNvPr id="14" name="Freeform 14"/>
            <p:cNvSpPr/>
            <p:nvPr/>
          </p:nvSpPr>
          <p:spPr>
            <a:xfrm>
              <a:off x="25400" y="25400"/>
              <a:ext cx="2731389" cy="2731389"/>
            </a:xfrm>
            <a:custGeom>
              <a:avLst/>
              <a:gdLst/>
              <a:ahLst/>
              <a:cxnLst/>
              <a:rect l="l" t="t" r="r" b="b"/>
              <a:pathLst>
                <a:path w="2731389" h="2731389">
                  <a:moveTo>
                    <a:pt x="0" y="1365631"/>
                  </a:moveTo>
                  <a:cubicBezTo>
                    <a:pt x="0" y="611378"/>
                    <a:pt x="611378" y="0"/>
                    <a:pt x="1365631" y="0"/>
                  </a:cubicBezTo>
                  <a:cubicBezTo>
                    <a:pt x="2119884" y="0"/>
                    <a:pt x="2731389" y="611378"/>
                    <a:pt x="2731389" y="1365631"/>
                  </a:cubicBezTo>
                  <a:cubicBezTo>
                    <a:pt x="2731389" y="2119884"/>
                    <a:pt x="2119884" y="2731389"/>
                    <a:pt x="1365631" y="2731389"/>
                  </a:cubicBezTo>
                  <a:cubicBezTo>
                    <a:pt x="611378" y="2731389"/>
                    <a:pt x="0" y="2119884"/>
                    <a:pt x="0" y="1365631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782062" cy="2782189"/>
            </a:xfrm>
            <a:custGeom>
              <a:avLst/>
              <a:gdLst/>
              <a:ahLst/>
              <a:cxnLst/>
              <a:rect l="l" t="t" r="r" b="b"/>
              <a:pathLst>
                <a:path w="2782062" h="2782189">
                  <a:moveTo>
                    <a:pt x="0" y="1391031"/>
                  </a:moveTo>
                  <a:cubicBezTo>
                    <a:pt x="0" y="622808"/>
                    <a:pt x="622808" y="0"/>
                    <a:pt x="1391031" y="0"/>
                  </a:cubicBezTo>
                  <a:lnTo>
                    <a:pt x="1391031" y="25400"/>
                  </a:lnTo>
                  <a:lnTo>
                    <a:pt x="1391031" y="0"/>
                  </a:lnTo>
                  <a:cubicBezTo>
                    <a:pt x="2159254" y="0"/>
                    <a:pt x="2782062" y="622808"/>
                    <a:pt x="2782062" y="1391031"/>
                  </a:cubicBezTo>
                  <a:lnTo>
                    <a:pt x="2756662" y="1391031"/>
                  </a:lnTo>
                  <a:lnTo>
                    <a:pt x="2782062" y="1391031"/>
                  </a:lnTo>
                  <a:cubicBezTo>
                    <a:pt x="2782062" y="2159254"/>
                    <a:pt x="2159254" y="2782062"/>
                    <a:pt x="1391031" y="2782062"/>
                  </a:cubicBezTo>
                  <a:lnTo>
                    <a:pt x="1391031" y="2756662"/>
                  </a:lnTo>
                  <a:lnTo>
                    <a:pt x="1391031" y="2782062"/>
                  </a:lnTo>
                  <a:cubicBezTo>
                    <a:pt x="622808" y="2782189"/>
                    <a:pt x="0" y="2159381"/>
                    <a:pt x="0" y="1391031"/>
                  </a:cubicBezTo>
                  <a:lnTo>
                    <a:pt x="25400" y="1391031"/>
                  </a:lnTo>
                  <a:lnTo>
                    <a:pt x="50800" y="1391031"/>
                  </a:lnTo>
                  <a:lnTo>
                    <a:pt x="25400" y="1391031"/>
                  </a:lnTo>
                  <a:lnTo>
                    <a:pt x="0" y="1391031"/>
                  </a:lnTo>
                  <a:moveTo>
                    <a:pt x="50800" y="1391031"/>
                  </a:moveTo>
                  <a:cubicBezTo>
                    <a:pt x="50800" y="1405001"/>
                    <a:pt x="39370" y="1416431"/>
                    <a:pt x="25400" y="1416431"/>
                  </a:cubicBezTo>
                  <a:cubicBezTo>
                    <a:pt x="11430" y="1416431"/>
                    <a:pt x="0" y="1405001"/>
                    <a:pt x="0" y="1391031"/>
                  </a:cubicBezTo>
                  <a:cubicBezTo>
                    <a:pt x="0" y="1377061"/>
                    <a:pt x="11430" y="1365631"/>
                    <a:pt x="25400" y="1365631"/>
                  </a:cubicBezTo>
                  <a:cubicBezTo>
                    <a:pt x="39370" y="1365631"/>
                    <a:pt x="50800" y="1377061"/>
                    <a:pt x="50800" y="1391031"/>
                  </a:cubicBezTo>
                  <a:cubicBezTo>
                    <a:pt x="50800" y="2131187"/>
                    <a:pt x="650875" y="2731262"/>
                    <a:pt x="1391031" y="2731262"/>
                  </a:cubicBezTo>
                  <a:cubicBezTo>
                    <a:pt x="2131187" y="2731262"/>
                    <a:pt x="2731262" y="2131187"/>
                    <a:pt x="2731262" y="1391031"/>
                  </a:cubicBezTo>
                  <a:cubicBezTo>
                    <a:pt x="2731262" y="650875"/>
                    <a:pt x="2131314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50875" y="50800"/>
                    <a:pt x="50800" y="650875"/>
                    <a:pt x="50800" y="1391031"/>
                  </a:cubicBezTo>
                  <a:close/>
                </a:path>
              </a:pathLst>
            </a:custGeom>
            <a:solidFill>
              <a:srgbClr val="009DD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194768" y="3136670"/>
            <a:ext cx="14755608" cy="1676919"/>
            <a:chOff x="0" y="0"/>
            <a:chExt cx="19674144" cy="2235892"/>
          </a:xfrm>
        </p:grpSpPr>
        <p:sp>
          <p:nvSpPr>
            <p:cNvPr id="17" name="Freeform 17"/>
            <p:cNvSpPr/>
            <p:nvPr/>
          </p:nvSpPr>
          <p:spPr>
            <a:xfrm>
              <a:off x="25400" y="25400"/>
              <a:ext cx="19623405" cy="2185035"/>
            </a:xfrm>
            <a:custGeom>
              <a:avLst/>
              <a:gdLst/>
              <a:ahLst/>
              <a:cxnLst/>
              <a:rect l="l" t="t" r="r" b="b"/>
              <a:pathLst>
                <a:path w="19623405" h="2185035">
                  <a:moveTo>
                    <a:pt x="0" y="0"/>
                  </a:moveTo>
                  <a:lnTo>
                    <a:pt x="19623405" y="0"/>
                  </a:lnTo>
                  <a:lnTo>
                    <a:pt x="19623405" y="2185035"/>
                  </a:lnTo>
                  <a:lnTo>
                    <a:pt x="0" y="2185035"/>
                  </a:lnTo>
                  <a:close/>
                </a:path>
              </a:pathLst>
            </a:custGeom>
            <a:solidFill>
              <a:srgbClr val="0BD0D9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9674205" cy="2235835"/>
            </a:xfrm>
            <a:custGeom>
              <a:avLst/>
              <a:gdLst/>
              <a:ahLst/>
              <a:cxnLst/>
              <a:rect l="l" t="t" r="r" b="b"/>
              <a:pathLst>
                <a:path w="19674205" h="2235835">
                  <a:moveTo>
                    <a:pt x="25400" y="0"/>
                  </a:moveTo>
                  <a:lnTo>
                    <a:pt x="19648805" y="0"/>
                  </a:lnTo>
                  <a:cubicBezTo>
                    <a:pt x="19662775" y="0"/>
                    <a:pt x="19674205" y="11430"/>
                    <a:pt x="19674205" y="25400"/>
                  </a:cubicBezTo>
                  <a:lnTo>
                    <a:pt x="19674205" y="2210435"/>
                  </a:lnTo>
                  <a:cubicBezTo>
                    <a:pt x="19674205" y="2224405"/>
                    <a:pt x="19662775" y="2235835"/>
                    <a:pt x="19648805" y="2235835"/>
                  </a:cubicBezTo>
                  <a:lnTo>
                    <a:pt x="25400" y="2235835"/>
                  </a:lnTo>
                  <a:cubicBezTo>
                    <a:pt x="11430" y="2235835"/>
                    <a:pt x="0" y="2224405"/>
                    <a:pt x="0" y="221043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210435"/>
                  </a:lnTo>
                  <a:lnTo>
                    <a:pt x="25400" y="2210435"/>
                  </a:lnTo>
                  <a:lnTo>
                    <a:pt x="25400" y="2185035"/>
                  </a:lnTo>
                  <a:lnTo>
                    <a:pt x="19648805" y="2185035"/>
                  </a:lnTo>
                  <a:lnTo>
                    <a:pt x="19648805" y="2210435"/>
                  </a:lnTo>
                  <a:lnTo>
                    <a:pt x="19623405" y="2210435"/>
                  </a:lnTo>
                  <a:lnTo>
                    <a:pt x="19623405" y="25400"/>
                  </a:lnTo>
                  <a:lnTo>
                    <a:pt x="19648805" y="25400"/>
                  </a:lnTo>
                  <a:lnTo>
                    <a:pt x="19648805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167460" y="2899862"/>
            <a:ext cx="2078245" cy="2078245"/>
            <a:chOff x="0" y="0"/>
            <a:chExt cx="2782166" cy="2782166"/>
          </a:xfrm>
        </p:grpSpPr>
        <p:sp>
          <p:nvSpPr>
            <p:cNvPr id="20" name="Freeform 20"/>
            <p:cNvSpPr/>
            <p:nvPr/>
          </p:nvSpPr>
          <p:spPr>
            <a:xfrm>
              <a:off x="25400" y="25400"/>
              <a:ext cx="2731389" cy="2731389"/>
            </a:xfrm>
            <a:custGeom>
              <a:avLst/>
              <a:gdLst/>
              <a:ahLst/>
              <a:cxnLst/>
              <a:rect l="l" t="t" r="r" b="b"/>
              <a:pathLst>
                <a:path w="2731389" h="2731389">
                  <a:moveTo>
                    <a:pt x="0" y="1365631"/>
                  </a:moveTo>
                  <a:cubicBezTo>
                    <a:pt x="0" y="611378"/>
                    <a:pt x="611378" y="0"/>
                    <a:pt x="1365631" y="0"/>
                  </a:cubicBezTo>
                  <a:cubicBezTo>
                    <a:pt x="2119884" y="0"/>
                    <a:pt x="2731389" y="611378"/>
                    <a:pt x="2731389" y="1365631"/>
                  </a:cubicBezTo>
                  <a:cubicBezTo>
                    <a:pt x="2731389" y="2119884"/>
                    <a:pt x="2119884" y="2731389"/>
                    <a:pt x="1365631" y="2731389"/>
                  </a:cubicBezTo>
                  <a:cubicBezTo>
                    <a:pt x="611378" y="2731389"/>
                    <a:pt x="0" y="2119884"/>
                    <a:pt x="0" y="1365631"/>
                  </a:cubicBezTo>
                  <a:close/>
                </a:path>
              </a:pathLst>
            </a:custGeom>
            <a:blipFill>
              <a:blip r:embed="rId5"/>
              <a:stretch>
                <a:fillRect l="-20671" r="-20671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2782062" cy="2782189"/>
            </a:xfrm>
            <a:custGeom>
              <a:avLst/>
              <a:gdLst/>
              <a:ahLst/>
              <a:cxnLst/>
              <a:rect l="l" t="t" r="r" b="b"/>
              <a:pathLst>
                <a:path w="2782062" h="2782189">
                  <a:moveTo>
                    <a:pt x="0" y="1391031"/>
                  </a:moveTo>
                  <a:cubicBezTo>
                    <a:pt x="0" y="622808"/>
                    <a:pt x="622808" y="0"/>
                    <a:pt x="1391031" y="0"/>
                  </a:cubicBezTo>
                  <a:lnTo>
                    <a:pt x="1391031" y="25400"/>
                  </a:lnTo>
                  <a:lnTo>
                    <a:pt x="1391031" y="0"/>
                  </a:lnTo>
                  <a:cubicBezTo>
                    <a:pt x="2159254" y="0"/>
                    <a:pt x="2782062" y="622808"/>
                    <a:pt x="2782062" y="1391031"/>
                  </a:cubicBezTo>
                  <a:lnTo>
                    <a:pt x="2756662" y="1391031"/>
                  </a:lnTo>
                  <a:lnTo>
                    <a:pt x="2782062" y="1391031"/>
                  </a:lnTo>
                  <a:cubicBezTo>
                    <a:pt x="2782062" y="2159254"/>
                    <a:pt x="2159254" y="2782062"/>
                    <a:pt x="1391031" y="2782062"/>
                  </a:cubicBezTo>
                  <a:lnTo>
                    <a:pt x="1391031" y="2756662"/>
                  </a:lnTo>
                  <a:lnTo>
                    <a:pt x="1391031" y="2782062"/>
                  </a:lnTo>
                  <a:cubicBezTo>
                    <a:pt x="622808" y="2782189"/>
                    <a:pt x="0" y="2159381"/>
                    <a:pt x="0" y="1391031"/>
                  </a:cubicBezTo>
                  <a:lnTo>
                    <a:pt x="25400" y="1391031"/>
                  </a:lnTo>
                  <a:lnTo>
                    <a:pt x="50800" y="1391031"/>
                  </a:lnTo>
                  <a:lnTo>
                    <a:pt x="25400" y="1391031"/>
                  </a:lnTo>
                  <a:lnTo>
                    <a:pt x="0" y="1391031"/>
                  </a:lnTo>
                  <a:moveTo>
                    <a:pt x="50800" y="1391031"/>
                  </a:moveTo>
                  <a:cubicBezTo>
                    <a:pt x="50800" y="1405001"/>
                    <a:pt x="39370" y="1416431"/>
                    <a:pt x="25400" y="1416431"/>
                  </a:cubicBezTo>
                  <a:cubicBezTo>
                    <a:pt x="11430" y="1416431"/>
                    <a:pt x="0" y="1405001"/>
                    <a:pt x="0" y="1391031"/>
                  </a:cubicBezTo>
                  <a:cubicBezTo>
                    <a:pt x="0" y="1377061"/>
                    <a:pt x="11430" y="1365631"/>
                    <a:pt x="25400" y="1365631"/>
                  </a:cubicBezTo>
                  <a:cubicBezTo>
                    <a:pt x="39370" y="1365631"/>
                    <a:pt x="50800" y="1377061"/>
                    <a:pt x="50800" y="1391031"/>
                  </a:cubicBezTo>
                  <a:cubicBezTo>
                    <a:pt x="50800" y="2131187"/>
                    <a:pt x="650875" y="2731262"/>
                    <a:pt x="1391031" y="2731262"/>
                  </a:cubicBezTo>
                  <a:cubicBezTo>
                    <a:pt x="2131187" y="2731262"/>
                    <a:pt x="2731262" y="2131187"/>
                    <a:pt x="2731262" y="1391031"/>
                  </a:cubicBezTo>
                  <a:cubicBezTo>
                    <a:pt x="2731262" y="650875"/>
                    <a:pt x="2131314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50875" y="50800"/>
                    <a:pt x="50800" y="650875"/>
                    <a:pt x="50800" y="1391031"/>
                  </a:cubicBezTo>
                  <a:close/>
                </a:path>
              </a:pathLst>
            </a:custGeom>
            <a:solidFill>
              <a:srgbClr val="0BD0D9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3183343" y="5595327"/>
            <a:ext cx="14767032" cy="1676919"/>
            <a:chOff x="0" y="0"/>
            <a:chExt cx="19689376" cy="2235892"/>
          </a:xfrm>
        </p:grpSpPr>
        <p:sp>
          <p:nvSpPr>
            <p:cNvPr id="23" name="Freeform 23"/>
            <p:cNvSpPr/>
            <p:nvPr/>
          </p:nvSpPr>
          <p:spPr>
            <a:xfrm>
              <a:off x="25380" y="25400"/>
              <a:ext cx="19638565" cy="2185035"/>
            </a:xfrm>
            <a:custGeom>
              <a:avLst/>
              <a:gdLst/>
              <a:ahLst/>
              <a:cxnLst/>
              <a:rect l="l" t="t" r="r" b="b"/>
              <a:pathLst>
                <a:path w="19638565" h="2185035">
                  <a:moveTo>
                    <a:pt x="0" y="0"/>
                  </a:moveTo>
                  <a:lnTo>
                    <a:pt x="19638565" y="0"/>
                  </a:lnTo>
                  <a:lnTo>
                    <a:pt x="19638565" y="2185035"/>
                  </a:lnTo>
                  <a:lnTo>
                    <a:pt x="0" y="2185035"/>
                  </a:lnTo>
                  <a:close/>
                </a:path>
              </a:pathLst>
            </a:custGeom>
            <a:solidFill>
              <a:srgbClr val="10CF9B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9689327" cy="2235835"/>
            </a:xfrm>
            <a:custGeom>
              <a:avLst/>
              <a:gdLst/>
              <a:ahLst/>
              <a:cxnLst/>
              <a:rect l="l" t="t" r="r" b="b"/>
              <a:pathLst>
                <a:path w="19689327" h="2235835">
                  <a:moveTo>
                    <a:pt x="25380" y="0"/>
                  </a:moveTo>
                  <a:lnTo>
                    <a:pt x="19663945" y="0"/>
                  </a:lnTo>
                  <a:cubicBezTo>
                    <a:pt x="19677906" y="0"/>
                    <a:pt x="19689327" y="11430"/>
                    <a:pt x="19689327" y="25400"/>
                  </a:cubicBezTo>
                  <a:lnTo>
                    <a:pt x="19689327" y="2210435"/>
                  </a:lnTo>
                  <a:cubicBezTo>
                    <a:pt x="19689327" y="2224405"/>
                    <a:pt x="19677906" y="2235835"/>
                    <a:pt x="19663945" y="2235835"/>
                  </a:cubicBezTo>
                  <a:lnTo>
                    <a:pt x="25380" y="2235835"/>
                  </a:lnTo>
                  <a:cubicBezTo>
                    <a:pt x="11421" y="2235835"/>
                    <a:pt x="0" y="2224405"/>
                    <a:pt x="0" y="2210435"/>
                  </a:cubicBezTo>
                  <a:lnTo>
                    <a:pt x="0" y="25400"/>
                  </a:lnTo>
                  <a:cubicBezTo>
                    <a:pt x="0" y="11430"/>
                    <a:pt x="11421" y="0"/>
                    <a:pt x="25380" y="0"/>
                  </a:cubicBezTo>
                  <a:moveTo>
                    <a:pt x="25380" y="50800"/>
                  </a:moveTo>
                  <a:lnTo>
                    <a:pt x="25380" y="25400"/>
                  </a:lnTo>
                  <a:lnTo>
                    <a:pt x="50761" y="25400"/>
                  </a:lnTo>
                  <a:lnTo>
                    <a:pt x="50761" y="2210435"/>
                  </a:lnTo>
                  <a:lnTo>
                    <a:pt x="25380" y="2210435"/>
                  </a:lnTo>
                  <a:lnTo>
                    <a:pt x="25380" y="2185035"/>
                  </a:lnTo>
                  <a:lnTo>
                    <a:pt x="19663945" y="2185035"/>
                  </a:lnTo>
                  <a:lnTo>
                    <a:pt x="19663945" y="2210435"/>
                  </a:lnTo>
                  <a:lnTo>
                    <a:pt x="19638566" y="2210435"/>
                  </a:lnTo>
                  <a:lnTo>
                    <a:pt x="19638566" y="25400"/>
                  </a:lnTo>
                  <a:lnTo>
                    <a:pt x="19663945" y="25400"/>
                  </a:lnTo>
                  <a:lnTo>
                    <a:pt x="19663945" y="50800"/>
                  </a:lnTo>
                  <a:lnTo>
                    <a:pt x="2538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2159081" y="5390474"/>
            <a:ext cx="2086624" cy="2086624"/>
            <a:chOff x="0" y="0"/>
            <a:chExt cx="2782166" cy="2782166"/>
          </a:xfrm>
        </p:grpSpPr>
        <p:sp>
          <p:nvSpPr>
            <p:cNvPr id="26" name="Freeform 26"/>
            <p:cNvSpPr/>
            <p:nvPr/>
          </p:nvSpPr>
          <p:spPr>
            <a:xfrm>
              <a:off x="25400" y="25400"/>
              <a:ext cx="2731389" cy="2731389"/>
            </a:xfrm>
            <a:custGeom>
              <a:avLst/>
              <a:gdLst/>
              <a:ahLst/>
              <a:cxnLst/>
              <a:rect l="l" t="t" r="r" b="b"/>
              <a:pathLst>
                <a:path w="2731389" h="2731389">
                  <a:moveTo>
                    <a:pt x="0" y="1365631"/>
                  </a:moveTo>
                  <a:cubicBezTo>
                    <a:pt x="0" y="611378"/>
                    <a:pt x="611378" y="0"/>
                    <a:pt x="1365631" y="0"/>
                  </a:cubicBezTo>
                  <a:cubicBezTo>
                    <a:pt x="2119884" y="0"/>
                    <a:pt x="2731389" y="611378"/>
                    <a:pt x="2731389" y="1365631"/>
                  </a:cubicBezTo>
                  <a:cubicBezTo>
                    <a:pt x="2731389" y="2119884"/>
                    <a:pt x="2119884" y="2731389"/>
                    <a:pt x="1365631" y="2731389"/>
                  </a:cubicBezTo>
                  <a:cubicBezTo>
                    <a:pt x="611378" y="2731389"/>
                    <a:pt x="0" y="2119884"/>
                    <a:pt x="0" y="1365631"/>
                  </a:cubicBezTo>
                  <a:close/>
                </a:path>
              </a:pathLst>
            </a:custGeom>
            <a:blipFill>
              <a:blip r:embed="rId6"/>
              <a:stretch>
                <a:fillRect l="-68304" t="-929" r="-68303" b="-929"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2782062" cy="2782189"/>
            </a:xfrm>
            <a:custGeom>
              <a:avLst/>
              <a:gdLst/>
              <a:ahLst/>
              <a:cxnLst/>
              <a:rect l="l" t="t" r="r" b="b"/>
              <a:pathLst>
                <a:path w="2782062" h="2782189">
                  <a:moveTo>
                    <a:pt x="0" y="1391031"/>
                  </a:moveTo>
                  <a:cubicBezTo>
                    <a:pt x="0" y="622808"/>
                    <a:pt x="622808" y="0"/>
                    <a:pt x="1391031" y="0"/>
                  </a:cubicBezTo>
                  <a:lnTo>
                    <a:pt x="1391031" y="25400"/>
                  </a:lnTo>
                  <a:lnTo>
                    <a:pt x="1391031" y="0"/>
                  </a:lnTo>
                  <a:cubicBezTo>
                    <a:pt x="2159254" y="0"/>
                    <a:pt x="2782062" y="622808"/>
                    <a:pt x="2782062" y="1391031"/>
                  </a:cubicBezTo>
                  <a:lnTo>
                    <a:pt x="2756662" y="1391031"/>
                  </a:lnTo>
                  <a:lnTo>
                    <a:pt x="2782062" y="1391031"/>
                  </a:lnTo>
                  <a:cubicBezTo>
                    <a:pt x="2782062" y="2159254"/>
                    <a:pt x="2159254" y="2782062"/>
                    <a:pt x="1391031" y="2782062"/>
                  </a:cubicBezTo>
                  <a:lnTo>
                    <a:pt x="1391031" y="2756662"/>
                  </a:lnTo>
                  <a:lnTo>
                    <a:pt x="1391031" y="2782062"/>
                  </a:lnTo>
                  <a:cubicBezTo>
                    <a:pt x="622808" y="2782189"/>
                    <a:pt x="0" y="2159381"/>
                    <a:pt x="0" y="1391031"/>
                  </a:cubicBezTo>
                  <a:lnTo>
                    <a:pt x="25400" y="1391031"/>
                  </a:lnTo>
                  <a:lnTo>
                    <a:pt x="50800" y="1391031"/>
                  </a:lnTo>
                  <a:lnTo>
                    <a:pt x="25400" y="1391031"/>
                  </a:lnTo>
                  <a:lnTo>
                    <a:pt x="0" y="1391031"/>
                  </a:lnTo>
                  <a:moveTo>
                    <a:pt x="50800" y="1391031"/>
                  </a:moveTo>
                  <a:cubicBezTo>
                    <a:pt x="50800" y="1405001"/>
                    <a:pt x="39370" y="1416431"/>
                    <a:pt x="25400" y="1416431"/>
                  </a:cubicBezTo>
                  <a:cubicBezTo>
                    <a:pt x="11430" y="1416431"/>
                    <a:pt x="0" y="1405001"/>
                    <a:pt x="0" y="1391031"/>
                  </a:cubicBezTo>
                  <a:cubicBezTo>
                    <a:pt x="0" y="1377061"/>
                    <a:pt x="11430" y="1365631"/>
                    <a:pt x="25400" y="1365631"/>
                  </a:cubicBezTo>
                  <a:cubicBezTo>
                    <a:pt x="39370" y="1365631"/>
                    <a:pt x="50800" y="1377061"/>
                    <a:pt x="50800" y="1391031"/>
                  </a:cubicBezTo>
                  <a:cubicBezTo>
                    <a:pt x="50800" y="2131187"/>
                    <a:pt x="650875" y="2731262"/>
                    <a:pt x="1391031" y="2731262"/>
                  </a:cubicBezTo>
                  <a:cubicBezTo>
                    <a:pt x="2131187" y="2731262"/>
                    <a:pt x="2731262" y="2131187"/>
                    <a:pt x="2731262" y="1391031"/>
                  </a:cubicBezTo>
                  <a:cubicBezTo>
                    <a:pt x="2731262" y="650875"/>
                    <a:pt x="2131314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50875" y="50800"/>
                    <a:pt x="50800" y="650875"/>
                    <a:pt x="50800" y="1391031"/>
                  </a:cubicBezTo>
                  <a:close/>
                </a:path>
              </a:pathLst>
            </a:custGeom>
            <a:solidFill>
              <a:srgbClr val="10CF9B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2243771" y="8053983"/>
            <a:ext cx="15718029" cy="1676919"/>
            <a:chOff x="0" y="0"/>
            <a:chExt cx="20957372" cy="2235892"/>
          </a:xfrm>
        </p:grpSpPr>
        <p:sp>
          <p:nvSpPr>
            <p:cNvPr id="29" name="Freeform 29"/>
            <p:cNvSpPr/>
            <p:nvPr/>
          </p:nvSpPr>
          <p:spPr>
            <a:xfrm>
              <a:off x="25400" y="25400"/>
              <a:ext cx="20906612" cy="2185035"/>
            </a:xfrm>
            <a:custGeom>
              <a:avLst/>
              <a:gdLst/>
              <a:ahLst/>
              <a:cxnLst/>
              <a:rect l="l" t="t" r="r" b="b"/>
              <a:pathLst>
                <a:path w="20906612" h="2185035">
                  <a:moveTo>
                    <a:pt x="0" y="0"/>
                  </a:moveTo>
                  <a:lnTo>
                    <a:pt x="20906612" y="0"/>
                  </a:lnTo>
                  <a:lnTo>
                    <a:pt x="20906612" y="2185035"/>
                  </a:lnTo>
                  <a:lnTo>
                    <a:pt x="0" y="2185035"/>
                  </a:lnTo>
                  <a:close/>
                </a:path>
              </a:pathLst>
            </a:custGeom>
            <a:solidFill>
              <a:srgbClr val="7CCA62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20957412" cy="2235835"/>
            </a:xfrm>
            <a:custGeom>
              <a:avLst/>
              <a:gdLst/>
              <a:ahLst/>
              <a:cxnLst/>
              <a:rect l="l" t="t" r="r" b="b"/>
              <a:pathLst>
                <a:path w="20957412" h="2235835">
                  <a:moveTo>
                    <a:pt x="25400" y="0"/>
                  </a:moveTo>
                  <a:lnTo>
                    <a:pt x="20932012" y="0"/>
                  </a:lnTo>
                  <a:cubicBezTo>
                    <a:pt x="20945982" y="0"/>
                    <a:pt x="20957412" y="11430"/>
                    <a:pt x="20957412" y="25400"/>
                  </a:cubicBezTo>
                  <a:lnTo>
                    <a:pt x="20957412" y="2210435"/>
                  </a:lnTo>
                  <a:cubicBezTo>
                    <a:pt x="20957412" y="2224405"/>
                    <a:pt x="20945982" y="2235835"/>
                    <a:pt x="20932012" y="2235835"/>
                  </a:cubicBezTo>
                  <a:lnTo>
                    <a:pt x="25400" y="2235835"/>
                  </a:lnTo>
                  <a:cubicBezTo>
                    <a:pt x="11430" y="2235835"/>
                    <a:pt x="0" y="2224405"/>
                    <a:pt x="0" y="221043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210435"/>
                  </a:lnTo>
                  <a:lnTo>
                    <a:pt x="25400" y="2210435"/>
                  </a:lnTo>
                  <a:lnTo>
                    <a:pt x="25400" y="2185035"/>
                  </a:lnTo>
                  <a:lnTo>
                    <a:pt x="20932012" y="2185035"/>
                  </a:lnTo>
                  <a:lnTo>
                    <a:pt x="20932012" y="2210435"/>
                  </a:lnTo>
                  <a:lnTo>
                    <a:pt x="20906612" y="2210435"/>
                  </a:lnTo>
                  <a:lnTo>
                    <a:pt x="20906612" y="25400"/>
                  </a:lnTo>
                  <a:lnTo>
                    <a:pt x="20932012" y="25400"/>
                  </a:lnTo>
                  <a:lnTo>
                    <a:pt x="20932012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219508" y="7849131"/>
            <a:ext cx="2086624" cy="2086624"/>
            <a:chOff x="0" y="0"/>
            <a:chExt cx="2782166" cy="2782166"/>
          </a:xfrm>
        </p:grpSpPr>
        <p:sp>
          <p:nvSpPr>
            <p:cNvPr id="32" name="Freeform 32"/>
            <p:cNvSpPr/>
            <p:nvPr/>
          </p:nvSpPr>
          <p:spPr>
            <a:xfrm>
              <a:off x="25400" y="25400"/>
              <a:ext cx="2731389" cy="2731389"/>
            </a:xfrm>
            <a:custGeom>
              <a:avLst/>
              <a:gdLst/>
              <a:ahLst/>
              <a:cxnLst/>
              <a:rect l="l" t="t" r="r" b="b"/>
              <a:pathLst>
                <a:path w="2731389" h="2731389">
                  <a:moveTo>
                    <a:pt x="0" y="1365631"/>
                  </a:moveTo>
                  <a:cubicBezTo>
                    <a:pt x="0" y="611378"/>
                    <a:pt x="611378" y="0"/>
                    <a:pt x="1365631" y="0"/>
                  </a:cubicBezTo>
                  <a:cubicBezTo>
                    <a:pt x="2119884" y="0"/>
                    <a:pt x="2731389" y="611378"/>
                    <a:pt x="2731389" y="1365631"/>
                  </a:cubicBezTo>
                  <a:cubicBezTo>
                    <a:pt x="2731389" y="2119884"/>
                    <a:pt x="2119884" y="2731389"/>
                    <a:pt x="1365631" y="2731389"/>
                  </a:cubicBezTo>
                  <a:cubicBezTo>
                    <a:pt x="611378" y="2731389"/>
                    <a:pt x="0" y="2119884"/>
                    <a:pt x="0" y="1365631"/>
                  </a:cubicBezTo>
                  <a:close/>
                </a:path>
              </a:pathLst>
            </a:custGeom>
            <a:blipFill>
              <a:blip r:embed="rId7"/>
              <a:stretch>
                <a:fillRect l="-28635" t="-929" r="-28634" b="-929"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2782062" cy="2782189"/>
            </a:xfrm>
            <a:custGeom>
              <a:avLst/>
              <a:gdLst/>
              <a:ahLst/>
              <a:cxnLst/>
              <a:rect l="l" t="t" r="r" b="b"/>
              <a:pathLst>
                <a:path w="2782062" h="2782189">
                  <a:moveTo>
                    <a:pt x="0" y="1391031"/>
                  </a:moveTo>
                  <a:cubicBezTo>
                    <a:pt x="0" y="622808"/>
                    <a:pt x="622808" y="0"/>
                    <a:pt x="1391031" y="0"/>
                  </a:cubicBezTo>
                  <a:lnTo>
                    <a:pt x="1391031" y="25400"/>
                  </a:lnTo>
                  <a:lnTo>
                    <a:pt x="1391031" y="0"/>
                  </a:lnTo>
                  <a:cubicBezTo>
                    <a:pt x="2159254" y="0"/>
                    <a:pt x="2782062" y="622808"/>
                    <a:pt x="2782062" y="1391031"/>
                  </a:cubicBezTo>
                  <a:lnTo>
                    <a:pt x="2756662" y="1391031"/>
                  </a:lnTo>
                  <a:lnTo>
                    <a:pt x="2782062" y="1391031"/>
                  </a:lnTo>
                  <a:cubicBezTo>
                    <a:pt x="2782062" y="2159254"/>
                    <a:pt x="2159254" y="2782062"/>
                    <a:pt x="1391031" y="2782062"/>
                  </a:cubicBezTo>
                  <a:lnTo>
                    <a:pt x="1391031" y="2756662"/>
                  </a:lnTo>
                  <a:lnTo>
                    <a:pt x="1391031" y="2782062"/>
                  </a:lnTo>
                  <a:cubicBezTo>
                    <a:pt x="622808" y="2782189"/>
                    <a:pt x="0" y="2159381"/>
                    <a:pt x="0" y="1391031"/>
                  </a:cubicBezTo>
                  <a:lnTo>
                    <a:pt x="25400" y="1391031"/>
                  </a:lnTo>
                  <a:lnTo>
                    <a:pt x="50800" y="1391031"/>
                  </a:lnTo>
                  <a:lnTo>
                    <a:pt x="25400" y="1391031"/>
                  </a:lnTo>
                  <a:lnTo>
                    <a:pt x="0" y="1391031"/>
                  </a:lnTo>
                  <a:moveTo>
                    <a:pt x="50800" y="1391031"/>
                  </a:moveTo>
                  <a:cubicBezTo>
                    <a:pt x="50800" y="1405001"/>
                    <a:pt x="39370" y="1416431"/>
                    <a:pt x="25400" y="1416431"/>
                  </a:cubicBezTo>
                  <a:cubicBezTo>
                    <a:pt x="11430" y="1416431"/>
                    <a:pt x="0" y="1405001"/>
                    <a:pt x="0" y="1391031"/>
                  </a:cubicBezTo>
                  <a:cubicBezTo>
                    <a:pt x="0" y="1377061"/>
                    <a:pt x="11430" y="1365631"/>
                    <a:pt x="25400" y="1365631"/>
                  </a:cubicBezTo>
                  <a:cubicBezTo>
                    <a:pt x="39370" y="1365631"/>
                    <a:pt x="50800" y="1377061"/>
                    <a:pt x="50800" y="1391031"/>
                  </a:cubicBezTo>
                  <a:cubicBezTo>
                    <a:pt x="50800" y="2131187"/>
                    <a:pt x="650875" y="2731262"/>
                    <a:pt x="1391031" y="2731262"/>
                  </a:cubicBezTo>
                  <a:cubicBezTo>
                    <a:pt x="2131187" y="2731262"/>
                    <a:pt x="2731262" y="2131187"/>
                    <a:pt x="2731262" y="1391031"/>
                  </a:cubicBezTo>
                  <a:cubicBezTo>
                    <a:pt x="2731262" y="650875"/>
                    <a:pt x="2131314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50875" y="50800"/>
                    <a:pt x="50800" y="650875"/>
                    <a:pt x="50800" y="1391031"/>
                  </a:cubicBezTo>
                  <a:close/>
                </a:path>
              </a:pathLst>
            </a:custGeom>
            <a:solidFill>
              <a:srgbClr val="7CCA62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3184629" y="955642"/>
            <a:ext cx="14764460" cy="116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8"/>
              </a:lnSpc>
            </a:pPr>
            <a:r>
              <a:rPr lang="en-US" sz="4100" b="1" spc="5">
                <a:solidFill>
                  <a:srgbClr val="F7F7F7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ФОРМУВАННЯ ЄВРОПЕЙСЬКОЇ ІДЕНТИЧНОСТІ: ТЕОРЕТИЧНІ ЗАСАДИ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491041" y="3610945"/>
            <a:ext cx="13796959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0"/>
              </a:lnSpc>
            </a:pPr>
            <a:r>
              <a:rPr lang="en-US" sz="4300" spc="5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Основи теорії ідентичності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491041" y="5867620"/>
            <a:ext cx="11259633" cy="1179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4"/>
              </a:lnSpc>
            </a:pPr>
            <a:r>
              <a:rPr lang="en-US" sz="4300" spc="5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Культурні, політичні та лінгвістичні  ідентичності європейців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80766" y="8362923"/>
            <a:ext cx="12639695" cy="1179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4"/>
              </a:lnSpc>
            </a:pPr>
            <a:r>
              <a:rPr lang="en-US" sz="4300" spc="5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Інституції ЄС та їхня співпраця з питань європейської ідентичності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91344" y="4287220"/>
            <a:ext cx="1028164" cy="776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2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10</a:t>
            </a:r>
          </a:p>
          <a:p>
            <a:pPr algn="ctr">
              <a:lnSpc>
                <a:spcPts val="3024"/>
              </a:lnSpc>
            </a:pPr>
            <a:r>
              <a:rPr lang="en-US" sz="2800" spc="3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балів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60605" y="152810"/>
            <a:ext cx="10039833" cy="9321558"/>
            <a:chOff x="0" y="0"/>
            <a:chExt cx="1088270" cy="10104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8270" cy="1010412"/>
            </a:xfrm>
            <a:custGeom>
              <a:avLst/>
              <a:gdLst/>
              <a:ahLst/>
              <a:cxnLst/>
              <a:rect l="l" t="t" r="r" b="b"/>
              <a:pathLst>
                <a:path w="1088270" h="1010412">
                  <a:moveTo>
                    <a:pt x="544135" y="0"/>
                  </a:moveTo>
                  <a:cubicBezTo>
                    <a:pt x="243618" y="0"/>
                    <a:pt x="0" y="226188"/>
                    <a:pt x="0" y="505206"/>
                  </a:cubicBezTo>
                  <a:cubicBezTo>
                    <a:pt x="0" y="784224"/>
                    <a:pt x="243618" y="1010412"/>
                    <a:pt x="544135" y="1010412"/>
                  </a:cubicBezTo>
                  <a:cubicBezTo>
                    <a:pt x="844652" y="1010412"/>
                    <a:pt x="1088270" y="784224"/>
                    <a:pt x="1088270" y="505206"/>
                  </a:cubicBezTo>
                  <a:cubicBezTo>
                    <a:pt x="1088270" y="226188"/>
                    <a:pt x="844652" y="0"/>
                    <a:pt x="544135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2025" y="56626"/>
              <a:ext cx="884219" cy="8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608987" y="-2272301"/>
            <a:ext cx="14831602" cy="14930892"/>
            <a:chOff x="0" y="0"/>
            <a:chExt cx="19162142" cy="19290423"/>
          </a:xfrm>
        </p:grpSpPr>
        <p:sp>
          <p:nvSpPr>
            <p:cNvPr id="6" name="Freeform 6"/>
            <p:cNvSpPr/>
            <p:nvPr/>
          </p:nvSpPr>
          <p:spPr>
            <a:xfrm>
              <a:off x="16279622" y="2817436"/>
              <a:ext cx="3818001" cy="13657853"/>
            </a:xfrm>
            <a:custGeom>
              <a:avLst/>
              <a:gdLst/>
              <a:ahLst/>
              <a:cxnLst/>
              <a:rect l="l" t="t" r="r" b="b"/>
              <a:pathLst>
                <a:path w="3818001" h="13657853">
                  <a:moveTo>
                    <a:pt x="76327" y="7542"/>
                  </a:moveTo>
                  <a:cubicBezTo>
                    <a:pt x="3818001" y="3774265"/>
                    <a:pt x="3818001" y="9881285"/>
                    <a:pt x="76327" y="13647880"/>
                  </a:cubicBezTo>
                  <a:cubicBezTo>
                    <a:pt x="66421" y="13657853"/>
                    <a:pt x="50291" y="13657853"/>
                    <a:pt x="40386" y="13647880"/>
                  </a:cubicBezTo>
                  <a:lnTo>
                    <a:pt x="9906" y="13617197"/>
                  </a:lnTo>
                  <a:cubicBezTo>
                    <a:pt x="0" y="13607225"/>
                    <a:pt x="0" y="13590987"/>
                    <a:pt x="9906" y="13581014"/>
                  </a:cubicBezTo>
                  <a:cubicBezTo>
                    <a:pt x="3714877" y="9851241"/>
                    <a:pt x="3714877" y="3804182"/>
                    <a:pt x="9906" y="74409"/>
                  </a:cubicBezTo>
                  <a:cubicBezTo>
                    <a:pt x="0" y="64437"/>
                    <a:pt x="0" y="48200"/>
                    <a:pt x="9906" y="38227"/>
                  </a:cubicBezTo>
                  <a:lnTo>
                    <a:pt x="40386" y="7543"/>
                  </a:lnTo>
                  <a:cubicBezTo>
                    <a:pt x="45213" y="2685"/>
                    <a:pt x="51563" y="0"/>
                    <a:pt x="58292" y="0"/>
                  </a:cubicBezTo>
                  <a:cubicBezTo>
                    <a:pt x="65024" y="0"/>
                    <a:pt x="71501" y="2685"/>
                    <a:pt x="76200" y="7543"/>
                  </a:cubicBezTo>
                  <a:moveTo>
                    <a:pt x="40259" y="43725"/>
                  </a:moveTo>
                  <a:lnTo>
                    <a:pt x="58165" y="25698"/>
                  </a:lnTo>
                  <a:lnTo>
                    <a:pt x="76073" y="43725"/>
                  </a:lnTo>
                  <a:lnTo>
                    <a:pt x="45592" y="74409"/>
                  </a:lnTo>
                  <a:lnTo>
                    <a:pt x="27686" y="56382"/>
                  </a:lnTo>
                  <a:lnTo>
                    <a:pt x="45592" y="38355"/>
                  </a:lnTo>
                  <a:cubicBezTo>
                    <a:pt x="3770376" y="3788074"/>
                    <a:pt x="3770376" y="9867607"/>
                    <a:pt x="45592" y="13617197"/>
                  </a:cubicBezTo>
                  <a:lnTo>
                    <a:pt x="27686" y="13599170"/>
                  </a:lnTo>
                  <a:lnTo>
                    <a:pt x="45592" y="13581143"/>
                  </a:lnTo>
                  <a:lnTo>
                    <a:pt x="76073" y="13611826"/>
                  </a:lnTo>
                  <a:lnTo>
                    <a:pt x="58165" y="13629855"/>
                  </a:lnTo>
                  <a:lnTo>
                    <a:pt x="40259" y="13611826"/>
                  </a:lnTo>
                  <a:cubicBezTo>
                    <a:pt x="3762121" y="9865049"/>
                    <a:pt x="3762121" y="3790502"/>
                    <a:pt x="40259" y="43724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310186" y="97308"/>
            <a:ext cx="2885500" cy="789602"/>
            <a:chOff x="0" y="0"/>
            <a:chExt cx="3847334" cy="1052803"/>
          </a:xfrm>
        </p:grpSpPr>
        <p:sp>
          <p:nvSpPr>
            <p:cNvPr id="8" name="Freeform 8" descr="Изображение выглядит как текст  Автоматически созданное описание"/>
            <p:cNvSpPr/>
            <p:nvPr/>
          </p:nvSpPr>
          <p:spPr>
            <a:xfrm>
              <a:off x="0" y="55849"/>
              <a:ext cx="2517917" cy="709585"/>
            </a:xfrm>
            <a:custGeom>
              <a:avLst/>
              <a:gdLst/>
              <a:ahLst/>
              <a:cxnLst/>
              <a:rect l="l" t="t" r="r" b="b"/>
              <a:pathLst>
                <a:path w="2517917" h="709585">
                  <a:moveTo>
                    <a:pt x="0" y="0"/>
                  </a:moveTo>
                  <a:lnTo>
                    <a:pt x="2517917" y="0"/>
                  </a:lnTo>
                  <a:lnTo>
                    <a:pt x="2517917" y="709585"/>
                  </a:lnTo>
                  <a:lnTo>
                    <a:pt x="0" y="709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118" t="-10" r="-37211" b="-2238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552102" y="0"/>
              <a:ext cx="1295231" cy="1052803"/>
            </a:xfrm>
            <a:custGeom>
              <a:avLst/>
              <a:gdLst/>
              <a:ahLst/>
              <a:cxnLst/>
              <a:rect l="l" t="t" r="r" b="b"/>
              <a:pathLst>
                <a:path w="1295231" h="1052803">
                  <a:moveTo>
                    <a:pt x="0" y="0"/>
                  </a:moveTo>
                  <a:lnTo>
                    <a:pt x="1295232" y="0"/>
                  </a:lnTo>
                  <a:lnTo>
                    <a:pt x="1295232" y="1052803"/>
                  </a:lnTo>
                  <a:lnTo>
                    <a:pt x="0" y="1052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1582" b="-1444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91344" y="4287220"/>
            <a:ext cx="1028164" cy="776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2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10</a:t>
            </a:r>
          </a:p>
          <a:p>
            <a:pPr algn="ctr">
              <a:lnSpc>
                <a:spcPts val="3024"/>
              </a:lnSpc>
            </a:pPr>
            <a:r>
              <a:rPr lang="en-US" sz="2800" spc="3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балів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243771" y="790550"/>
            <a:ext cx="15718029" cy="1564382"/>
            <a:chOff x="0" y="0"/>
            <a:chExt cx="20957372" cy="2085843"/>
          </a:xfrm>
        </p:grpSpPr>
        <p:sp>
          <p:nvSpPr>
            <p:cNvPr id="12" name="Freeform 12"/>
            <p:cNvSpPr/>
            <p:nvPr/>
          </p:nvSpPr>
          <p:spPr>
            <a:xfrm>
              <a:off x="25400" y="23695"/>
              <a:ext cx="20906612" cy="2038399"/>
            </a:xfrm>
            <a:custGeom>
              <a:avLst/>
              <a:gdLst/>
              <a:ahLst/>
              <a:cxnLst/>
              <a:rect l="l" t="t" r="r" b="b"/>
              <a:pathLst>
                <a:path w="20906612" h="2038399">
                  <a:moveTo>
                    <a:pt x="0" y="0"/>
                  </a:moveTo>
                  <a:lnTo>
                    <a:pt x="20906612" y="0"/>
                  </a:lnTo>
                  <a:lnTo>
                    <a:pt x="20906612" y="2038399"/>
                  </a:lnTo>
                  <a:lnTo>
                    <a:pt x="0" y="2038399"/>
                  </a:lnTo>
                  <a:close/>
                </a:path>
              </a:pathLst>
            </a:custGeom>
            <a:solidFill>
              <a:srgbClr val="009DD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0957412" cy="2085790"/>
            </a:xfrm>
            <a:custGeom>
              <a:avLst/>
              <a:gdLst/>
              <a:ahLst/>
              <a:cxnLst/>
              <a:rect l="l" t="t" r="r" b="b"/>
              <a:pathLst>
                <a:path w="20957412" h="2085790">
                  <a:moveTo>
                    <a:pt x="25400" y="0"/>
                  </a:moveTo>
                  <a:lnTo>
                    <a:pt x="20932012" y="0"/>
                  </a:lnTo>
                  <a:cubicBezTo>
                    <a:pt x="20945982" y="0"/>
                    <a:pt x="20957412" y="10663"/>
                    <a:pt x="20957412" y="23695"/>
                  </a:cubicBezTo>
                  <a:lnTo>
                    <a:pt x="20957412" y="2062094"/>
                  </a:lnTo>
                  <a:cubicBezTo>
                    <a:pt x="20957412" y="2075127"/>
                    <a:pt x="20945982" y="2085790"/>
                    <a:pt x="20932012" y="2085790"/>
                  </a:cubicBezTo>
                  <a:lnTo>
                    <a:pt x="25400" y="2085790"/>
                  </a:lnTo>
                  <a:cubicBezTo>
                    <a:pt x="11430" y="2085790"/>
                    <a:pt x="0" y="2075127"/>
                    <a:pt x="0" y="2062094"/>
                  </a:cubicBezTo>
                  <a:lnTo>
                    <a:pt x="0" y="23695"/>
                  </a:lnTo>
                  <a:cubicBezTo>
                    <a:pt x="0" y="10663"/>
                    <a:pt x="11430" y="0"/>
                    <a:pt x="25400" y="0"/>
                  </a:cubicBezTo>
                  <a:moveTo>
                    <a:pt x="25400" y="47391"/>
                  </a:moveTo>
                  <a:lnTo>
                    <a:pt x="25400" y="23695"/>
                  </a:lnTo>
                  <a:lnTo>
                    <a:pt x="50800" y="23695"/>
                  </a:lnTo>
                  <a:lnTo>
                    <a:pt x="50800" y="2062094"/>
                  </a:lnTo>
                  <a:lnTo>
                    <a:pt x="25400" y="2062094"/>
                  </a:lnTo>
                  <a:lnTo>
                    <a:pt x="25400" y="2038399"/>
                  </a:lnTo>
                  <a:lnTo>
                    <a:pt x="20932012" y="2038399"/>
                  </a:lnTo>
                  <a:lnTo>
                    <a:pt x="20932012" y="2062094"/>
                  </a:lnTo>
                  <a:lnTo>
                    <a:pt x="20906612" y="2062094"/>
                  </a:lnTo>
                  <a:lnTo>
                    <a:pt x="20906612" y="23695"/>
                  </a:lnTo>
                  <a:lnTo>
                    <a:pt x="20932012" y="23695"/>
                  </a:lnTo>
                  <a:lnTo>
                    <a:pt x="20932012" y="47391"/>
                  </a:lnTo>
                  <a:lnTo>
                    <a:pt x="25400" y="473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110980" y="935067"/>
            <a:ext cx="14624650" cy="1210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4"/>
              </a:lnSpc>
            </a:pPr>
            <a:r>
              <a:rPr lang="en-US" sz="4300" b="1">
                <a:solidFill>
                  <a:srgbClr val="F7F7F7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ЄВРОПЕЙСЬКА ІДЕНТИЧНІСТЬ</a:t>
            </a:r>
          </a:p>
          <a:p>
            <a:pPr algn="ctr">
              <a:lnSpc>
                <a:spcPts val="4644"/>
              </a:lnSpc>
            </a:pPr>
            <a:r>
              <a:rPr lang="en-US" sz="4300" b="1">
                <a:solidFill>
                  <a:srgbClr val="F7F7F7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 У ІСТОРИЧНІЙ РЕТРОСПЕКТИВІ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19508" y="473161"/>
            <a:ext cx="2086624" cy="2086624"/>
            <a:chOff x="0" y="0"/>
            <a:chExt cx="2782166" cy="2782166"/>
          </a:xfrm>
        </p:grpSpPr>
        <p:sp>
          <p:nvSpPr>
            <p:cNvPr id="16" name="Freeform 16"/>
            <p:cNvSpPr/>
            <p:nvPr/>
          </p:nvSpPr>
          <p:spPr>
            <a:xfrm>
              <a:off x="25400" y="25400"/>
              <a:ext cx="2731389" cy="2731389"/>
            </a:xfrm>
            <a:custGeom>
              <a:avLst/>
              <a:gdLst/>
              <a:ahLst/>
              <a:cxnLst/>
              <a:rect l="l" t="t" r="r" b="b"/>
              <a:pathLst>
                <a:path w="2731389" h="2731389">
                  <a:moveTo>
                    <a:pt x="0" y="1365631"/>
                  </a:moveTo>
                  <a:cubicBezTo>
                    <a:pt x="0" y="611378"/>
                    <a:pt x="611378" y="0"/>
                    <a:pt x="1365631" y="0"/>
                  </a:cubicBezTo>
                  <a:cubicBezTo>
                    <a:pt x="2119884" y="0"/>
                    <a:pt x="2731389" y="611378"/>
                    <a:pt x="2731389" y="1365631"/>
                  </a:cubicBezTo>
                  <a:cubicBezTo>
                    <a:pt x="2731389" y="2119884"/>
                    <a:pt x="2119884" y="2731389"/>
                    <a:pt x="1365631" y="2731389"/>
                  </a:cubicBezTo>
                  <a:cubicBezTo>
                    <a:pt x="611378" y="2731389"/>
                    <a:pt x="0" y="2119884"/>
                    <a:pt x="0" y="1365631"/>
                  </a:cubicBezTo>
                  <a:close/>
                </a:path>
              </a:pathLst>
            </a:custGeom>
            <a:blipFill>
              <a:blip r:embed="rId4"/>
              <a:stretch>
                <a:fillRect l="-4567" t="-929" r="-4566" b="-929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782062" cy="2782189"/>
            </a:xfrm>
            <a:custGeom>
              <a:avLst/>
              <a:gdLst/>
              <a:ahLst/>
              <a:cxnLst/>
              <a:rect l="l" t="t" r="r" b="b"/>
              <a:pathLst>
                <a:path w="2782062" h="2782189">
                  <a:moveTo>
                    <a:pt x="0" y="1391031"/>
                  </a:moveTo>
                  <a:cubicBezTo>
                    <a:pt x="0" y="622808"/>
                    <a:pt x="622808" y="0"/>
                    <a:pt x="1391031" y="0"/>
                  </a:cubicBezTo>
                  <a:lnTo>
                    <a:pt x="1391031" y="25400"/>
                  </a:lnTo>
                  <a:lnTo>
                    <a:pt x="1391031" y="0"/>
                  </a:lnTo>
                  <a:cubicBezTo>
                    <a:pt x="2159254" y="0"/>
                    <a:pt x="2782062" y="622808"/>
                    <a:pt x="2782062" y="1391031"/>
                  </a:cubicBezTo>
                  <a:lnTo>
                    <a:pt x="2756662" y="1391031"/>
                  </a:lnTo>
                  <a:lnTo>
                    <a:pt x="2782062" y="1391031"/>
                  </a:lnTo>
                  <a:cubicBezTo>
                    <a:pt x="2782062" y="2159254"/>
                    <a:pt x="2159254" y="2782062"/>
                    <a:pt x="1391031" y="2782062"/>
                  </a:cubicBezTo>
                  <a:lnTo>
                    <a:pt x="1391031" y="2756662"/>
                  </a:lnTo>
                  <a:lnTo>
                    <a:pt x="1391031" y="2782062"/>
                  </a:lnTo>
                  <a:cubicBezTo>
                    <a:pt x="622808" y="2782189"/>
                    <a:pt x="0" y="2159381"/>
                    <a:pt x="0" y="1391031"/>
                  </a:cubicBezTo>
                  <a:lnTo>
                    <a:pt x="25400" y="1391031"/>
                  </a:lnTo>
                  <a:lnTo>
                    <a:pt x="50800" y="1391031"/>
                  </a:lnTo>
                  <a:lnTo>
                    <a:pt x="25400" y="1391031"/>
                  </a:lnTo>
                  <a:lnTo>
                    <a:pt x="0" y="1391031"/>
                  </a:lnTo>
                  <a:moveTo>
                    <a:pt x="50800" y="1391031"/>
                  </a:moveTo>
                  <a:cubicBezTo>
                    <a:pt x="50800" y="1405001"/>
                    <a:pt x="39370" y="1416431"/>
                    <a:pt x="25400" y="1416431"/>
                  </a:cubicBezTo>
                  <a:cubicBezTo>
                    <a:pt x="11430" y="1416431"/>
                    <a:pt x="0" y="1405001"/>
                    <a:pt x="0" y="1391031"/>
                  </a:cubicBezTo>
                  <a:cubicBezTo>
                    <a:pt x="0" y="1377061"/>
                    <a:pt x="11430" y="1365631"/>
                    <a:pt x="25400" y="1365631"/>
                  </a:cubicBezTo>
                  <a:cubicBezTo>
                    <a:pt x="39370" y="1365631"/>
                    <a:pt x="50800" y="1377061"/>
                    <a:pt x="50800" y="1391031"/>
                  </a:cubicBezTo>
                  <a:cubicBezTo>
                    <a:pt x="50800" y="2131187"/>
                    <a:pt x="650875" y="2731262"/>
                    <a:pt x="1391031" y="2731262"/>
                  </a:cubicBezTo>
                  <a:cubicBezTo>
                    <a:pt x="2131187" y="2731262"/>
                    <a:pt x="2731262" y="2131187"/>
                    <a:pt x="2731262" y="1391031"/>
                  </a:cubicBezTo>
                  <a:cubicBezTo>
                    <a:pt x="2731262" y="650875"/>
                    <a:pt x="2131314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50875" y="50800"/>
                    <a:pt x="50800" y="650875"/>
                    <a:pt x="50800" y="1391031"/>
                  </a:cubicBezTo>
                  <a:close/>
                </a:path>
              </a:pathLst>
            </a:custGeom>
            <a:solidFill>
              <a:srgbClr val="009DD9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183343" y="3136670"/>
            <a:ext cx="14778456" cy="1676919"/>
            <a:chOff x="0" y="0"/>
            <a:chExt cx="19704608" cy="2235892"/>
          </a:xfrm>
        </p:grpSpPr>
        <p:sp>
          <p:nvSpPr>
            <p:cNvPr id="19" name="Freeform 19"/>
            <p:cNvSpPr/>
            <p:nvPr/>
          </p:nvSpPr>
          <p:spPr>
            <a:xfrm>
              <a:off x="25400" y="25400"/>
              <a:ext cx="19653758" cy="2185035"/>
            </a:xfrm>
            <a:custGeom>
              <a:avLst/>
              <a:gdLst/>
              <a:ahLst/>
              <a:cxnLst/>
              <a:rect l="l" t="t" r="r" b="b"/>
              <a:pathLst>
                <a:path w="19653758" h="2185035">
                  <a:moveTo>
                    <a:pt x="0" y="0"/>
                  </a:moveTo>
                  <a:lnTo>
                    <a:pt x="19653758" y="0"/>
                  </a:lnTo>
                  <a:lnTo>
                    <a:pt x="19653758" y="2185035"/>
                  </a:lnTo>
                  <a:lnTo>
                    <a:pt x="0" y="2185035"/>
                  </a:lnTo>
                  <a:close/>
                </a:path>
              </a:pathLst>
            </a:custGeom>
            <a:solidFill>
              <a:srgbClr val="0BD0D9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9704558" cy="2235835"/>
            </a:xfrm>
            <a:custGeom>
              <a:avLst/>
              <a:gdLst/>
              <a:ahLst/>
              <a:cxnLst/>
              <a:rect l="l" t="t" r="r" b="b"/>
              <a:pathLst>
                <a:path w="19704558" h="2235835">
                  <a:moveTo>
                    <a:pt x="25400" y="0"/>
                  </a:moveTo>
                  <a:lnTo>
                    <a:pt x="19679158" y="0"/>
                  </a:lnTo>
                  <a:cubicBezTo>
                    <a:pt x="19693128" y="0"/>
                    <a:pt x="19704558" y="11430"/>
                    <a:pt x="19704558" y="25400"/>
                  </a:cubicBezTo>
                  <a:lnTo>
                    <a:pt x="19704558" y="2210435"/>
                  </a:lnTo>
                  <a:cubicBezTo>
                    <a:pt x="19704558" y="2224405"/>
                    <a:pt x="19693128" y="2235835"/>
                    <a:pt x="19679158" y="2235835"/>
                  </a:cubicBezTo>
                  <a:lnTo>
                    <a:pt x="25400" y="2235835"/>
                  </a:lnTo>
                  <a:cubicBezTo>
                    <a:pt x="11430" y="2235835"/>
                    <a:pt x="0" y="2224405"/>
                    <a:pt x="0" y="221043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210435"/>
                  </a:lnTo>
                  <a:lnTo>
                    <a:pt x="25400" y="2210435"/>
                  </a:lnTo>
                  <a:lnTo>
                    <a:pt x="25400" y="2185035"/>
                  </a:lnTo>
                  <a:lnTo>
                    <a:pt x="19679158" y="2185035"/>
                  </a:lnTo>
                  <a:lnTo>
                    <a:pt x="19679158" y="2210435"/>
                  </a:lnTo>
                  <a:lnTo>
                    <a:pt x="19653758" y="2210435"/>
                  </a:lnTo>
                  <a:lnTo>
                    <a:pt x="19653758" y="25400"/>
                  </a:lnTo>
                  <a:lnTo>
                    <a:pt x="19679158" y="25400"/>
                  </a:lnTo>
                  <a:lnTo>
                    <a:pt x="19679158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370799" y="3347427"/>
            <a:ext cx="1382488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4299" spc="5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Трансформація історичних уявлень про цивілізаційну ідентичність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159081" y="2931817"/>
            <a:ext cx="2086624" cy="2086624"/>
            <a:chOff x="0" y="0"/>
            <a:chExt cx="2782166" cy="2782166"/>
          </a:xfrm>
        </p:grpSpPr>
        <p:sp>
          <p:nvSpPr>
            <p:cNvPr id="23" name="Freeform 23"/>
            <p:cNvSpPr/>
            <p:nvPr/>
          </p:nvSpPr>
          <p:spPr>
            <a:xfrm>
              <a:off x="25400" y="25400"/>
              <a:ext cx="2731389" cy="2731389"/>
            </a:xfrm>
            <a:custGeom>
              <a:avLst/>
              <a:gdLst/>
              <a:ahLst/>
              <a:cxnLst/>
              <a:rect l="l" t="t" r="r" b="b"/>
              <a:pathLst>
                <a:path w="2731389" h="2731389">
                  <a:moveTo>
                    <a:pt x="0" y="1365631"/>
                  </a:moveTo>
                  <a:cubicBezTo>
                    <a:pt x="0" y="611378"/>
                    <a:pt x="611378" y="0"/>
                    <a:pt x="1365631" y="0"/>
                  </a:cubicBezTo>
                  <a:cubicBezTo>
                    <a:pt x="2119884" y="0"/>
                    <a:pt x="2731389" y="611378"/>
                    <a:pt x="2731389" y="1365631"/>
                  </a:cubicBezTo>
                  <a:cubicBezTo>
                    <a:pt x="2731389" y="2119884"/>
                    <a:pt x="2119884" y="2731389"/>
                    <a:pt x="1365631" y="2731389"/>
                  </a:cubicBezTo>
                  <a:cubicBezTo>
                    <a:pt x="611378" y="2731389"/>
                    <a:pt x="0" y="2119884"/>
                    <a:pt x="0" y="1365631"/>
                  </a:cubicBezTo>
                  <a:close/>
                </a:path>
              </a:pathLst>
            </a:custGeom>
            <a:blipFill>
              <a:blip r:embed="rId5"/>
              <a:stretch>
                <a:fillRect l="-929" t="-929" r="-929" b="-929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2782062" cy="2782189"/>
            </a:xfrm>
            <a:custGeom>
              <a:avLst/>
              <a:gdLst/>
              <a:ahLst/>
              <a:cxnLst/>
              <a:rect l="l" t="t" r="r" b="b"/>
              <a:pathLst>
                <a:path w="2782062" h="2782189">
                  <a:moveTo>
                    <a:pt x="0" y="1391031"/>
                  </a:moveTo>
                  <a:cubicBezTo>
                    <a:pt x="0" y="622808"/>
                    <a:pt x="622808" y="0"/>
                    <a:pt x="1391031" y="0"/>
                  </a:cubicBezTo>
                  <a:lnTo>
                    <a:pt x="1391031" y="25400"/>
                  </a:lnTo>
                  <a:lnTo>
                    <a:pt x="1391031" y="0"/>
                  </a:lnTo>
                  <a:cubicBezTo>
                    <a:pt x="2159254" y="0"/>
                    <a:pt x="2782062" y="622808"/>
                    <a:pt x="2782062" y="1391031"/>
                  </a:cubicBezTo>
                  <a:lnTo>
                    <a:pt x="2756662" y="1391031"/>
                  </a:lnTo>
                  <a:lnTo>
                    <a:pt x="2782062" y="1391031"/>
                  </a:lnTo>
                  <a:cubicBezTo>
                    <a:pt x="2782062" y="2159254"/>
                    <a:pt x="2159254" y="2782062"/>
                    <a:pt x="1391031" y="2782062"/>
                  </a:cubicBezTo>
                  <a:lnTo>
                    <a:pt x="1391031" y="2756662"/>
                  </a:lnTo>
                  <a:lnTo>
                    <a:pt x="1391031" y="2782062"/>
                  </a:lnTo>
                  <a:cubicBezTo>
                    <a:pt x="622808" y="2782189"/>
                    <a:pt x="0" y="2159381"/>
                    <a:pt x="0" y="1391031"/>
                  </a:cubicBezTo>
                  <a:lnTo>
                    <a:pt x="25400" y="1391031"/>
                  </a:lnTo>
                  <a:lnTo>
                    <a:pt x="50800" y="1391031"/>
                  </a:lnTo>
                  <a:lnTo>
                    <a:pt x="25400" y="1391031"/>
                  </a:lnTo>
                  <a:lnTo>
                    <a:pt x="0" y="1391031"/>
                  </a:lnTo>
                  <a:moveTo>
                    <a:pt x="50800" y="1391031"/>
                  </a:moveTo>
                  <a:cubicBezTo>
                    <a:pt x="50800" y="1405001"/>
                    <a:pt x="39370" y="1416431"/>
                    <a:pt x="25400" y="1416431"/>
                  </a:cubicBezTo>
                  <a:cubicBezTo>
                    <a:pt x="11430" y="1416431"/>
                    <a:pt x="0" y="1405001"/>
                    <a:pt x="0" y="1391031"/>
                  </a:cubicBezTo>
                  <a:cubicBezTo>
                    <a:pt x="0" y="1377061"/>
                    <a:pt x="11430" y="1365631"/>
                    <a:pt x="25400" y="1365631"/>
                  </a:cubicBezTo>
                  <a:cubicBezTo>
                    <a:pt x="39370" y="1365631"/>
                    <a:pt x="50800" y="1377061"/>
                    <a:pt x="50800" y="1391031"/>
                  </a:cubicBezTo>
                  <a:cubicBezTo>
                    <a:pt x="50800" y="2131187"/>
                    <a:pt x="650875" y="2731262"/>
                    <a:pt x="1391031" y="2731262"/>
                  </a:cubicBezTo>
                  <a:cubicBezTo>
                    <a:pt x="2131187" y="2731262"/>
                    <a:pt x="2731262" y="2131187"/>
                    <a:pt x="2731262" y="1391031"/>
                  </a:cubicBezTo>
                  <a:cubicBezTo>
                    <a:pt x="2731262" y="650875"/>
                    <a:pt x="2131314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50875" y="50800"/>
                    <a:pt x="50800" y="650875"/>
                    <a:pt x="50800" y="1391031"/>
                  </a:cubicBezTo>
                  <a:close/>
                </a:path>
              </a:pathLst>
            </a:custGeom>
            <a:solidFill>
              <a:srgbClr val="0BD0D9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3183343" y="5595327"/>
            <a:ext cx="14778456" cy="1676919"/>
            <a:chOff x="0" y="0"/>
            <a:chExt cx="19704608" cy="2235892"/>
          </a:xfrm>
        </p:grpSpPr>
        <p:sp>
          <p:nvSpPr>
            <p:cNvPr id="26" name="Freeform 26"/>
            <p:cNvSpPr/>
            <p:nvPr/>
          </p:nvSpPr>
          <p:spPr>
            <a:xfrm>
              <a:off x="25400" y="25400"/>
              <a:ext cx="19653758" cy="2185035"/>
            </a:xfrm>
            <a:custGeom>
              <a:avLst/>
              <a:gdLst/>
              <a:ahLst/>
              <a:cxnLst/>
              <a:rect l="l" t="t" r="r" b="b"/>
              <a:pathLst>
                <a:path w="19653758" h="2185035">
                  <a:moveTo>
                    <a:pt x="0" y="0"/>
                  </a:moveTo>
                  <a:lnTo>
                    <a:pt x="19653758" y="0"/>
                  </a:lnTo>
                  <a:lnTo>
                    <a:pt x="19653758" y="2185035"/>
                  </a:lnTo>
                  <a:lnTo>
                    <a:pt x="0" y="2185035"/>
                  </a:lnTo>
                  <a:close/>
                </a:path>
              </a:pathLst>
            </a:custGeom>
            <a:solidFill>
              <a:srgbClr val="10CF9B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9704558" cy="2235835"/>
            </a:xfrm>
            <a:custGeom>
              <a:avLst/>
              <a:gdLst/>
              <a:ahLst/>
              <a:cxnLst/>
              <a:rect l="l" t="t" r="r" b="b"/>
              <a:pathLst>
                <a:path w="19704558" h="2235835">
                  <a:moveTo>
                    <a:pt x="25400" y="0"/>
                  </a:moveTo>
                  <a:lnTo>
                    <a:pt x="19679158" y="0"/>
                  </a:lnTo>
                  <a:cubicBezTo>
                    <a:pt x="19693128" y="0"/>
                    <a:pt x="19704558" y="11430"/>
                    <a:pt x="19704558" y="25400"/>
                  </a:cubicBezTo>
                  <a:lnTo>
                    <a:pt x="19704558" y="2210435"/>
                  </a:lnTo>
                  <a:cubicBezTo>
                    <a:pt x="19704558" y="2224405"/>
                    <a:pt x="19693128" y="2235835"/>
                    <a:pt x="19679158" y="2235835"/>
                  </a:cubicBezTo>
                  <a:lnTo>
                    <a:pt x="25400" y="2235835"/>
                  </a:lnTo>
                  <a:cubicBezTo>
                    <a:pt x="11430" y="2235835"/>
                    <a:pt x="0" y="2224405"/>
                    <a:pt x="0" y="221043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210435"/>
                  </a:lnTo>
                  <a:lnTo>
                    <a:pt x="25400" y="2210435"/>
                  </a:lnTo>
                  <a:lnTo>
                    <a:pt x="25400" y="2185035"/>
                  </a:lnTo>
                  <a:lnTo>
                    <a:pt x="19679158" y="2185035"/>
                  </a:lnTo>
                  <a:lnTo>
                    <a:pt x="19679158" y="2210435"/>
                  </a:lnTo>
                  <a:lnTo>
                    <a:pt x="19653758" y="2210435"/>
                  </a:lnTo>
                  <a:lnTo>
                    <a:pt x="19653758" y="25400"/>
                  </a:lnTo>
                  <a:lnTo>
                    <a:pt x="19679158" y="25400"/>
                  </a:lnTo>
                  <a:lnTo>
                    <a:pt x="19679158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4523809" y="5851814"/>
            <a:ext cx="9956815" cy="1179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4"/>
              </a:lnSpc>
            </a:pPr>
            <a:r>
              <a:rPr lang="en-US" sz="4300" spc="5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Ключові етапи формування європейської ідентичності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2159081" y="5390474"/>
            <a:ext cx="2086624" cy="2086624"/>
            <a:chOff x="0" y="0"/>
            <a:chExt cx="2782166" cy="2782166"/>
          </a:xfrm>
        </p:grpSpPr>
        <p:sp>
          <p:nvSpPr>
            <p:cNvPr id="30" name="Freeform 30"/>
            <p:cNvSpPr/>
            <p:nvPr/>
          </p:nvSpPr>
          <p:spPr>
            <a:xfrm>
              <a:off x="25400" y="25400"/>
              <a:ext cx="2731389" cy="2731389"/>
            </a:xfrm>
            <a:custGeom>
              <a:avLst/>
              <a:gdLst/>
              <a:ahLst/>
              <a:cxnLst/>
              <a:rect l="l" t="t" r="r" b="b"/>
              <a:pathLst>
                <a:path w="2731389" h="2731389">
                  <a:moveTo>
                    <a:pt x="0" y="1365631"/>
                  </a:moveTo>
                  <a:cubicBezTo>
                    <a:pt x="0" y="611378"/>
                    <a:pt x="611378" y="0"/>
                    <a:pt x="1365631" y="0"/>
                  </a:cubicBezTo>
                  <a:cubicBezTo>
                    <a:pt x="2119884" y="0"/>
                    <a:pt x="2731389" y="611378"/>
                    <a:pt x="2731389" y="1365631"/>
                  </a:cubicBezTo>
                  <a:cubicBezTo>
                    <a:pt x="2731389" y="2119884"/>
                    <a:pt x="2119884" y="2731389"/>
                    <a:pt x="1365631" y="2731389"/>
                  </a:cubicBezTo>
                  <a:cubicBezTo>
                    <a:pt x="611378" y="2731389"/>
                    <a:pt x="0" y="2119884"/>
                    <a:pt x="0" y="1365631"/>
                  </a:cubicBezTo>
                  <a:close/>
                </a:path>
              </a:pathLst>
            </a:custGeom>
            <a:blipFill>
              <a:blip r:embed="rId6"/>
              <a:stretch>
                <a:fillRect l="-40945" t="-929" r="-40945" b="-929"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2782062" cy="2782189"/>
            </a:xfrm>
            <a:custGeom>
              <a:avLst/>
              <a:gdLst/>
              <a:ahLst/>
              <a:cxnLst/>
              <a:rect l="l" t="t" r="r" b="b"/>
              <a:pathLst>
                <a:path w="2782062" h="2782189">
                  <a:moveTo>
                    <a:pt x="0" y="1391031"/>
                  </a:moveTo>
                  <a:cubicBezTo>
                    <a:pt x="0" y="622808"/>
                    <a:pt x="622808" y="0"/>
                    <a:pt x="1391031" y="0"/>
                  </a:cubicBezTo>
                  <a:lnTo>
                    <a:pt x="1391031" y="25400"/>
                  </a:lnTo>
                  <a:lnTo>
                    <a:pt x="1391031" y="0"/>
                  </a:lnTo>
                  <a:cubicBezTo>
                    <a:pt x="2159254" y="0"/>
                    <a:pt x="2782062" y="622808"/>
                    <a:pt x="2782062" y="1391031"/>
                  </a:cubicBezTo>
                  <a:lnTo>
                    <a:pt x="2756662" y="1391031"/>
                  </a:lnTo>
                  <a:lnTo>
                    <a:pt x="2782062" y="1391031"/>
                  </a:lnTo>
                  <a:cubicBezTo>
                    <a:pt x="2782062" y="2159254"/>
                    <a:pt x="2159254" y="2782062"/>
                    <a:pt x="1391031" y="2782062"/>
                  </a:cubicBezTo>
                  <a:lnTo>
                    <a:pt x="1391031" y="2756662"/>
                  </a:lnTo>
                  <a:lnTo>
                    <a:pt x="1391031" y="2782062"/>
                  </a:lnTo>
                  <a:cubicBezTo>
                    <a:pt x="622808" y="2782189"/>
                    <a:pt x="0" y="2159381"/>
                    <a:pt x="0" y="1391031"/>
                  </a:cubicBezTo>
                  <a:lnTo>
                    <a:pt x="25400" y="1391031"/>
                  </a:lnTo>
                  <a:lnTo>
                    <a:pt x="50800" y="1391031"/>
                  </a:lnTo>
                  <a:lnTo>
                    <a:pt x="25400" y="1391031"/>
                  </a:lnTo>
                  <a:lnTo>
                    <a:pt x="0" y="1391031"/>
                  </a:lnTo>
                  <a:moveTo>
                    <a:pt x="50800" y="1391031"/>
                  </a:moveTo>
                  <a:cubicBezTo>
                    <a:pt x="50800" y="1405001"/>
                    <a:pt x="39370" y="1416431"/>
                    <a:pt x="25400" y="1416431"/>
                  </a:cubicBezTo>
                  <a:cubicBezTo>
                    <a:pt x="11430" y="1416431"/>
                    <a:pt x="0" y="1405001"/>
                    <a:pt x="0" y="1391031"/>
                  </a:cubicBezTo>
                  <a:cubicBezTo>
                    <a:pt x="0" y="1377061"/>
                    <a:pt x="11430" y="1365631"/>
                    <a:pt x="25400" y="1365631"/>
                  </a:cubicBezTo>
                  <a:cubicBezTo>
                    <a:pt x="39370" y="1365631"/>
                    <a:pt x="50800" y="1377061"/>
                    <a:pt x="50800" y="1391031"/>
                  </a:cubicBezTo>
                  <a:cubicBezTo>
                    <a:pt x="50800" y="2131187"/>
                    <a:pt x="650875" y="2731262"/>
                    <a:pt x="1391031" y="2731262"/>
                  </a:cubicBezTo>
                  <a:cubicBezTo>
                    <a:pt x="2131187" y="2731262"/>
                    <a:pt x="2731262" y="2131187"/>
                    <a:pt x="2731262" y="1391031"/>
                  </a:cubicBezTo>
                  <a:cubicBezTo>
                    <a:pt x="2731262" y="650875"/>
                    <a:pt x="2131314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50875" y="50800"/>
                    <a:pt x="50800" y="650875"/>
                    <a:pt x="50800" y="1391031"/>
                  </a:cubicBezTo>
                  <a:close/>
                </a:path>
              </a:pathLst>
            </a:custGeom>
            <a:solidFill>
              <a:srgbClr val="10CF9B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2243771" y="8053983"/>
            <a:ext cx="15718029" cy="1676919"/>
            <a:chOff x="0" y="0"/>
            <a:chExt cx="20957372" cy="2235892"/>
          </a:xfrm>
        </p:grpSpPr>
        <p:sp>
          <p:nvSpPr>
            <p:cNvPr id="33" name="Freeform 33"/>
            <p:cNvSpPr/>
            <p:nvPr/>
          </p:nvSpPr>
          <p:spPr>
            <a:xfrm>
              <a:off x="25400" y="25400"/>
              <a:ext cx="20906612" cy="2185035"/>
            </a:xfrm>
            <a:custGeom>
              <a:avLst/>
              <a:gdLst/>
              <a:ahLst/>
              <a:cxnLst/>
              <a:rect l="l" t="t" r="r" b="b"/>
              <a:pathLst>
                <a:path w="20906612" h="2185035">
                  <a:moveTo>
                    <a:pt x="0" y="0"/>
                  </a:moveTo>
                  <a:lnTo>
                    <a:pt x="20906612" y="0"/>
                  </a:lnTo>
                  <a:lnTo>
                    <a:pt x="20906612" y="2185035"/>
                  </a:lnTo>
                  <a:lnTo>
                    <a:pt x="0" y="2185035"/>
                  </a:lnTo>
                  <a:close/>
                </a:path>
              </a:pathLst>
            </a:custGeom>
            <a:solidFill>
              <a:srgbClr val="7CCA62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20957412" cy="2235835"/>
            </a:xfrm>
            <a:custGeom>
              <a:avLst/>
              <a:gdLst/>
              <a:ahLst/>
              <a:cxnLst/>
              <a:rect l="l" t="t" r="r" b="b"/>
              <a:pathLst>
                <a:path w="20957412" h="2235835">
                  <a:moveTo>
                    <a:pt x="25400" y="0"/>
                  </a:moveTo>
                  <a:lnTo>
                    <a:pt x="20932012" y="0"/>
                  </a:lnTo>
                  <a:cubicBezTo>
                    <a:pt x="20945982" y="0"/>
                    <a:pt x="20957412" y="11430"/>
                    <a:pt x="20957412" y="25400"/>
                  </a:cubicBezTo>
                  <a:lnTo>
                    <a:pt x="20957412" y="2210435"/>
                  </a:lnTo>
                  <a:cubicBezTo>
                    <a:pt x="20957412" y="2224405"/>
                    <a:pt x="20945982" y="2235835"/>
                    <a:pt x="20932012" y="2235835"/>
                  </a:cubicBezTo>
                  <a:lnTo>
                    <a:pt x="25400" y="2235835"/>
                  </a:lnTo>
                  <a:cubicBezTo>
                    <a:pt x="11430" y="2235835"/>
                    <a:pt x="0" y="2224405"/>
                    <a:pt x="0" y="221043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210435"/>
                  </a:lnTo>
                  <a:lnTo>
                    <a:pt x="25400" y="2210435"/>
                  </a:lnTo>
                  <a:lnTo>
                    <a:pt x="25400" y="2185035"/>
                  </a:lnTo>
                  <a:lnTo>
                    <a:pt x="20932012" y="2185035"/>
                  </a:lnTo>
                  <a:lnTo>
                    <a:pt x="20932012" y="2210435"/>
                  </a:lnTo>
                  <a:lnTo>
                    <a:pt x="20906612" y="2210435"/>
                  </a:lnTo>
                  <a:lnTo>
                    <a:pt x="20906612" y="25400"/>
                  </a:lnTo>
                  <a:lnTo>
                    <a:pt x="20932012" y="25400"/>
                  </a:lnTo>
                  <a:lnTo>
                    <a:pt x="20932012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3693520" y="8326277"/>
            <a:ext cx="11991565" cy="1179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4"/>
              </a:lnSpc>
            </a:pPr>
            <a:r>
              <a:rPr lang="en-US" sz="4300" spc="5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Сучасні підходи до визначення історії формування європейської ідентичності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219508" y="7849131"/>
            <a:ext cx="2086624" cy="2086624"/>
            <a:chOff x="0" y="0"/>
            <a:chExt cx="2782166" cy="2782166"/>
          </a:xfrm>
        </p:grpSpPr>
        <p:sp>
          <p:nvSpPr>
            <p:cNvPr id="37" name="Freeform 37"/>
            <p:cNvSpPr/>
            <p:nvPr/>
          </p:nvSpPr>
          <p:spPr>
            <a:xfrm>
              <a:off x="25400" y="25400"/>
              <a:ext cx="2731389" cy="2731389"/>
            </a:xfrm>
            <a:custGeom>
              <a:avLst/>
              <a:gdLst/>
              <a:ahLst/>
              <a:cxnLst/>
              <a:rect l="l" t="t" r="r" b="b"/>
              <a:pathLst>
                <a:path w="2731389" h="2731389">
                  <a:moveTo>
                    <a:pt x="0" y="1365631"/>
                  </a:moveTo>
                  <a:cubicBezTo>
                    <a:pt x="0" y="611378"/>
                    <a:pt x="611378" y="0"/>
                    <a:pt x="1365631" y="0"/>
                  </a:cubicBezTo>
                  <a:cubicBezTo>
                    <a:pt x="2119884" y="0"/>
                    <a:pt x="2731389" y="611378"/>
                    <a:pt x="2731389" y="1365631"/>
                  </a:cubicBezTo>
                  <a:cubicBezTo>
                    <a:pt x="2731389" y="2119884"/>
                    <a:pt x="2119884" y="2731389"/>
                    <a:pt x="1365631" y="2731389"/>
                  </a:cubicBezTo>
                  <a:cubicBezTo>
                    <a:pt x="611378" y="2731389"/>
                    <a:pt x="0" y="2119884"/>
                    <a:pt x="0" y="1365631"/>
                  </a:cubicBezTo>
                  <a:close/>
                </a:path>
              </a:pathLst>
            </a:custGeom>
            <a:blipFill>
              <a:blip r:embed="rId7"/>
              <a:stretch>
                <a:fillRect l="-26533" t="-929" r="-26532" b="-929"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0" y="0"/>
              <a:ext cx="2782062" cy="2782189"/>
            </a:xfrm>
            <a:custGeom>
              <a:avLst/>
              <a:gdLst/>
              <a:ahLst/>
              <a:cxnLst/>
              <a:rect l="l" t="t" r="r" b="b"/>
              <a:pathLst>
                <a:path w="2782062" h="2782189">
                  <a:moveTo>
                    <a:pt x="0" y="1391031"/>
                  </a:moveTo>
                  <a:cubicBezTo>
                    <a:pt x="0" y="622808"/>
                    <a:pt x="622808" y="0"/>
                    <a:pt x="1391031" y="0"/>
                  </a:cubicBezTo>
                  <a:lnTo>
                    <a:pt x="1391031" y="25400"/>
                  </a:lnTo>
                  <a:lnTo>
                    <a:pt x="1391031" y="0"/>
                  </a:lnTo>
                  <a:cubicBezTo>
                    <a:pt x="2159254" y="0"/>
                    <a:pt x="2782062" y="622808"/>
                    <a:pt x="2782062" y="1391031"/>
                  </a:cubicBezTo>
                  <a:lnTo>
                    <a:pt x="2756662" y="1391031"/>
                  </a:lnTo>
                  <a:lnTo>
                    <a:pt x="2782062" y="1391031"/>
                  </a:lnTo>
                  <a:cubicBezTo>
                    <a:pt x="2782062" y="2159254"/>
                    <a:pt x="2159254" y="2782062"/>
                    <a:pt x="1391031" y="2782062"/>
                  </a:cubicBezTo>
                  <a:lnTo>
                    <a:pt x="1391031" y="2756662"/>
                  </a:lnTo>
                  <a:lnTo>
                    <a:pt x="1391031" y="2782062"/>
                  </a:lnTo>
                  <a:cubicBezTo>
                    <a:pt x="622808" y="2782189"/>
                    <a:pt x="0" y="2159381"/>
                    <a:pt x="0" y="1391031"/>
                  </a:cubicBezTo>
                  <a:lnTo>
                    <a:pt x="25400" y="1391031"/>
                  </a:lnTo>
                  <a:lnTo>
                    <a:pt x="50800" y="1391031"/>
                  </a:lnTo>
                  <a:lnTo>
                    <a:pt x="25400" y="1391031"/>
                  </a:lnTo>
                  <a:lnTo>
                    <a:pt x="0" y="1391031"/>
                  </a:lnTo>
                  <a:moveTo>
                    <a:pt x="50800" y="1391031"/>
                  </a:moveTo>
                  <a:cubicBezTo>
                    <a:pt x="50800" y="1405001"/>
                    <a:pt x="39370" y="1416431"/>
                    <a:pt x="25400" y="1416431"/>
                  </a:cubicBezTo>
                  <a:cubicBezTo>
                    <a:pt x="11430" y="1416431"/>
                    <a:pt x="0" y="1405001"/>
                    <a:pt x="0" y="1391031"/>
                  </a:cubicBezTo>
                  <a:cubicBezTo>
                    <a:pt x="0" y="1377061"/>
                    <a:pt x="11430" y="1365631"/>
                    <a:pt x="25400" y="1365631"/>
                  </a:cubicBezTo>
                  <a:cubicBezTo>
                    <a:pt x="39370" y="1365631"/>
                    <a:pt x="50800" y="1377061"/>
                    <a:pt x="50800" y="1391031"/>
                  </a:cubicBezTo>
                  <a:cubicBezTo>
                    <a:pt x="50800" y="2131187"/>
                    <a:pt x="650875" y="2731262"/>
                    <a:pt x="1391031" y="2731262"/>
                  </a:cubicBezTo>
                  <a:cubicBezTo>
                    <a:pt x="2131187" y="2731262"/>
                    <a:pt x="2731262" y="2131187"/>
                    <a:pt x="2731262" y="1391031"/>
                  </a:cubicBezTo>
                  <a:cubicBezTo>
                    <a:pt x="2731262" y="650875"/>
                    <a:pt x="2131314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50875" y="50800"/>
                    <a:pt x="50800" y="650875"/>
                    <a:pt x="50800" y="1391031"/>
                  </a:cubicBezTo>
                  <a:close/>
                </a:path>
              </a:pathLst>
            </a:custGeom>
            <a:solidFill>
              <a:srgbClr val="7CCA62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60605" y="152810"/>
            <a:ext cx="10039833" cy="9321558"/>
            <a:chOff x="0" y="0"/>
            <a:chExt cx="1088270" cy="10104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8270" cy="1010412"/>
            </a:xfrm>
            <a:custGeom>
              <a:avLst/>
              <a:gdLst/>
              <a:ahLst/>
              <a:cxnLst/>
              <a:rect l="l" t="t" r="r" b="b"/>
              <a:pathLst>
                <a:path w="1088270" h="1010412">
                  <a:moveTo>
                    <a:pt x="544135" y="0"/>
                  </a:moveTo>
                  <a:cubicBezTo>
                    <a:pt x="243618" y="0"/>
                    <a:pt x="0" y="226188"/>
                    <a:pt x="0" y="505206"/>
                  </a:cubicBezTo>
                  <a:cubicBezTo>
                    <a:pt x="0" y="784224"/>
                    <a:pt x="243618" y="1010412"/>
                    <a:pt x="544135" y="1010412"/>
                  </a:cubicBezTo>
                  <a:cubicBezTo>
                    <a:pt x="844652" y="1010412"/>
                    <a:pt x="1088270" y="784224"/>
                    <a:pt x="1088270" y="505206"/>
                  </a:cubicBezTo>
                  <a:cubicBezTo>
                    <a:pt x="1088270" y="226188"/>
                    <a:pt x="844652" y="0"/>
                    <a:pt x="544135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2025" y="56626"/>
              <a:ext cx="884219" cy="8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608987" y="-2272301"/>
            <a:ext cx="14831602" cy="14930892"/>
            <a:chOff x="0" y="0"/>
            <a:chExt cx="19162142" cy="19290423"/>
          </a:xfrm>
        </p:grpSpPr>
        <p:sp>
          <p:nvSpPr>
            <p:cNvPr id="6" name="Freeform 6"/>
            <p:cNvSpPr/>
            <p:nvPr/>
          </p:nvSpPr>
          <p:spPr>
            <a:xfrm>
              <a:off x="16279622" y="2817436"/>
              <a:ext cx="3818001" cy="13657853"/>
            </a:xfrm>
            <a:custGeom>
              <a:avLst/>
              <a:gdLst/>
              <a:ahLst/>
              <a:cxnLst/>
              <a:rect l="l" t="t" r="r" b="b"/>
              <a:pathLst>
                <a:path w="3818001" h="13657853">
                  <a:moveTo>
                    <a:pt x="76327" y="7542"/>
                  </a:moveTo>
                  <a:cubicBezTo>
                    <a:pt x="3818001" y="3774265"/>
                    <a:pt x="3818001" y="9881285"/>
                    <a:pt x="76327" y="13647880"/>
                  </a:cubicBezTo>
                  <a:cubicBezTo>
                    <a:pt x="66421" y="13657853"/>
                    <a:pt x="50291" y="13657853"/>
                    <a:pt x="40386" y="13647880"/>
                  </a:cubicBezTo>
                  <a:lnTo>
                    <a:pt x="9906" y="13617197"/>
                  </a:lnTo>
                  <a:cubicBezTo>
                    <a:pt x="0" y="13607225"/>
                    <a:pt x="0" y="13590987"/>
                    <a:pt x="9906" y="13581014"/>
                  </a:cubicBezTo>
                  <a:cubicBezTo>
                    <a:pt x="3714877" y="9851241"/>
                    <a:pt x="3714877" y="3804182"/>
                    <a:pt x="9906" y="74409"/>
                  </a:cubicBezTo>
                  <a:cubicBezTo>
                    <a:pt x="0" y="64437"/>
                    <a:pt x="0" y="48200"/>
                    <a:pt x="9906" y="38227"/>
                  </a:cubicBezTo>
                  <a:lnTo>
                    <a:pt x="40386" y="7543"/>
                  </a:lnTo>
                  <a:cubicBezTo>
                    <a:pt x="45213" y="2685"/>
                    <a:pt x="51563" y="0"/>
                    <a:pt x="58292" y="0"/>
                  </a:cubicBezTo>
                  <a:cubicBezTo>
                    <a:pt x="65024" y="0"/>
                    <a:pt x="71501" y="2685"/>
                    <a:pt x="76200" y="7543"/>
                  </a:cubicBezTo>
                  <a:moveTo>
                    <a:pt x="40259" y="43725"/>
                  </a:moveTo>
                  <a:lnTo>
                    <a:pt x="58165" y="25698"/>
                  </a:lnTo>
                  <a:lnTo>
                    <a:pt x="76073" y="43725"/>
                  </a:lnTo>
                  <a:lnTo>
                    <a:pt x="45592" y="74409"/>
                  </a:lnTo>
                  <a:lnTo>
                    <a:pt x="27686" y="56382"/>
                  </a:lnTo>
                  <a:lnTo>
                    <a:pt x="45592" y="38355"/>
                  </a:lnTo>
                  <a:cubicBezTo>
                    <a:pt x="3770376" y="3788074"/>
                    <a:pt x="3770376" y="9867607"/>
                    <a:pt x="45592" y="13617197"/>
                  </a:cubicBezTo>
                  <a:lnTo>
                    <a:pt x="27686" y="13599170"/>
                  </a:lnTo>
                  <a:lnTo>
                    <a:pt x="45592" y="13581143"/>
                  </a:lnTo>
                  <a:lnTo>
                    <a:pt x="76073" y="13611826"/>
                  </a:lnTo>
                  <a:lnTo>
                    <a:pt x="58165" y="13629855"/>
                  </a:lnTo>
                  <a:lnTo>
                    <a:pt x="40259" y="13611826"/>
                  </a:lnTo>
                  <a:cubicBezTo>
                    <a:pt x="3762121" y="9865049"/>
                    <a:pt x="3762121" y="3790502"/>
                    <a:pt x="40259" y="43724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310186" y="97308"/>
            <a:ext cx="2885500" cy="789602"/>
            <a:chOff x="0" y="0"/>
            <a:chExt cx="3847334" cy="1052803"/>
          </a:xfrm>
        </p:grpSpPr>
        <p:sp>
          <p:nvSpPr>
            <p:cNvPr id="8" name="Freeform 8" descr="Изображение выглядит как текст  Автоматически созданное описание"/>
            <p:cNvSpPr/>
            <p:nvPr/>
          </p:nvSpPr>
          <p:spPr>
            <a:xfrm>
              <a:off x="0" y="55849"/>
              <a:ext cx="2517917" cy="709585"/>
            </a:xfrm>
            <a:custGeom>
              <a:avLst/>
              <a:gdLst/>
              <a:ahLst/>
              <a:cxnLst/>
              <a:rect l="l" t="t" r="r" b="b"/>
              <a:pathLst>
                <a:path w="2517917" h="709585">
                  <a:moveTo>
                    <a:pt x="0" y="0"/>
                  </a:moveTo>
                  <a:lnTo>
                    <a:pt x="2517917" y="0"/>
                  </a:lnTo>
                  <a:lnTo>
                    <a:pt x="2517917" y="709585"/>
                  </a:lnTo>
                  <a:lnTo>
                    <a:pt x="0" y="709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118" t="-10" r="-37211" b="-2238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552102" y="0"/>
              <a:ext cx="1295231" cy="1052803"/>
            </a:xfrm>
            <a:custGeom>
              <a:avLst/>
              <a:gdLst/>
              <a:ahLst/>
              <a:cxnLst/>
              <a:rect l="l" t="t" r="r" b="b"/>
              <a:pathLst>
                <a:path w="1295231" h="1052803">
                  <a:moveTo>
                    <a:pt x="0" y="0"/>
                  </a:moveTo>
                  <a:lnTo>
                    <a:pt x="1295232" y="0"/>
                  </a:lnTo>
                  <a:lnTo>
                    <a:pt x="1295232" y="1052803"/>
                  </a:lnTo>
                  <a:lnTo>
                    <a:pt x="0" y="1052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1582" b="-1444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91344" y="4287220"/>
            <a:ext cx="1028164" cy="776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2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10</a:t>
            </a:r>
          </a:p>
          <a:p>
            <a:pPr algn="ctr">
              <a:lnSpc>
                <a:spcPts val="3024"/>
              </a:lnSpc>
            </a:pPr>
            <a:r>
              <a:rPr lang="en-US" sz="2800" spc="3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балів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243771" y="789271"/>
            <a:ext cx="15718029" cy="1565662"/>
            <a:chOff x="0" y="0"/>
            <a:chExt cx="20957372" cy="2087549"/>
          </a:xfrm>
        </p:grpSpPr>
        <p:sp>
          <p:nvSpPr>
            <p:cNvPr id="12" name="Freeform 12"/>
            <p:cNvSpPr/>
            <p:nvPr/>
          </p:nvSpPr>
          <p:spPr>
            <a:xfrm>
              <a:off x="25400" y="23715"/>
              <a:ext cx="20906612" cy="2040066"/>
            </a:xfrm>
            <a:custGeom>
              <a:avLst/>
              <a:gdLst/>
              <a:ahLst/>
              <a:cxnLst/>
              <a:rect l="l" t="t" r="r" b="b"/>
              <a:pathLst>
                <a:path w="20906612" h="2040066">
                  <a:moveTo>
                    <a:pt x="0" y="0"/>
                  </a:moveTo>
                  <a:lnTo>
                    <a:pt x="20906612" y="0"/>
                  </a:lnTo>
                  <a:lnTo>
                    <a:pt x="20906612" y="2040066"/>
                  </a:lnTo>
                  <a:lnTo>
                    <a:pt x="0" y="2040066"/>
                  </a:lnTo>
                  <a:close/>
                </a:path>
              </a:pathLst>
            </a:custGeom>
            <a:solidFill>
              <a:srgbClr val="009DD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0957412" cy="2087496"/>
            </a:xfrm>
            <a:custGeom>
              <a:avLst/>
              <a:gdLst/>
              <a:ahLst/>
              <a:cxnLst/>
              <a:rect l="l" t="t" r="r" b="b"/>
              <a:pathLst>
                <a:path w="20957412" h="2087496">
                  <a:moveTo>
                    <a:pt x="25400" y="0"/>
                  </a:moveTo>
                  <a:lnTo>
                    <a:pt x="20932012" y="0"/>
                  </a:lnTo>
                  <a:cubicBezTo>
                    <a:pt x="20945982" y="0"/>
                    <a:pt x="20957412" y="10672"/>
                    <a:pt x="20957412" y="23715"/>
                  </a:cubicBezTo>
                  <a:lnTo>
                    <a:pt x="20957412" y="2063781"/>
                  </a:lnTo>
                  <a:cubicBezTo>
                    <a:pt x="20957412" y="2076824"/>
                    <a:pt x="20945982" y="2087496"/>
                    <a:pt x="20932012" y="2087496"/>
                  </a:cubicBezTo>
                  <a:lnTo>
                    <a:pt x="25400" y="2087496"/>
                  </a:lnTo>
                  <a:cubicBezTo>
                    <a:pt x="11430" y="2087496"/>
                    <a:pt x="0" y="2076824"/>
                    <a:pt x="0" y="2063781"/>
                  </a:cubicBezTo>
                  <a:lnTo>
                    <a:pt x="0" y="23715"/>
                  </a:lnTo>
                  <a:cubicBezTo>
                    <a:pt x="0" y="10672"/>
                    <a:pt x="11430" y="0"/>
                    <a:pt x="25400" y="0"/>
                  </a:cubicBezTo>
                  <a:moveTo>
                    <a:pt x="25400" y="47430"/>
                  </a:moveTo>
                  <a:lnTo>
                    <a:pt x="25400" y="23715"/>
                  </a:lnTo>
                  <a:lnTo>
                    <a:pt x="50800" y="23715"/>
                  </a:lnTo>
                  <a:lnTo>
                    <a:pt x="50800" y="2063781"/>
                  </a:lnTo>
                  <a:lnTo>
                    <a:pt x="25400" y="2063781"/>
                  </a:lnTo>
                  <a:lnTo>
                    <a:pt x="25400" y="2040066"/>
                  </a:lnTo>
                  <a:lnTo>
                    <a:pt x="20932012" y="2040066"/>
                  </a:lnTo>
                  <a:lnTo>
                    <a:pt x="20932012" y="2063781"/>
                  </a:lnTo>
                  <a:lnTo>
                    <a:pt x="20906612" y="2063781"/>
                  </a:lnTo>
                  <a:lnTo>
                    <a:pt x="20906612" y="23715"/>
                  </a:lnTo>
                  <a:lnTo>
                    <a:pt x="20932012" y="23715"/>
                  </a:lnTo>
                  <a:lnTo>
                    <a:pt x="20932012" y="47430"/>
                  </a:lnTo>
                  <a:lnTo>
                    <a:pt x="25400" y="474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110980" y="917541"/>
            <a:ext cx="14767000" cy="124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8"/>
              </a:lnSpc>
            </a:pPr>
            <a:r>
              <a:rPr lang="en-US" sz="4350" b="1">
                <a:solidFill>
                  <a:srgbClr val="FFFFFF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ЄВРОПЕЙСЬКА КУЛЬТУРНА ІДЕНТИЧНІСТЬ</a:t>
            </a:r>
          </a:p>
          <a:p>
            <a:pPr algn="ctr">
              <a:lnSpc>
                <a:spcPts val="4698"/>
              </a:lnSpc>
            </a:pPr>
            <a:r>
              <a:rPr lang="en-US" sz="4350" b="1">
                <a:solidFill>
                  <a:srgbClr val="FFFFFF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 У ГЛОБАЛІЗОВАНОМУ СВІТІ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19508" y="473161"/>
            <a:ext cx="2086624" cy="2086624"/>
            <a:chOff x="0" y="0"/>
            <a:chExt cx="2782166" cy="2782166"/>
          </a:xfrm>
        </p:grpSpPr>
        <p:sp>
          <p:nvSpPr>
            <p:cNvPr id="16" name="Freeform 16"/>
            <p:cNvSpPr/>
            <p:nvPr/>
          </p:nvSpPr>
          <p:spPr>
            <a:xfrm>
              <a:off x="25400" y="25400"/>
              <a:ext cx="2731389" cy="2731389"/>
            </a:xfrm>
            <a:custGeom>
              <a:avLst/>
              <a:gdLst/>
              <a:ahLst/>
              <a:cxnLst/>
              <a:rect l="l" t="t" r="r" b="b"/>
              <a:pathLst>
                <a:path w="2731389" h="2731389">
                  <a:moveTo>
                    <a:pt x="0" y="1365631"/>
                  </a:moveTo>
                  <a:cubicBezTo>
                    <a:pt x="0" y="611378"/>
                    <a:pt x="611378" y="0"/>
                    <a:pt x="1365631" y="0"/>
                  </a:cubicBezTo>
                  <a:cubicBezTo>
                    <a:pt x="2119884" y="0"/>
                    <a:pt x="2731389" y="611378"/>
                    <a:pt x="2731389" y="1365631"/>
                  </a:cubicBezTo>
                  <a:cubicBezTo>
                    <a:pt x="2731389" y="2119884"/>
                    <a:pt x="2119884" y="2731389"/>
                    <a:pt x="1365631" y="2731389"/>
                  </a:cubicBezTo>
                  <a:cubicBezTo>
                    <a:pt x="611378" y="2731389"/>
                    <a:pt x="0" y="2119884"/>
                    <a:pt x="0" y="1365631"/>
                  </a:cubicBezTo>
                  <a:close/>
                </a:path>
              </a:pathLst>
            </a:custGeom>
            <a:blipFill>
              <a:blip r:embed="rId4"/>
              <a:stretch>
                <a:fillRect l="-9995" t="-929" r="-9995" b="-929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782062" cy="2782189"/>
            </a:xfrm>
            <a:custGeom>
              <a:avLst/>
              <a:gdLst/>
              <a:ahLst/>
              <a:cxnLst/>
              <a:rect l="l" t="t" r="r" b="b"/>
              <a:pathLst>
                <a:path w="2782062" h="2782189">
                  <a:moveTo>
                    <a:pt x="0" y="1391031"/>
                  </a:moveTo>
                  <a:cubicBezTo>
                    <a:pt x="0" y="622808"/>
                    <a:pt x="622808" y="0"/>
                    <a:pt x="1391031" y="0"/>
                  </a:cubicBezTo>
                  <a:lnTo>
                    <a:pt x="1391031" y="25400"/>
                  </a:lnTo>
                  <a:lnTo>
                    <a:pt x="1391031" y="0"/>
                  </a:lnTo>
                  <a:cubicBezTo>
                    <a:pt x="2159254" y="0"/>
                    <a:pt x="2782062" y="622808"/>
                    <a:pt x="2782062" y="1391031"/>
                  </a:cubicBezTo>
                  <a:lnTo>
                    <a:pt x="2756662" y="1391031"/>
                  </a:lnTo>
                  <a:lnTo>
                    <a:pt x="2782062" y="1391031"/>
                  </a:lnTo>
                  <a:cubicBezTo>
                    <a:pt x="2782062" y="2159254"/>
                    <a:pt x="2159254" y="2782062"/>
                    <a:pt x="1391031" y="2782062"/>
                  </a:cubicBezTo>
                  <a:lnTo>
                    <a:pt x="1391031" y="2756662"/>
                  </a:lnTo>
                  <a:lnTo>
                    <a:pt x="1391031" y="2782062"/>
                  </a:lnTo>
                  <a:cubicBezTo>
                    <a:pt x="622808" y="2782189"/>
                    <a:pt x="0" y="2159381"/>
                    <a:pt x="0" y="1391031"/>
                  </a:cubicBezTo>
                  <a:lnTo>
                    <a:pt x="25400" y="1391031"/>
                  </a:lnTo>
                  <a:lnTo>
                    <a:pt x="50800" y="1391031"/>
                  </a:lnTo>
                  <a:lnTo>
                    <a:pt x="25400" y="1391031"/>
                  </a:lnTo>
                  <a:lnTo>
                    <a:pt x="0" y="1391031"/>
                  </a:lnTo>
                  <a:moveTo>
                    <a:pt x="50800" y="1391031"/>
                  </a:moveTo>
                  <a:cubicBezTo>
                    <a:pt x="50800" y="1405001"/>
                    <a:pt x="39370" y="1416431"/>
                    <a:pt x="25400" y="1416431"/>
                  </a:cubicBezTo>
                  <a:cubicBezTo>
                    <a:pt x="11430" y="1416431"/>
                    <a:pt x="0" y="1405001"/>
                    <a:pt x="0" y="1391031"/>
                  </a:cubicBezTo>
                  <a:cubicBezTo>
                    <a:pt x="0" y="1377061"/>
                    <a:pt x="11430" y="1365631"/>
                    <a:pt x="25400" y="1365631"/>
                  </a:cubicBezTo>
                  <a:cubicBezTo>
                    <a:pt x="39370" y="1365631"/>
                    <a:pt x="50800" y="1377061"/>
                    <a:pt x="50800" y="1391031"/>
                  </a:cubicBezTo>
                  <a:cubicBezTo>
                    <a:pt x="50800" y="2131187"/>
                    <a:pt x="650875" y="2731262"/>
                    <a:pt x="1391031" y="2731262"/>
                  </a:cubicBezTo>
                  <a:cubicBezTo>
                    <a:pt x="2131187" y="2731262"/>
                    <a:pt x="2731262" y="2131187"/>
                    <a:pt x="2731262" y="1391031"/>
                  </a:cubicBezTo>
                  <a:cubicBezTo>
                    <a:pt x="2731262" y="650875"/>
                    <a:pt x="2131314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50875" y="50800"/>
                    <a:pt x="50800" y="650875"/>
                    <a:pt x="50800" y="1391031"/>
                  </a:cubicBezTo>
                  <a:close/>
                </a:path>
              </a:pathLst>
            </a:custGeom>
            <a:solidFill>
              <a:srgbClr val="009DD9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183343" y="3136670"/>
            <a:ext cx="14778456" cy="1676919"/>
            <a:chOff x="0" y="0"/>
            <a:chExt cx="19704608" cy="2235892"/>
          </a:xfrm>
        </p:grpSpPr>
        <p:sp>
          <p:nvSpPr>
            <p:cNvPr id="19" name="Freeform 19"/>
            <p:cNvSpPr/>
            <p:nvPr/>
          </p:nvSpPr>
          <p:spPr>
            <a:xfrm>
              <a:off x="25400" y="25400"/>
              <a:ext cx="19653758" cy="2185035"/>
            </a:xfrm>
            <a:custGeom>
              <a:avLst/>
              <a:gdLst/>
              <a:ahLst/>
              <a:cxnLst/>
              <a:rect l="l" t="t" r="r" b="b"/>
              <a:pathLst>
                <a:path w="19653758" h="2185035">
                  <a:moveTo>
                    <a:pt x="0" y="0"/>
                  </a:moveTo>
                  <a:lnTo>
                    <a:pt x="19653758" y="0"/>
                  </a:lnTo>
                  <a:lnTo>
                    <a:pt x="19653758" y="2185035"/>
                  </a:lnTo>
                  <a:lnTo>
                    <a:pt x="0" y="2185035"/>
                  </a:lnTo>
                  <a:close/>
                </a:path>
              </a:pathLst>
            </a:custGeom>
            <a:solidFill>
              <a:srgbClr val="0BD0D9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9704558" cy="2235835"/>
            </a:xfrm>
            <a:custGeom>
              <a:avLst/>
              <a:gdLst/>
              <a:ahLst/>
              <a:cxnLst/>
              <a:rect l="l" t="t" r="r" b="b"/>
              <a:pathLst>
                <a:path w="19704558" h="2235835">
                  <a:moveTo>
                    <a:pt x="25400" y="0"/>
                  </a:moveTo>
                  <a:lnTo>
                    <a:pt x="19679158" y="0"/>
                  </a:lnTo>
                  <a:cubicBezTo>
                    <a:pt x="19693128" y="0"/>
                    <a:pt x="19704558" y="11430"/>
                    <a:pt x="19704558" y="25400"/>
                  </a:cubicBezTo>
                  <a:lnTo>
                    <a:pt x="19704558" y="2210435"/>
                  </a:lnTo>
                  <a:cubicBezTo>
                    <a:pt x="19704558" y="2224405"/>
                    <a:pt x="19693128" y="2235835"/>
                    <a:pt x="19679158" y="2235835"/>
                  </a:cubicBezTo>
                  <a:lnTo>
                    <a:pt x="25400" y="2235835"/>
                  </a:lnTo>
                  <a:cubicBezTo>
                    <a:pt x="11430" y="2235835"/>
                    <a:pt x="0" y="2224405"/>
                    <a:pt x="0" y="221043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210435"/>
                  </a:lnTo>
                  <a:lnTo>
                    <a:pt x="25400" y="2210435"/>
                  </a:lnTo>
                  <a:lnTo>
                    <a:pt x="25400" y="2185035"/>
                  </a:lnTo>
                  <a:lnTo>
                    <a:pt x="19679158" y="2185035"/>
                  </a:lnTo>
                  <a:lnTo>
                    <a:pt x="19679158" y="2210435"/>
                  </a:lnTo>
                  <a:lnTo>
                    <a:pt x="19653758" y="2210435"/>
                  </a:lnTo>
                  <a:lnTo>
                    <a:pt x="19653758" y="25400"/>
                  </a:lnTo>
                  <a:lnTo>
                    <a:pt x="19679158" y="25400"/>
                  </a:lnTo>
                  <a:lnTo>
                    <a:pt x="19679158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518826" y="3319133"/>
            <a:ext cx="10785708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4299" spc="5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Європоцентризм: європейська ідентичність як ментальний конструкт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003577" y="2923521"/>
            <a:ext cx="2086624" cy="2086624"/>
            <a:chOff x="0" y="0"/>
            <a:chExt cx="2782166" cy="2782166"/>
          </a:xfrm>
        </p:grpSpPr>
        <p:sp>
          <p:nvSpPr>
            <p:cNvPr id="23" name="Freeform 23"/>
            <p:cNvSpPr/>
            <p:nvPr/>
          </p:nvSpPr>
          <p:spPr>
            <a:xfrm>
              <a:off x="25400" y="25400"/>
              <a:ext cx="2731389" cy="2731389"/>
            </a:xfrm>
            <a:custGeom>
              <a:avLst/>
              <a:gdLst/>
              <a:ahLst/>
              <a:cxnLst/>
              <a:rect l="l" t="t" r="r" b="b"/>
              <a:pathLst>
                <a:path w="2731389" h="2731389">
                  <a:moveTo>
                    <a:pt x="0" y="1365631"/>
                  </a:moveTo>
                  <a:cubicBezTo>
                    <a:pt x="0" y="611378"/>
                    <a:pt x="611378" y="0"/>
                    <a:pt x="1365631" y="0"/>
                  </a:cubicBezTo>
                  <a:cubicBezTo>
                    <a:pt x="2119884" y="0"/>
                    <a:pt x="2731389" y="611378"/>
                    <a:pt x="2731389" y="1365631"/>
                  </a:cubicBezTo>
                  <a:cubicBezTo>
                    <a:pt x="2731389" y="2119884"/>
                    <a:pt x="2119884" y="2731389"/>
                    <a:pt x="1365631" y="2731389"/>
                  </a:cubicBezTo>
                  <a:cubicBezTo>
                    <a:pt x="611378" y="2731389"/>
                    <a:pt x="0" y="2119884"/>
                    <a:pt x="0" y="1365631"/>
                  </a:cubicBezTo>
                  <a:close/>
                </a:path>
              </a:pathLst>
            </a:custGeom>
            <a:blipFill>
              <a:blip r:embed="rId5"/>
              <a:stretch>
                <a:fillRect l="-929" t="-3092" r="-929" b="-3091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2782062" cy="2782189"/>
            </a:xfrm>
            <a:custGeom>
              <a:avLst/>
              <a:gdLst/>
              <a:ahLst/>
              <a:cxnLst/>
              <a:rect l="l" t="t" r="r" b="b"/>
              <a:pathLst>
                <a:path w="2782062" h="2782189">
                  <a:moveTo>
                    <a:pt x="0" y="1391031"/>
                  </a:moveTo>
                  <a:cubicBezTo>
                    <a:pt x="0" y="622808"/>
                    <a:pt x="622808" y="0"/>
                    <a:pt x="1391031" y="0"/>
                  </a:cubicBezTo>
                  <a:lnTo>
                    <a:pt x="1391031" y="25400"/>
                  </a:lnTo>
                  <a:lnTo>
                    <a:pt x="1391031" y="0"/>
                  </a:lnTo>
                  <a:cubicBezTo>
                    <a:pt x="2159254" y="0"/>
                    <a:pt x="2782062" y="622808"/>
                    <a:pt x="2782062" y="1391031"/>
                  </a:cubicBezTo>
                  <a:lnTo>
                    <a:pt x="2756662" y="1391031"/>
                  </a:lnTo>
                  <a:lnTo>
                    <a:pt x="2782062" y="1391031"/>
                  </a:lnTo>
                  <a:cubicBezTo>
                    <a:pt x="2782062" y="2159254"/>
                    <a:pt x="2159254" y="2782062"/>
                    <a:pt x="1391031" y="2782062"/>
                  </a:cubicBezTo>
                  <a:lnTo>
                    <a:pt x="1391031" y="2756662"/>
                  </a:lnTo>
                  <a:lnTo>
                    <a:pt x="1391031" y="2782062"/>
                  </a:lnTo>
                  <a:cubicBezTo>
                    <a:pt x="622808" y="2782189"/>
                    <a:pt x="0" y="2159381"/>
                    <a:pt x="0" y="1391031"/>
                  </a:cubicBezTo>
                  <a:lnTo>
                    <a:pt x="25400" y="1391031"/>
                  </a:lnTo>
                  <a:lnTo>
                    <a:pt x="50800" y="1391031"/>
                  </a:lnTo>
                  <a:lnTo>
                    <a:pt x="25400" y="1391031"/>
                  </a:lnTo>
                  <a:lnTo>
                    <a:pt x="0" y="1391031"/>
                  </a:lnTo>
                  <a:moveTo>
                    <a:pt x="50800" y="1391031"/>
                  </a:moveTo>
                  <a:cubicBezTo>
                    <a:pt x="50800" y="1405001"/>
                    <a:pt x="39370" y="1416431"/>
                    <a:pt x="25400" y="1416431"/>
                  </a:cubicBezTo>
                  <a:cubicBezTo>
                    <a:pt x="11430" y="1416431"/>
                    <a:pt x="0" y="1405001"/>
                    <a:pt x="0" y="1391031"/>
                  </a:cubicBezTo>
                  <a:cubicBezTo>
                    <a:pt x="0" y="1377061"/>
                    <a:pt x="11430" y="1365631"/>
                    <a:pt x="25400" y="1365631"/>
                  </a:cubicBezTo>
                  <a:cubicBezTo>
                    <a:pt x="39370" y="1365631"/>
                    <a:pt x="50800" y="1377061"/>
                    <a:pt x="50800" y="1391031"/>
                  </a:cubicBezTo>
                  <a:cubicBezTo>
                    <a:pt x="50800" y="2131187"/>
                    <a:pt x="650875" y="2731262"/>
                    <a:pt x="1391031" y="2731262"/>
                  </a:cubicBezTo>
                  <a:cubicBezTo>
                    <a:pt x="2131187" y="2731262"/>
                    <a:pt x="2731262" y="2131187"/>
                    <a:pt x="2731262" y="1391031"/>
                  </a:cubicBezTo>
                  <a:cubicBezTo>
                    <a:pt x="2731262" y="650875"/>
                    <a:pt x="2131314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50875" y="50800"/>
                    <a:pt x="50800" y="650875"/>
                    <a:pt x="50800" y="1391031"/>
                  </a:cubicBezTo>
                  <a:close/>
                </a:path>
              </a:pathLst>
            </a:custGeom>
            <a:solidFill>
              <a:srgbClr val="0BD0D9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3183343" y="5595327"/>
            <a:ext cx="14778456" cy="1676919"/>
            <a:chOff x="0" y="0"/>
            <a:chExt cx="19704608" cy="2235892"/>
          </a:xfrm>
        </p:grpSpPr>
        <p:sp>
          <p:nvSpPr>
            <p:cNvPr id="26" name="Freeform 26"/>
            <p:cNvSpPr/>
            <p:nvPr/>
          </p:nvSpPr>
          <p:spPr>
            <a:xfrm>
              <a:off x="25400" y="25400"/>
              <a:ext cx="19653758" cy="2185035"/>
            </a:xfrm>
            <a:custGeom>
              <a:avLst/>
              <a:gdLst/>
              <a:ahLst/>
              <a:cxnLst/>
              <a:rect l="l" t="t" r="r" b="b"/>
              <a:pathLst>
                <a:path w="19653758" h="2185035">
                  <a:moveTo>
                    <a:pt x="0" y="0"/>
                  </a:moveTo>
                  <a:lnTo>
                    <a:pt x="19653758" y="0"/>
                  </a:lnTo>
                  <a:lnTo>
                    <a:pt x="19653758" y="2185035"/>
                  </a:lnTo>
                  <a:lnTo>
                    <a:pt x="0" y="2185035"/>
                  </a:lnTo>
                  <a:close/>
                </a:path>
              </a:pathLst>
            </a:custGeom>
            <a:solidFill>
              <a:srgbClr val="10CF9B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9704558" cy="2235835"/>
            </a:xfrm>
            <a:custGeom>
              <a:avLst/>
              <a:gdLst/>
              <a:ahLst/>
              <a:cxnLst/>
              <a:rect l="l" t="t" r="r" b="b"/>
              <a:pathLst>
                <a:path w="19704558" h="2235835">
                  <a:moveTo>
                    <a:pt x="25400" y="0"/>
                  </a:moveTo>
                  <a:lnTo>
                    <a:pt x="19679158" y="0"/>
                  </a:lnTo>
                  <a:cubicBezTo>
                    <a:pt x="19693128" y="0"/>
                    <a:pt x="19704558" y="11430"/>
                    <a:pt x="19704558" y="25400"/>
                  </a:cubicBezTo>
                  <a:lnTo>
                    <a:pt x="19704558" y="2210435"/>
                  </a:lnTo>
                  <a:cubicBezTo>
                    <a:pt x="19704558" y="2224405"/>
                    <a:pt x="19693128" y="2235835"/>
                    <a:pt x="19679158" y="2235835"/>
                  </a:cubicBezTo>
                  <a:lnTo>
                    <a:pt x="25400" y="2235835"/>
                  </a:lnTo>
                  <a:cubicBezTo>
                    <a:pt x="11430" y="2235835"/>
                    <a:pt x="0" y="2224405"/>
                    <a:pt x="0" y="221043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210435"/>
                  </a:lnTo>
                  <a:lnTo>
                    <a:pt x="25400" y="2210435"/>
                  </a:lnTo>
                  <a:lnTo>
                    <a:pt x="25400" y="2185035"/>
                  </a:lnTo>
                  <a:lnTo>
                    <a:pt x="19679158" y="2185035"/>
                  </a:lnTo>
                  <a:lnTo>
                    <a:pt x="19679158" y="2210435"/>
                  </a:lnTo>
                  <a:lnTo>
                    <a:pt x="19653758" y="2210435"/>
                  </a:lnTo>
                  <a:lnTo>
                    <a:pt x="19653758" y="25400"/>
                  </a:lnTo>
                  <a:lnTo>
                    <a:pt x="19679158" y="25400"/>
                  </a:lnTo>
                  <a:lnTo>
                    <a:pt x="19679158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4368259" y="6152989"/>
            <a:ext cx="13827427" cy="60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8"/>
              </a:lnSpc>
            </a:pPr>
            <a:r>
              <a:rPr lang="en-US" sz="4350" spc="5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Глобальний вимір європейської ідентичності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822528" y="5355137"/>
            <a:ext cx="2086624" cy="2086624"/>
            <a:chOff x="0" y="0"/>
            <a:chExt cx="2782166" cy="2782166"/>
          </a:xfrm>
        </p:grpSpPr>
        <p:sp>
          <p:nvSpPr>
            <p:cNvPr id="30" name="Freeform 30"/>
            <p:cNvSpPr/>
            <p:nvPr/>
          </p:nvSpPr>
          <p:spPr>
            <a:xfrm>
              <a:off x="25400" y="25400"/>
              <a:ext cx="2731389" cy="2731389"/>
            </a:xfrm>
            <a:custGeom>
              <a:avLst/>
              <a:gdLst/>
              <a:ahLst/>
              <a:cxnLst/>
              <a:rect l="l" t="t" r="r" b="b"/>
              <a:pathLst>
                <a:path w="2731389" h="2731389">
                  <a:moveTo>
                    <a:pt x="0" y="1365631"/>
                  </a:moveTo>
                  <a:cubicBezTo>
                    <a:pt x="0" y="611378"/>
                    <a:pt x="611378" y="0"/>
                    <a:pt x="1365631" y="0"/>
                  </a:cubicBezTo>
                  <a:cubicBezTo>
                    <a:pt x="2119884" y="0"/>
                    <a:pt x="2731389" y="611378"/>
                    <a:pt x="2731389" y="1365631"/>
                  </a:cubicBezTo>
                  <a:cubicBezTo>
                    <a:pt x="2731389" y="2119884"/>
                    <a:pt x="2119884" y="2731389"/>
                    <a:pt x="1365631" y="2731389"/>
                  </a:cubicBezTo>
                  <a:cubicBezTo>
                    <a:pt x="611378" y="2731389"/>
                    <a:pt x="0" y="2119884"/>
                    <a:pt x="0" y="1365631"/>
                  </a:cubicBezTo>
                  <a:close/>
                </a:path>
              </a:pathLst>
            </a:custGeom>
            <a:blipFill>
              <a:blip r:embed="rId6"/>
              <a:stretch>
                <a:fillRect l="-929" t="-929" r="-929" b="-929"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2782062" cy="2782189"/>
            </a:xfrm>
            <a:custGeom>
              <a:avLst/>
              <a:gdLst/>
              <a:ahLst/>
              <a:cxnLst/>
              <a:rect l="l" t="t" r="r" b="b"/>
              <a:pathLst>
                <a:path w="2782062" h="2782189">
                  <a:moveTo>
                    <a:pt x="0" y="1391031"/>
                  </a:moveTo>
                  <a:cubicBezTo>
                    <a:pt x="0" y="622808"/>
                    <a:pt x="622808" y="0"/>
                    <a:pt x="1391031" y="0"/>
                  </a:cubicBezTo>
                  <a:lnTo>
                    <a:pt x="1391031" y="25400"/>
                  </a:lnTo>
                  <a:lnTo>
                    <a:pt x="1391031" y="0"/>
                  </a:lnTo>
                  <a:cubicBezTo>
                    <a:pt x="2159254" y="0"/>
                    <a:pt x="2782062" y="622808"/>
                    <a:pt x="2782062" y="1391031"/>
                  </a:cubicBezTo>
                  <a:lnTo>
                    <a:pt x="2756662" y="1391031"/>
                  </a:lnTo>
                  <a:lnTo>
                    <a:pt x="2782062" y="1391031"/>
                  </a:lnTo>
                  <a:cubicBezTo>
                    <a:pt x="2782062" y="2159254"/>
                    <a:pt x="2159254" y="2782062"/>
                    <a:pt x="1391031" y="2782062"/>
                  </a:cubicBezTo>
                  <a:lnTo>
                    <a:pt x="1391031" y="2756662"/>
                  </a:lnTo>
                  <a:lnTo>
                    <a:pt x="1391031" y="2782062"/>
                  </a:lnTo>
                  <a:cubicBezTo>
                    <a:pt x="622808" y="2782189"/>
                    <a:pt x="0" y="2159381"/>
                    <a:pt x="0" y="1391031"/>
                  </a:cubicBezTo>
                  <a:lnTo>
                    <a:pt x="25400" y="1391031"/>
                  </a:lnTo>
                  <a:lnTo>
                    <a:pt x="50800" y="1391031"/>
                  </a:lnTo>
                  <a:lnTo>
                    <a:pt x="25400" y="1391031"/>
                  </a:lnTo>
                  <a:lnTo>
                    <a:pt x="0" y="1391031"/>
                  </a:lnTo>
                  <a:moveTo>
                    <a:pt x="50800" y="1391031"/>
                  </a:moveTo>
                  <a:cubicBezTo>
                    <a:pt x="50800" y="1405001"/>
                    <a:pt x="39370" y="1416431"/>
                    <a:pt x="25400" y="1416431"/>
                  </a:cubicBezTo>
                  <a:cubicBezTo>
                    <a:pt x="11430" y="1416431"/>
                    <a:pt x="0" y="1405001"/>
                    <a:pt x="0" y="1391031"/>
                  </a:cubicBezTo>
                  <a:cubicBezTo>
                    <a:pt x="0" y="1377061"/>
                    <a:pt x="11430" y="1365631"/>
                    <a:pt x="25400" y="1365631"/>
                  </a:cubicBezTo>
                  <a:cubicBezTo>
                    <a:pt x="39370" y="1365631"/>
                    <a:pt x="50800" y="1377061"/>
                    <a:pt x="50800" y="1391031"/>
                  </a:cubicBezTo>
                  <a:cubicBezTo>
                    <a:pt x="50800" y="2131187"/>
                    <a:pt x="650875" y="2731262"/>
                    <a:pt x="1391031" y="2731262"/>
                  </a:cubicBezTo>
                  <a:cubicBezTo>
                    <a:pt x="2131187" y="2731262"/>
                    <a:pt x="2731262" y="2131187"/>
                    <a:pt x="2731262" y="1391031"/>
                  </a:cubicBezTo>
                  <a:cubicBezTo>
                    <a:pt x="2731262" y="650875"/>
                    <a:pt x="2131314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50875" y="50800"/>
                    <a:pt x="50800" y="650875"/>
                    <a:pt x="50800" y="1391031"/>
                  </a:cubicBezTo>
                  <a:close/>
                </a:path>
              </a:pathLst>
            </a:custGeom>
            <a:solidFill>
              <a:srgbClr val="10CF9B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2266977" y="8053983"/>
            <a:ext cx="15671617" cy="1676919"/>
            <a:chOff x="0" y="0"/>
            <a:chExt cx="20895490" cy="2235892"/>
          </a:xfrm>
        </p:grpSpPr>
        <p:sp>
          <p:nvSpPr>
            <p:cNvPr id="33" name="Freeform 33"/>
            <p:cNvSpPr/>
            <p:nvPr/>
          </p:nvSpPr>
          <p:spPr>
            <a:xfrm>
              <a:off x="25400" y="25400"/>
              <a:ext cx="20844638" cy="2185035"/>
            </a:xfrm>
            <a:custGeom>
              <a:avLst/>
              <a:gdLst/>
              <a:ahLst/>
              <a:cxnLst/>
              <a:rect l="l" t="t" r="r" b="b"/>
              <a:pathLst>
                <a:path w="20844638" h="2185035">
                  <a:moveTo>
                    <a:pt x="0" y="0"/>
                  </a:moveTo>
                  <a:lnTo>
                    <a:pt x="20844638" y="0"/>
                  </a:lnTo>
                  <a:lnTo>
                    <a:pt x="20844638" y="2185035"/>
                  </a:lnTo>
                  <a:lnTo>
                    <a:pt x="0" y="2185035"/>
                  </a:lnTo>
                  <a:close/>
                </a:path>
              </a:pathLst>
            </a:custGeom>
            <a:solidFill>
              <a:srgbClr val="7CCA62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20895438" cy="2235835"/>
            </a:xfrm>
            <a:custGeom>
              <a:avLst/>
              <a:gdLst/>
              <a:ahLst/>
              <a:cxnLst/>
              <a:rect l="l" t="t" r="r" b="b"/>
              <a:pathLst>
                <a:path w="20895438" h="2235835">
                  <a:moveTo>
                    <a:pt x="25400" y="0"/>
                  </a:moveTo>
                  <a:lnTo>
                    <a:pt x="20870038" y="0"/>
                  </a:lnTo>
                  <a:cubicBezTo>
                    <a:pt x="20884007" y="0"/>
                    <a:pt x="20895438" y="11430"/>
                    <a:pt x="20895438" y="25400"/>
                  </a:cubicBezTo>
                  <a:lnTo>
                    <a:pt x="20895438" y="2210435"/>
                  </a:lnTo>
                  <a:cubicBezTo>
                    <a:pt x="20895438" y="2224405"/>
                    <a:pt x="20884007" y="2235835"/>
                    <a:pt x="20870038" y="2235835"/>
                  </a:cubicBezTo>
                  <a:lnTo>
                    <a:pt x="25400" y="2235835"/>
                  </a:lnTo>
                  <a:cubicBezTo>
                    <a:pt x="11430" y="2235835"/>
                    <a:pt x="0" y="2224405"/>
                    <a:pt x="0" y="221043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210435"/>
                  </a:lnTo>
                  <a:lnTo>
                    <a:pt x="25400" y="2210435"/>
                  </a:lnTo>
                  <a:lnTo>
                    <a:pt x="25400" y="2185035"/>
                  </a:lnTo>
                  <a:lnTo>
                    <a:pt x="20870038" y="2185035"/>
                  </a:lnTo>
                  <a:lnTo>
                    <a:pt x="20870038" y="2210435"/>
                  </a:lnTo>
                  <a:lnTo>
                    <a:pt x="20844638" y="2210435"/>
                  </a:lnTo>
                  <a:lnTo>
                    <a:pt x="20844638" y="25400"/>
                  </a:lnTo>
                  <a:lnTo>
                    <a:pt x="20870038" y="25400"/>
                  </a:lnTo>
                  <a:lnTo>
                    <a:pt x="20870038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3733314" y="8316371"/>
            <a:ext cx="12356734" cy="119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8"/>
              </a:lnSpc>
            </a:pPr>
            <a:r>
              <a:rPr lang="en-US" sz="4350" spc="5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Маркери європейської ідентичності у сучасній глобальній культурі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219508" y="7849131"/>
            <a:ext cx="2086624" cy="2086624"/>
            <a:chOff x="0" y="0"/>
            <a:chExt cx="2782166" cy="2782166"/>
          </a:xfrm>
        </p:grpSpPr>
        <p:sp>
          <p:nvSpPr>
            <p:cNvPr id="37" name="Freeform 37"/>
            <p:cNvSpPr/>
            <p:nvPr/>
          </p:nvSpPr>
          <p:spPr>
            <a:xfrm>
              <a:off x="25400" y="25400"/>
              <a:ext cx="2731389" cy="2731389"/>
            </a:xfrm>
            <a:custGeom>
              <a:avLst/>
              <a:gdLst/>
              <a:ahLst/>
              <a:cxnLst/>
              <a:rect l="l" t="t" r="r" b="b"/>
              <a:pathLst>
                <a:path w="2731389" h="2731389">
                  <a:moveTo>
                    <a:pt x="0" y="1365631"/>
                  </a:moveTo>
                  <a:cubicBezTo>
                    <a:pt x="0" y="611378"/>
                    <a:pt x="611378" y="0"/>
                    <a:pt x="1365631" y="0"/>
                  </a:cubicBezTo>
                  <a:cubicBezTo>
                    <a:pt x="2119884" y="0"/>
                    <a:pt x="2731389" y="611378"/>
                    <a:pt x="2731389" y="1365631"/>
                  </a:cubicBezTo>
                  <a:cubicBezTo>
                    <a:pt x="2731389" y="2119884"/>
                    <a:pt x="2119884" y="2731389"/>
                    <a:pt x="1365631" y="2731389"/>
                  </a:cubicBezTo>
                  <a:cubicBezTo>
                    <a:pt x="611378" y="2731389"/>
                    <a:pt x="0" y="2119884"/>
                    <a:pt x="0" y="1365631"/>
                  </a:cubicBezTo>
                  <a:close/>
                </a:path>
              </a:pathLst>
            </a:custGeom>
            <a:blipFill>
              <a:blip r:embed="rId7"/>
              <a:stretch>
                <a:fillRect l="-3704" t="-929" r="-3703" b="-929"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0" y="0"/>
              <a:ext cx="2782062" cy="2782189"/>
            </a:xfrm>
            <a:custGeom>
              <a:avLst/>
              <a:gdLst/>
              <a:ahLst/>
              <a:cxnLst/>
              <a:rect l="l" t="t" r="r" b="b"/>
              <a:pathLst>
                <a:path w="2782062" h="2782189">
                  <a:moveTo>
                    <a:pt x="0" y="1391031"/>
                  </a:moveTo>
                  <a:cubicBezTo>
                    <a:pt x="0" y="622808"/>
                    <a:pt x="622808" y="0"/>
                    <a:pt x="1391031" y="0"/>
                  </a:cubicBezTo>
                  <a:lnTo>
                    <a:pt x="1391031" y="25400"/>
                  </a:lnTo>
                  <a:lnTo>
                    <a:pt x="1391031" y="0"/>
                  </a:lnTo>
                  <a:cubicBezTo>
                    <a:pt x="2159254" y="0"/>
                    <a:pt x="2782062" y="622808"/>
                    <a:pt x="2782062" y="1391031"/>
                  </a:cubicBezTo>
                  <a:lnTo>
                    <a:pt x="2756662" y="1391031"/>
                  </a:lnTo>
                  <a:lnTo>
                    <a:pt x="2782062" y="1391031"/>
                  </a:lnTo>
                  <a:cubicBezTo>
                    <a:pt x="2782062" y="2159254"/>
                    <a:pt x="2159254" y="2782062"/>
                    <a:pt x="1391031" y="2782062"/>
                  </a:cubicBezTo>
                  <a:lnTo>
                    <a:pt x="1391031" y="2756662"/>
                  </a:lnTo>
                  <a:lnTo>
                    <a:pt x="1391031" y="2782062"/>
                  </a:lnTo>
                  <a:cubicBezTo>
                    <a:pt x="622808" y="2782189"/>
                    <a:pt x="0" y="2159381"/>
                    <a:pt x="0" y="1391031"/>
                  </a:cubicBezTo>
                  <a:lnTo>
                    <a:pt x="25400" y="1391031"/>
                  </a:lnTo>
                  <a:lnTo>
                    <a:pt x="50800" y="1391031"/>
                  </a:lnTo>
                  <a:lnTo>
                    <a:pt x="25400" y="1391031"/>
                  </a:lnTo>
                  <a:lnTo>
                    <a:pt x="0" y="1391031"/>
                  </a:lnTo>
                  <a:moveTo>
                    <a:pt x="50800" y="1391031"/>
                  </a:moveTo>
                  <a:cubicBezTo>
                    <a:pt x="50800" y="1405001"/>
                    <a:pt x="39370" y="1416431"/>
                    <a:pt x="25400" y="1416431"/>
                  </a:cubicBezTo>
                  <a:cubicBezTo>
                    <a:pt x="11430" y="1416431"/>
                    <a:pt x="0" y="1405001"/>
                    <a:pt x="0" y="1391031"/>
                  </a:cubicBezTo>
                  <a:cubicBezTo>
                    <a:pt x="0" y="1377061"/>
                    <a:pt x="11430" y="1365631"/>
                    <a:pt x="25400" y="1365631"/>
                  </a:cubicBezTo>
                  <a:cubicBezTo>
                    <a:pt x="39370" y="1365631"/>
                    <a:pt x="50800" y="1377061"/>
                    <a:pt x="50800" y="1391031"/>
                  </a:cubicBezTo>
                  <a:cubicBezTo>
                    <a:pt x="50800" y="2131187"/>
                    <a:pt x="650875" y="2731262"/>
                    <a:pt x="1391031" y="2731262"/>
                  </a:cubicBezTo>
                  <a:cubicBezTo>
                    <a:pt x="2131187" y="2731262"/>
                    <a:pt x="2731262" y="2131187"/>
                    <a:pt x="2731262" y="1391031"/>
                  </a:cubicBezTo>
                  <a:cubicBezTo>
                    <a:pt x="2731262" y="650875"/>
                    <a:pt x="2131314" y="50800"/>
                    <a:pt x="1391031" y="50800"/>
                  </a:cubicBezTo>
                  <a:lnTo>
                    <a:pt x="1391031" y="25400"/>
                  </a:lnTo>
                  <a:lnTo>
                    <a:pt x="1391031" y="50800"/>
                  </a:lnTo>
                  <a:cubicBezTo>
                    <a:pt x="650875" y="50800"/>
                    <a:pt x="50800" y="650875"/>
                    <a:pt x="50800" y="1391031"/>
                  </a:cubicBezTo>
                  <a:close/>
                </a:path>
              </a:pathLst>
            </a:custGeom>
            <a:solidFill>
              <a:srgbClr val="7CCA62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53995" y="0"/>
            <a:ext cx="8730540" cy="10527061"/>
          </a:xfrm>
          <a:custGeom>
            <a:avLst/>
            <a:gdLst/>
            <a:ahLst/>
            <a:cxnLst/>
            <a:rect l="l" t="t" r="r" b="b"/>
            <a:pathLst>
              <a:path w="8730540" h="10527061">
                <a:moveTo>
                  <a:pt x="0" y="0"/>
                </a:moveTo>
                <a:lnTo>
                  <a:pt x="8730540" y="0"/>
                </a:lnTo>
                <a:lnTo>
                  <a:pt x="8730540" y="10527061"/>
                </a:lnTo>
                <a:lnTo>
                  <a:pt x="0" y="10527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320" r="-40320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174719" y="-75565"/>
            <a:ext cx="14506941" cy="10602626"/>
            <a:chOff x="0" y="0"/>
            <a:chExt cx="3820758" cy="27924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20758" cy="2792461"/>
            </a:xfrm>
            <a:custGeom>
              <a:avLst/>
              <a:gdLst/>
              <a:ahLst/>
              <a:cxnLst/>
              <a:rect l="l" t="t" r="r" b="b"/>
              <a:pathLst>
                <a:path w="3820758" h="2792461">
                  <a:moveTo>
                    <a:pt x="0" y="0"/>
                  </a:moveTo>
                  <a:lnTo>
                    <a:pt x="3820758" y="0"/>
                  </a:lnTo>
                  <a:lnTo>
                    <a:pt x="3820758" y="2792461"/>
                  </a:lnTo>
                  <a:lnTo>
                    <a:pt x="0" y="2792461"/>
                  </a:ln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20758" cy="2830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081953">
            <a:off x="2931856" y="-2588433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9" y="0"/>
                </a:lnTo>
                <a:lnTo>
                  <a:pt x="15354839" y="5489354"/>
                </a:lnTo>
                <a:lnTo>
                  <a:pt x="0" y="5489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443734" y="3604746"/>
            <a:ext cx="3580101" cy="592448"/>
            <a:chOff x="0" y="0"/>
            <a:chExt cx="6224182" cy="1030000"/>
          </a:xfrm>
        </p:grpSpPr>
        <p:sp>
          <p:nvSpPr>
            <p:cNvPr id="9" name="Freeform 9"/>
            <p:cNvSpPr/>
            <p:nvPr/>
          </p:nvSpPr>
          <p:spPr>
            <a:xfrm>
              <a:off x="25400" y="25400"/>
              <a:ext cx="6173343" cy="979170"/>
            </a:xfrm>
            <a:custGeom>
              <a:avLst/>
              <a:gdLst/>
              <a:ahLst/>
              <a:cxnLst/>
              <a:rect l="l" t="t" r="r" b="b"/>
              <a:pathLst>
                <a:path w="6173343" h="979170">
                  <a:moveTo>
                    <a:pt x="0" y="0"/>
                  </a:moveTo>
                  <a:lnTo>
                    <a:pt x="6173343" y="0"/>
                  </a:lnTo>
                  <a:lnTo>
                    <a:pt x="6173343" y="979170"/>
                  </a:lnTo>
                  <a:lnTo>
                    <a:pt x="0" y="979170"/>
                  </a:lnTo>
                  <a:close/>
                </a:path>
              </a:pathLst>
            </a:custGeom>
            <a:solidFill>
              <a:srgbClr val="009DD9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224143" cy="1029970"/>
            </a:xfrm>
            <a:custGeom>
              <a:avLst/>
              <a:gdLst/>
              <a:ahLst/>
              <a:cxnLst/>
              <a:rect l="l" t="t" r="r" b="b"/>
              <a:pathLst>
                <a:path w="6224143" h="1029970">
                  <a:moveTo>
                    <a:pt x="25400" y="0"/>
                  </a:moveTo>
                  <a:lnTo>
                    <a:pt x="6198743" y="0"/>
                  </a:lnTo>
                  <a:cubicBezTo>
                    <a:pt x="6212713" y="0"/>
                    <a:pt x="6224143" y="11430"/>
                    <a:pt x="6224143" y="25400"/>
                  </a:cubicBezTo>
                  <a:lnTo>
                    <a:pt x="6224143" y="1004570"/>
                  </a:lnTo>
                  <a:cubicBezTo>
                    <a:pt x="6224143" y="1018540"/>
                    <a:pt x="6212713" y="1029970"/>
                    <a:pt x="6198743" y="1029970"/>
                  </a:cubicBezTo>
                  <a:lnTo>
                    <a:pt x="25400" y="1029970"/>
                  </a:lnTo>
                  <a:cubicBezTo>
                    <a:pt x="11430" y="1029970"/>
                    <a:pt x="0" y="1018540"/>
                    <a:pt x="0" y="1004570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1004570"/>
                  </a:lnTo>
                  <a:lnTo>
                    <a:pt x="25400" y="1004570"/>
                  </a:lnTo>
                  <a:lnTo>
                    <a:pt x="25400" y="979170"/>
                  </a:lnTo>
                  <a:lnTo>
                    <a:pt x="6198743" y="979170"/>
                  </a:lnTo>
                  <a:lnTo>
                    <a:pt x="6198743" y="1004570"/>
                  </a:lnTo>
                  <a:lnTo>
                    <a:pt x="6173343" y="1004570"/>
                  </a:lnTo>
                  <a:lnTo>
                    <a:pt x="6173343" y="25400"/>
                  </a:lnTo>
                  <a:lnTo>
                    <a:pt x="6198743" y="25400"/>
                  </a:lnTo>
                  <a:lnTo>
                    <a:pt x="6198743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09DD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443734" y="4167975"/>
            <a:ext cx="3580101" cy="4609024"/>
            <a:chOff x="0" y="0"/>
            <a:chExt cx="6224182" cy="8013014"/>
          </a:xfrm>
        </p:grpSpPr>
        <p:sp>
          <p:nvSpPr>
            <p:cNvPr id="12" name="Freeform 12"/>
            <p:cNvSpPr/>
            <p:nvPr/>
          </p:nvSpPr>
          <p:spPr>
            <a:xfrm>
              <a:off x="25400" y="25400"/>
              <a:ext cx="6173343" cy="7962265"/>
            </a:xfrm>
            <a:custGeom>
              <a:avLst/>
              <a:gdLst/>
              <a:ahLst/>
              <a:cxnLst/>
              <a:rect l="l" t="t" r="r" b="b"/>
              <a:pathLst>
                <a:path w="6173343" h="7962265">
                  <a:moveTo>
                    <a:pt x="0" y="0"/>
                  </a:moveTo>
                  <a:lnTo>
                    <a:pt x="6173343" y="0"/>
                  </a:lnTo>
                  <a:lnTo>
                    <a:pt x="6173343" y="7962265"/>
                  </a:lnTo>
                  <a:lnTo>
                    <a:pt x="0" y="7962265"/>
                  </a:lnTo>
                  <a:close/>
                </a:path>
              </a:pathLst>
            </a:custGeom>
            <a:solidFill>
              <a:srgbClr val="BDD8F0">
                <a:alpha val="89804"/>
              </a:srgbClr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224143" cy="8013065"/>
            </a:xfrm>
            <a:custGeom>
              <a:avLst/>
              <a:gdLst/>
              <a:ahLst/>
              <a:cxnLst/>
              <a:rect l="l" t="t" r="r" b="b"/>
              <a:pathLst>
                <a:path w="6224143" h="8013065">
                  <a:moveTo>
                    <a:pt x="25400" y="0"/>
                  </a:moveTo>
                  <a:lnTo>
                    <a:pt x="6198743" y="0"/>
                  </a:lnTo>
                  <a:cubicBezTo>
                    <a:pt x="6212713" y="0"/>
                    <a:pt x="6224143" y="11430"/>
                    <a:pt x="6224143" y="25400"/>
                  </a:cubicBezTo>
                  <a:lnTo>
                    <a:pt x="6224143" y="7987665"/>
                  </a:lnTo>
                  <a:cubicBezTo>
                    <a:pt x="6224143" y="8001635"/>
                    <a:pt x="6212713" y="8013065"/>
                    <a:pt x="6198743" y="8013065"/>
                  </a:cubicBezTo>
                  <a:lnTo>
                    <a:pt x="25400" y="8013065"/>
                  </a:lnTo>
                  <a:cubicBezTo>
                    <a:pt x="11430" y="8013065"/>
                    <a:pt x="0" y="8001635"/>
                    <a:pt x="0" y="798766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987665"/>
                  </a:lnTo>
                  <a:lnTo>
                    <a:pt x="25400" y="7987665"/>
                  </a:lnTo>
                  <a:lnTo>
                    <a:pt x="25400" y="7962265"/>
                  </a:lnTo>
                  <a:lnTo>
                    <a:pt x="6198743" y="7962265"/>
                  </a:lnTo>
                  <a:lnTo>
                    <a:pt x="6198743" y="7987665"/>
                  </a:lnTo>
                  <a:lnTo>
                    <a:pt x="6173343" y="7987665"/>
                  </a:lnTo>
                  <a:lnTo>
                    <a:pt x="6173343" y="25400"/>
                  </a:lnTo>
                  <a:lnTo>
                    <a:pt x="6198743" y="25400"/>
                  </a:lnTo>
                  <a:lnTo>
                    <a:pt x="6198743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CBDFF1">
                <a:alpha val="89804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491740" y="3604746"/>
            <a:ext cx="3580101" cy="592448"/>
            <a:chOff x="0" y="0"/>
            <a:chExt cx="6224182" cy="1030000"/>
          </a:xfrm>
        </p:grpSpPr>
        <p:sp>
          <p:nvSpPr>
            <p:cNvPr id="15" name="Freeform 15"/>
            <p:cNvSpPr/>
            <p:nvPr/>
          </p:nvSpPr>
          <p:spPr>
            <a:xfrm>
              <a:off x="25400" y="25400"/>
              <a:ext cx="6173343" cy="979170"/>
            </a:xfrm>
            <a:custGeom>
              <a:avLst/>
              <a:gdLst/>
              <a:ahLst/>
              <a:cxnLst/>
              <a:rect l="l" t="t" r="r" b="b"/>
              <a:pathLst>
                <a:path w="6173343" h="979170">
                  <a:moveTo>
                    <a:pt x="0" y="0"/>
                  </a:moveTo>
                  <a:lnTo>
                    <a:pt x="6173343" y="0"/>
                  </a:lnTo>
                  <a:lnTo>
                    <a:pt x="6173343" y="979170"/>
                  </a:lnTo>
                  <a:lnTo>
                    <a:pt x="0" y="979170"/>
                  </a:lnTo>
                  <a:close/>
                </a:path>
              </a:pathLst>
            </a:custGeom>
            <a:solidFill>
              <a:srgbClr val="0BD0D9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6224143" cy="1029970"/>
            </a:xfrm>
            <a:custGeom>
              <a:avLst/>
              <a:gdLst/>
              <a:ahLst/>
              <a:cxnLst/>
              <a:rect l="l" t="t" r="r" b="b"/>
              <a:pathLst>
                <a:path w="6224143" h="1029970">
                  <a:moveTo>
                    <a:pt x="25400" y="0"/>
                  </a:moveTo>
                  <a:lnTo>
                    <a:pt x="6198743" y="0"/>
                  </a:lnTo>
                  <a:cubicBezTo>
                    <a:pt x="6212713" y="0"/>
                    <a:pt x="6224143" y="11430"/>
                    <a:pt x="6224143" y="25400"/>
                  </a:cubicBezTo>
                  <a:lnTo>
                    <a:pt x="6224143" y="1004570"/>
                  </a:lnTo>
                  <a:cubicBezTo>
                    <a:pt x="6224143" y="1018540"/>
                    <a:pt x="6212713" y="1029970"/>
                    <a:pt x="6198743" y="1029970"/>
                  </a:cubicBezTo>
                  <a:lnTo>
                    <a:pt x="25400" y="1029970"/>
                  </a:lnTo>
                  <a:cubicBezTo>
                    <a:pt x="11430" y="1029970"/>
                    <a:pt x="0" y="1018540"/>
                    <a:pt x="0" y="1004570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1004570"/>
                  </a:lnTo>
                  <a:lnTo>
                    <a:pt x="25400" y="1004570"/>
                  </a:lnTo>
                  <a:lnTo>
                    <a:pt x="25400" y="979170"/>
                  </a:lnTo>
                  <a:lnTo>
                    <a:pt x="6198743" y="979170"/>
                  </a:lnTo>
                  <a:lnTo>
                    <a:pt x="6198743" y="1004570"/>
                  </a:lnTo>
                  <a:lnTo>
                    <a:pt x="6173343" y="1004570"/>
                  </a:lnTo>
                  <a:lnTo>
                    <a:pt x="6173343" y="25400"/>
                  </a:lnTo>
                  <a:lnTo>
                    <a:pt x="6198743" y="25400"/>
                  </a:lnTo>
                  <a:lnTo>
                    <a:pt x="6198743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BD0D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491740" y="4167975"/>
            <a:ext cx="3580101" cy="4609024"/>
            <a:chOff x="0" y="0"/>
            <a:chExt cx="6224182" cy="8013014"/>
          </a:xfrm>
        </p:grpSpPr>
        <p:sp>
          <p:nvSpPr>
            <p:cNvPr id="18" name="Freeform 18"/>
            <p:cNvSpPr/>
            <p:nvPr/>
          </p:nvSpPr>
          <p:spPr>
            <a:xfrm>
              <a:off x="25400" y="25400"/>
              <a:ext cx="6173343" cy="7962265"/>
            </a:xfrm>
            <a:custGeom>
              <a:avLst/>
              <a:gdLst/>
              <a:ahLst/>
              <a:cxnLst/>
              <a:rect l="l" t="t" r="r" b="b"/>
              <a:pathLst>
                <a:path w="6173343" h="7962265">
                  <a:moveTo>
                    <a:pt x="0" y="0"/>
                  </a:moveTo>
                  <a:lnTo>
                    <a:pt x="6173343" y="0"/>
                  </a:lnTo>
                  <a:lnTo>
                    <a:pt x="6173343" y="7962265"/>
                  </a:lnTo>
                  <a:lnTo>
                    <a:pt x="0" y="7962265"/>
                  </a:lnTo>
                  <a:close/>
                </a:path>
              </a:pathLst>
            </a:custGeom>
            <a:solidFill>
              <a:srgbClr val="C3E8EB">
                <a:alpha val="89804"/>
              </a:srgb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6224143" cy="8013065"/>
            </a:xfrm>
            <a:custGeom>
              <a:avLst/>
              <a:gdLst/>
              <a:ahLst/>
              <a:cxnLst/>
              <a:rect l="l" t="t" r="r" b="b"/>
              <a:pathLst>
                <a:path w="6224143" h="8013065">
                  <a:moveTo>
                    <a:pt x="25400" y="0"/>
                  </a:moveTo>
                  <a:lnTo>
                    <a:pt x="6198743" y="0"/>
                  </a:lnTo>
                  <a:cubicBezTo>
                    <a:pt x="6212713" y="0"/>
                    <a:pt x="6224143" y="11430"/>
                    <a:pt x="6224143" y="25400"/>
                  </a:cubicBezTo>
                  <a:lnTo>
                    <a:pt x="6224143" y="7987665"/>
                  </a:lnTo>
                  <a:cubicBezTo>
                    <a:pt x="6224143" y="8001635"/>
                    <a:pt x="6212713" y="8013065"/>
                    <a:pt x="6198743" y="8013065"/>
                  </a:cubicBezTo>
                  <a:lnTo>
                    <a:pt x="25400" y="8013065"/>
                  </a:lnTo>
                  <a:cubicBezTo>
                    <a:pt x="11430" y="8013065"/>
                    <a:pt x="0" y="8001635"/>
                    <a:pt x="0" y="798766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987665"/>
                  </a:lnTo>
                  <a:lnTo>
                    <a:pt x="25400" y="7987665"/>
                  </a:lnTo>
                  <a:lnTo>
                    <a:pt x="25400" y="7962265"/>
                  </a:lnTo>
                  <a:lnTo>
                    <a:pt x="6198743" y="7962265"/>
                  </a:lnTo>
                  <a:lnTo>
                    <a:pt x="6198743" y="7987665"/>
                  </a:lnTo>
                  <a:lnTo>
                    <a:pt x="6173343" y="7987665"/>
                  </a:lnTo>
                  <a:lnTo>
                    <a:pt x="6173343" y="25400"/>
                  </a:lnTo>
                  <a:lnTo>
                    <a:pt x="6198743" y="25400"/>
                  </a:lnTo>
                  <a:lnTo>
                    <a:pt x="6198743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CCEEF1">
                <a:alpha val="89804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539746" y="3604746"/>
            <a:ext cx="3580101" cy="592448"/>
            <a:chOff x="0" y="0"/>
            <a:chExt cx="6224182" cy="1030000"/>
          </a:xfrm>
        </p:grpSpPr>
        <p:sp>
          <p:nvSpPr>
            <p:cNvPr id="21" name="Freeform 21"/>
            <p:cNvSpPr/>
            <p:nvPr/>
          </p:nvSpPr>
          <p:spPr>
            <a:xfrm>
              <a:off x="25400" y="25400"/>
              <a:ext cx="6173343" cy="979170"/>
            </a:xfrm>
            <a:custGeom>
              <a:avLst/>
              <a:gdLst/>
              <a:ahLst/>
              <a:cxnLst/>
              <a:rect l="l" t="t" r="r" b="b"/>
              <a:pathLst>
                <a:path w="6173343" h="979170">
                  <a:moveTo>
                    <a:pt x="0" y="0"/>
                  </a:moveTo>
                  <a:lnTo>
                    <a:pt x="6173343" y="0"/>
                  </a:lnTo>
                  <a:lnTo>
                    <a:pt x="6173343" y="979170"/>
                  </a:lnTo>
                  <a:lnTo>
                    <a:pt x="0" y="979170"/>
                  </a:lnTo>
                  <a:close/>
                </a:path>
              </a:pathLst>
            </a:custGeom>
            <a:solidFill>
              <a:srgbClr val="10CF9B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6224143" cy="1029970"/>
            </a:xfrm>
            <a:custGeom>
              <a:avLst/>
              <a:gdLst/>
              <a:ahLst/>
              <a:cxnLst/>
              <a:rect l="l" t="t" r="r" b="b"/>
              <a:pathLst>
                <a:path w="6224143" h="1029970">
                  <a:moveTo>
                    <a:pt x="25400" y="0"/>
                  </a:moveTo>
                  <a:lnTo>
                    <a:pt x="6198743" y="0"/>
                  </a:lnTo>
                  <a:cubicBezTo>
                    <a:pt x="6212713" y="0"/>
                    <a:pt x="6224143" y="11430"/>
                    <a:pt x="6224143" y="25400"/>
                  </a:cubicBezTo>
                  <a:lnTo>
                    <a:pt x="6224143" y="1004570"/>
                  </a:lnTo>
                  <a:cubicBezTo>
                    <a:pt x="6224143" y="1018540"/>
                    <a:pt x="6212713" y="1029970"/>
                    <a:pt x="6198743" y="1029970"/>
                  </a:cubicBezTo>
                  <a:lnTo>
                    <a:pt x="25400" y="1029970"/>
                  </a:lnTo>
                  <a:cubicBezTo>
                    <a:pt x="11430" y="1029970"/>
                    <a:pt x="0" y="1018540"/>
                    <a:pt x="0" y="1004570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1004570"/>
                  </a:lnTo>
                  <a:lnTo>
                    <a:pt x="25400" y="1004570"/>
                  </a:lnTo>
                  <a:lnTo>
                    <a:pt x="25400" y="979170"/>
                  </a:lnTo>
                  <a:lnTo>
                    <a:pt x="6198743" y="979170"/>
                  </a:lnTo>
                  <a:lnTo>
                    <a:pt x="6198743" y="1004570"/>
                  </a:lnTo>
                  <a:lnTo>
                    <a:pt x="6173343" y="1004570"/>
                  </a:lnTo>
                  <a:lnTo>
                    <a:pt x="6173343" y="25400"/>
                  </a:lnTo>
                  <a:lnTo>
                    <a:pt x="6198743" y="25400"/>
                  </a:lnTo>
                  <a:lnTo>
                    <a:pt x="6198743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10CF9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3539746" y="4167975"/>
            <a:ext cx="3580101" cy="4609024"/>
            <a:chOff x="0" y="0"/>
            <a:chExt cx="6224182" cy="8013014"/>
          </a:xfrm>
        </p:grpSpPr>
        <p:sp>
          <p:nvSpPr>
            <p:cNvPr id="24" name="Freeform 24"/>
            <p:cNvSpPr/>
            <p:nvPr/>
          </p:nvSpPr>
          <p:spPr>
            <a:xfrm>
              <a:off x="25400" y="25400"/>
              <a:ext cx="6173343" cy="7962265"/>
            </a:xfrm>
            <a:custGeom>
              <a:avLst/>
              <a:gdLst/>
              <a:ahLst/>
              <a:cxnLst/>
              <a:rect l="l" t="t" r="r" b="b"/>
              <a:pathLst>
                <a:path w="6173343" h="7962265">
                  <a:moveTo>
                    <a:pt x="0" y="0"/>
                  </a:moveTo>
                  <a:lnTo>
                    <a:pt x="6173343" y="0"/>
                  </a:lnTo>
                  <a:lnTo>
                    <a:pt x="6173343" y="7962265"/>
                  </a:lnTo>
                  <a:lnTo>
                    <a:pt x="0" y="7962265"/>
                  </a:lnTo>
                  <a:close/>
                </a:path>
              </a:pathLst>
            </a:custGeom>
            <a:solidFill>
              <a:srgbClr val="CBEBDC">
                <a:alpha val="89804"/>
              </a:srgbClr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6224143" cy="8013065"/>
            </a:xfrm>
            <a:custGeom>
              <a:avLst/>
              <a:gdLst/>
              <a:ahLst/>
              <a:cxnLst/>
              <a:rect l="l" t="t" r="r" b="b"/>
              <a:pathLst>
                <a:path w="6224143" h="8013065">
                  <a:moveTo>
                    <a:pt x="25400" y="0"/>
                  </a:moveTo>
                  <a:lnTo>
                    <a:pt x="6198743" y="0"/>
                  </a:lnTo>
                  <a:cubicBezTo>
                    <a:pt x="6212713" y="0"/>
                    <a:pt x="6224143" y="11430"/>
                    <a:pt x="6224143" y="25400"/>
                  </a:cubicBezTo>
                  <a:lnTo>
                    <a:pt x="6224143" y="7987665"/>
                  </a:lnTo>
                  <a:cubicBezTo>
                    <a:pt x="6224143" y="8001635"/>
                    <a:pt x="6212713" y="8013065"/>
                    <a:pt x="6198743" y="8013065"/>
                  </a:cubicBezTo>
                  <a:lnTo>
                    <a:pt x="25400" y="8013065"/>
                  </a:lnTo>
                  <a:cubicBezTo>
                    <a:pt x="11430" y="8013065"/>
                    <a:pt x="0" y="8001635"/>
                    <a:pt x="0" y="798766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987665"/>
                  </a:lnTo>
                  <a:lnTo>
                    <a:pt x="25400" y="7987665"/>
                  </a:lnTo>
                  <a:lnTo>
                    <a:pt x="25400" y="7962265"/>
                  </a:lnTo>
                  <a:lnTo>
                    <a:pt x="6198743" y="7962265"/>
                  </a:lnTo>
                  <a:lnTo>
                    <a:pt x="6198743" y="7987665"/>
                  </a:lnTo>
                  <a:lnTo>
                    <a:pt x="6173343" y="7987665"/>
                  </a:lnTo>
                  <a:lnTo>
                    <a:pt x="6173343" y="25400"/>
                  </a:lnTo>
                  <a:lnTo>
                    <a:pt x="6198743" y="25400"/>
                  </a:lnTo>
                  <a:lnTo>
                    <a:pt x="6198743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CCEDDE">
                <a:alpha val="89804"/>
              </a:srgbClr>
            </a:solidFill>
          </p:spPr>
        </p:sp>
      </p:grpSp>
      <p:sp>
        <p:nvSpPr>
          <p:cNvPr id="26" name="Freeform 26"/>
          <p:cNvSpPr/>
          <p:nvPr/>
        </p:nvSpPr>
        <p:spPr>
          <a:xfrm rot="1509337">
            <a:off x="-3758736" y="7542323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4"/>
                </a:lnTo>
                <a:lnTo>
                  <a:pt x="0" y="5489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15248663" y="191664"/>
            <a:ext cx="2864073" cy="832562"/>
            <a:chOff x="0" y="0"/>
            <a:chExt cx="3818763" cy="1110083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3818763" cy="1042557"/>
              <a:chOff x="0" y="0"/>
              <a:chExt cx="1147599" cy="31330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147599" cy="313305"/>
              </a:xfrm>
              <a:custGeom>
                <a:avLst/>
                <a:gdLst/>
                <a:ahLst/>
                <a:cxnLst/>
                <a:rect l="l" t="t" r="r" b="b"/>
                <a:pathLst>
                  <a:path w="1147599" h="313305">
                    <a:moveTo>
                      <a:pt x="944399" y="0"/>
                    </a:moveTo>
                    <a:cubicBezTo>
                      <a:pt x="1056623" y="0"/>
                      <a:pt x="1147599" y="70136"/>
                      <a:pt x="1147599" y="156652"/>
                    </a:cubicBezTo>
                    <a:cubicBezTo>
                      <a:pt x="1147599" y="243169"/>
                      <a:pt x="1056623" y="313305"/>
                      <a:pt x="944399" y="313305"/>
                    </a:cubicBezTo>
                    <a:lnTo>
                      <a:pt x="203200" y="313305"/>
                    </a:lnTo>
                    <a:cubicBezTo>
                      <a:pt x="90976" y="313305"/>
                      <a:pt x="0" y="243169"/>
                      <a:pt x="0" y="156652"/>
                    </a:cubicBezTo>
                    <a:cubicBezTo>
                      <a:pt x="0" y="7013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1147599" cy="351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1" name="Freeform 31" descr="Изображение выглядит как текст  Автоматически созданное описание"/>
            <p:cNvSpPr/>
            <p:nvPr/>
          </p:nvSpPr>
          <p:spPr>
            <a:xfrm>
              <a:off x="347845" y="205563"/>
              <a:ext cx="2156949" cy="643795"/>
            </a:xfrm>
            <a:custGeom>
              <a:avLst/>
              <a:gdLst/>
              <a:ahLst/>
              <a:cxnLst/>
              <a:rect l="l" t="t" r="r" b="b"/>
              <a:pathLst>
                <a:path w="2156949" h="643795">
                  <a:moveTo>
                    <a:pt x="0" y="0"/>
                  </a:moveTo>
                  <a:lnTo>
                    <a:pt x="2156949" y="0"/>
                  </a:lnTo>
                  <a:lnTo>
                    <a:pt x="2156949" y="643795"/>
                  </a:lnTo>
                  <a:lnTo>
                    <a:pt x="0" y="643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246" r="-42347" b="-2227"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534078" y="154892"/>
              <a:ext cx="1109547" cy="955191"/>
            </a:xfrm>
            <a:custGeom>
              <a:avLst/>
              <a:gdLst/>
              <a:ahLst/>
              <a:cxnLst/>
              <a:rect l="l" t="t" r="r" b="b"/>
              <a:pathLst>
                <a:path w="1109547" h="955191">
                  <a:moveTo>
                    <a:pt x="0" y="0"/>
                  </a:moveTo>
                  <a:lnTo>
                    <a:pt x="1109548" y="0"/>
                  </a:lnTo>
                  <a:lnTo>
                    <a:pt x="1109548" y="955191"/>
                  </a:lnTo>
                  <a:lnTo>
                    <a:pt x="0" y="955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468" t="-19572" r="-1468"/>
              </a:stretch>
            </a:blipFill>
          </p:spPr>
        </p:sp>
      </p:grpSp>
      <p:sp>
        <p:nvSpPr>
          <p:cNvPr id="33" name="TextBox 33"/>
          <p:cNvSpPr txBox="1"/>
          <p:nvPr/>
        </p:nvSpPr>
        <p:spPr>
          <a:xfrm>
            <a:off x="5370048" y="1519527"/>
            <a:ext cx="11823487" cy="1366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7"/>
              </a:lnSpc>
            </a:pPr>
            <a:r>
              <a:rPr lang="en-US" sz="3047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РОЗРОБКА ЕФЕКТИВНИХ СТРАТЕГІЙ І ПРАКТИК ПІДТРИМКИ СТІЙКОСТІ ЄВРОПЕЙСЬКОЇ ІДЕНТИЧНОСТІ УКРАЇНСЬКОГО СУСПІЛЬСТВА В КОНТЕКСТІ РОСІЙСЬКО-УКРАЇНСЬКОЇ ВІЙНИ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13277" y="4275618"/>
            <a:ext cx="3347814" cy="326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334" lvl="2" indent="-161778" algn="l">
              <a:lnSpc>
                <a:spcPts val="2898"/>
              </a:lnSpc>
              <a:buFont typeface="Arial"/>
              <a:buChar char="⚬"/>
            </a:pPr>
            <a:r>
              <a:rPr lang="en-US" sz="2683" spc="2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Аналіз сучасного ступеня сформованості європейської ідентичності в українському суспільстві</a:t>
            </a:r>
          </a:p>
          <a:p>
            <a:pPr algn="l">
              <a:lnSpc>
                <a:spcPts val="2898"/>
              </a:lnSpc>
            </a:pPr>
            <a:endParaRPr lang="en-US" sz="2683" spc="2">
              <a:solidFill>
                <a:srgbClr val="1C3879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661570" y="4235294"/>
            <a:ext cx="3410272" cy="505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334" lvl="2" indent="-161778" algn="l">
              <a:lnSpc>
                <a:spcPts val="2898"/>
              </a:lnSpc>
              <a:buFont typeface="Arial"/>
              <a:buChar char="⚬"/>
            </a:pPr>
            <a:r>
              <a:rPr lang="en-US" sz="2683" spc="2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Конструювання європейської ідентичності у сфері освіти</a:t>
            </a:r>
          </a:p>
          <a:p>
            <a:pPr algn="l">
              <a:lnSpc>
                <a:spcPts val="2898"/>
              </a:lnSpc>
            </a:pPr>
            <a:endParaRPr lang="en-US" sz="2683" spc="2">
              <a:solidFill>
                <a:srgbClr val="1C3879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marL="485334" lvl="2" indent="-161778" algn="l">
              <a:lnSpc>
                <a:spcPts val="2898"/>
              </a:lnSpc>
              <a:buFont typeface="Arial"/>
              <a:buChar char="⚬"/>
            </a:pPr>
            <a:r>
              <a:rPr lang="en-US" sz="2683" spc="2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Виявлення маркерів європейської ідентичності в мистецьких та культурних продуктах</a:t>
            </a:r>
          </a:p>
          <a:p>
            <a:pPr marL="322801" lvl="2" indent="-107600" algn="l">
              <a:lnSpc>
                <a:spcPts val="1926"/>
              </a:lnSpc>
            </a:pPr>
            <a:endParaRPr lang="en-US" sz="2683" spc="2">
              <a:solidFill>
                <a:srgbClr val="1C3879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marL="322801" lvl="2" indent="-107600" algn="l">
              <a:lnSpc>
                <a:spcPts val="1926"/>
              </a:lnSpc>
            </a:pPr>
            <a:endParaRPr lang="en-US" sz="2683" spc="2">
              <a:solidFill>
                <a:srgbClr val="1C3879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marL="322801" lvl="2" indent="-107600" algn="l">
              <a:lnSpc>
                <a:spcPts val="1926"/>
              </a:lnSpc>
            </a:pPr>
            <a:endParaRPr lang="en-US" sz="2683" spc="2">
              <a:solidFill>
                <a:srgbClr val="1C3879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539746" y="3929545"/>
            <a:ext cx="3417834" cy="435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8"/>
              </a:lnSpc>
            </a:pPr>
            <a:endParaRPr/>
          </a:p>
          <a:p>
            <a:pPr marL="480267" lvl="2" indent="-160089" algn="l">
              <a:lnSpc>
                <a:spcPts val="2868"/>
              </a:lnSpc>
              <a:buFont typeface="Arial"/>
              <a:buChar char="⚬"/>
            </a:pPr>
            <a:r>
              <a:rPr lang="en-US" sz="2655" spc="2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Базові засади проєктного менеджменту</a:t>
            </a:r>
          </a:p>
          <a:p>
            <a:pPr algn="l">
              <a:lnSpc>
                <a:spcPts val="2868"/>
              </a:lnSpc>
            </a:pPr>
            <a:endParaRPr lang="en-US" sz="2655" spc="2">
              <a:solidFill>
                <a:srgbClr val="1C3879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marL="480267" lvl="2" indent="-160089" algn="l">
              <a:lnSpc>
                <a:spcPts val="2868"/>
              </a:lnSpc>
              <a:buFont typeface="Arial"/>
              <a:buChar char="⚬"/>
            </a:pPr>
            <a:r>
              <a:rPr lang="en-US" sz="2655" spc="2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Побудова нових стратегій на основі аналізу вітчизняного та європейського досвіду </a:t>
            </a:r>
          </a:p>
          <a:p>
            <a:pPr marL="480604" lvl="2" indent="-160201" algn="l">
              <a:lnSpc>
                <a:spcPts val="2868"/>
              </a:lnSpc>
            </a:pPr>
            <a:endParaRPr lang="en-US" sz="2655" spc="2">
              <a:solidFill>
                <a:srgbClr val="1C3879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370047" y="9267825"/>
            <a:ext cx="11823487" cy="449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7"/>
              </a:lnSpc>
            </a:pPr>
            <a:r>
              <a:rPr lang="en-US" sz="3047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30 балів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Произвольный</PresentationFormat>
  <Paragraphs>101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Open Sans 2 Bold</vt:lpstr>
      <vt:lpstr>Tex Gyre Adventor</vt:lpstr>
      <vt:lpstr>Arial</vt:lpstr>
      <vt:lpstr>Calibri</vt:lpstr>
      <vt:lpstr>Tex Gyre Adventor Bold</vt:lpstr>
      <vt:lpstr>Open Sans 2</vt:lpstr>
      <vt:lpstr>TT Ramillas</vt:lpstr>
      <vt:lpstr>Open Sans 1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Побудова стійкості європейської ідентичності  для українського суспільства</dc:title>
  <cp:lastModifiedBy>User</cp:lastModifiedBy>
  <cp:revision>2</cp:revision>
  <dcterms:created xsi:type="dcterms:W3CDTF">2006-08-16T00:00:00Z</dcterms:created>
  <dcterms:modified xsi:type="dcterms:W3CDTF">2024-10-14T05:42:24Z</dcterms:modified>
  <dc:identifier>DAGTeTbSyUE</dc:identifier>
</cp:coreProperties>
</file>