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urkul.com/akademija-fermerstva?Filters%5b%5d=130" TargetMode="External"/><Relationship Id="rId2" Type="http://schemas.openxmlformats.org/officeDocument/2006/relationships/hyperlink" Target="https://www.the-village.com.ua/village/knowledge/health-knowledge/325051-son-pid-chas-viyn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bazilik.media/keisy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DF5953-6BB0-4ABC-B1A1-7860261259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6746" y="1020431"/>
            <a:ext cx="10757994" cy="799491"/>
          </a:xfrm>
        </p:spPr>
        <p:txBody>
          <a:bodyPr/>
          <a:lstStyle/>
          <a:p>
            <a:pPr algn="ctr"/>
            <a:r>
              <a:rPr lang="ru-RU" dirty="0" err="1"/>
              <a:t>Інформаційний</a:t>
            </a:r>
            <a:r>
              <a:rPr lang="ru-RU" dirty="0"/>
              <a:t> контент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E4A7E06-EB8A-43D1-95EE-69D39E899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2660" y="1908699"/>
            <a:ext cx="11042080" cy="1520301"/>
          </a:xfrm>
        </p:spPr>
        <p:txBody>
          <a:bodyPr>
            <a:normAutofit/>
          </a:bodyPr>
          <a:lstStyle/>
          <a:p>
            <a:r>
              <a:rPr lang="ru-RU" sz="2800" dirty="0"/>
              <a:t>Контент —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збірний</a:t>
            </a:r>
            <a:r>
              <a:rPr lang="ru-RU" sz="2800" dirty="0"/>
              <a:t> </a:t>
            </a:r>
            <a:r>
              <a:rPr lang="ru-RU" sz="2800" dirty="0" err="1"/>
              <a:t>термін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характеризує</a:t>
            </a:r>
            <a:r>
              <a:rPr lang="ru-RU" sz="2800" dirty="0"/>
              <a:t> </a:t>
            </a:r>
            <a:r>
              <a:rPr lang="ru-RU" sz="2800" dirty="0" err="1"/>
              <a:t>інформацію</a:t>
            </a:r>
            <a:r>
              <a:rPr lang="ru-RU" sz="2800" dirty="0"/>
              <a:t> на </a:t>
            </a:r>
            <a:r>
              <a:rPr lang="ru-RU" sz="2800" dirty="0" err="1"/>
              <a:t>сторінках</a:t>
            </a:r>
            <a:r>
              <a:rPr lang="ru-RU" sz="2800" dirty="0"/>
              <a:t> </a:t>
            </a:r>
            <a:r>
              <a:rPr lang="ru-RU" sz="2800" dirty="0" err="1"/>
              <a:t>друкованих</a:t>
            </a:r>
            <a:r>
              <a:rPr lang="ru-RU" sz="2800" dirty="0"/>
              <a:t> </a:t>
            </a:r>
            <a:r>
              <a:rPr lang="ru-RU" sz="2800" dirty="0" err="1"/>
              <a:t>видань</a:t>
            </a:r>
            <a:r>
              <a:rPr lang="ru-RU" sz="2800" dirty="0"/>
              <a:t>, </a:t>
            </a:r>
            <a:r>
              <a:rPr lang="ru-RU" sz="2800" dirty="0" err="1"/>
              <a:t>соцмереж</a:t>
            </a:r>
            <a:r>
              <a:rPr lang="ru-RU" sz="2800" dirty="0"/>
              <a:t>, </a:t>
            </a:r>
            <a:r>
              <a:rPr lang="ru-RU" sz="2800" dirty="0" err="1"/>
              <a:t>сайтів</a:t>
            </a:r>
            <a:r>
              <a:rPr lang="ru-RU" sz="2800" dirty="0"/>
              <a:t> і т.д. </a:t>
            </a: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751383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145141-3C0B-4E6C-B615-E9BD477FB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Види контенту за формою подачі матеріалу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AE70EA-19CB-4F55-A83F-F78664151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err="1"/>
              <a:t>Статичний</a:t>
            </a:r>
            <a:r>
              <a:rPr lang="ru-RU" sz="2400" dirty="0"/>
              <a:t> контент -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текстовий</a:t>
            </a:r>
            <a:r>
              <a:rPr lang="ru-RU" sz="2400" dirty="0"/>
              <a:t> </a:t>
            </a:r>
            <a:r>
              <a:rPr lang="ru-RU" sz="2400" dirty="0" err="1"/>
              <a:t>матеріал</a:t>
            </a:r>
            <a:r>
              <a:rPr lang="ru-RU" sz="2400" dirty="0"/>
              <a:t>, </a:t>
            </a:r>
            <a:r>
              <a:rPr lang="ru-RU" sz="2400" dirty="0" err="1"/>
              <a:t>розміщений</a:t>
            </a:r>
            <a:r>
              <a:rPr lang="ru-RU" sz="2400" dirty="0"/>
              <a:t> </a:t>
            </a:r>
            <a:r>
              <a:rPr lang="ru-RU" sz="2400" dirty="0" err="1"/>
              <a:t>зазвичай</a:t>
            </a:r>
            <a:r>
              <a:rPr lang="ru-RU" sz="2400" dirty="0"/>
              <a:t> на </a:t>
            </a:r>
            <a:r>
              <a:rPr lang="ru-RU" sz="2400" dirty="0" err="1"/>
              <a:t>одній</a:t>
            </a:r>
            <a:r>
              <a:rPr lang="ru-RU" sz="2400" dirty="0"/>
              <a:t> </a:t>
            </a:r>
            <a:r>
              <a:rPr lang="ru-RU" sz="2400" dirty="0" err="1"/>
              <a:t>сторінці</a:t>
            </a:r>
            <a:r>
              <a:rPr lang="ru-RU" sz="2400" dirty="0"/>
              <a:t>, </a:t>
            </a:r>
            <a:r>
              <a:rPr lang="ru-RU" sz="2400" dirty="0" err="1"/>
              <a:t>наприклад</a:t>
            </a:r>
            <a:r>
              <a:rPr lang="ru-RU" sz="2400" dirty="0"/>
              <a:t>, </a:t>
            </a:r>
            <a:r>
              <a:rPr lang="ru-RU" sz="2400" dirty="0" err="1"/>
              <a:t>опис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бренду</a:t>
            </a:r>
          </a:p>
          <a:p>
            <a:r>
              <a:rPr lang="ru-RU" sz="2400" dirty="0" err="1"/>
              <a:t>Динамічний</a:t>
            </a:r>
            <a:r>
              <a:rPr lang="ru-RU" sz="2400" dirty="0"/>
              <a:t> контент - </a:t>
            </a:r>
            <a:r>
              <a:rPr lang="ru-RU" sz="2400" dirty="0" err="1"/>
              <a:t>це</a:t>
            </a:r>
            <a:r>
              <a:rPr lang="ru-RU" sz="2400" dirty="0"/>
              <a:t> так званий контент </a:t>
            </a:r>
            <a:r>
              <a:rPr lang="ru-RU" sz="2400" dirty="0" err="1"/>
              <a:t>користувача</a:t>
            </a:r>
            <a:r>
              <a:rPr lang="ru-RU" sz="2400" dirty="0"/>
              <a:t>: </a:t>
            </a:r>
            <a:r>
              <a:rPr lang="ru-RU" sz="2400" dirty="0" err="1"/>
              <a:t>форуми</a:t>
            </a:r>
            <a:r>
              <a:rPr lang="ru-RU" sz="2400" dirty="0"/>
              <a:t>, </a:t>
            </a:r>
            <a:r>
              <a:rPr lang="ru-RU" sz="2400" dirty="0" err="1"/>
              <a:t>коментарі</a:t>
            </a:r>
            <a:r>
              <a:rPr lang="ru-RU" sz="2400" dirty="0"/>
              <a:t> та </a:t>
            </a:r>
            <a:r>
              <a:rPr lang="ru-RU" sz="2400" dirty="0" err="1"/>
              <a:t>відгуки</a:t>
            </a:r>
            <a:r>
              <a:rPr lang="ru-RU" sz="2400" dirty="0"/>
              <a:t>. </a:t>
            </a:r>
          </a:p>
          <a:p>
            <a:r>
              <a:rPr lang="ru-RU" sz="2400" dirty="0" err="1"/>
              <a:t>Інформаційні</a:t>
            </a:r>
            <a:r>
              <a:rPr lang="ru-RU" sz="2400" dirty="0"/>
              <a:t> </a:t>
            </a:r>
            <a:r>
              <a:rPr lang="ru-RU" sz="2400" dirty="0" err="1"/>
              <a:t>матеріали</a:t>
            </a:r>
            <a:r>
              <a:rPr lang="ru-RU" sz="2400" dirty="0"/>
              <a:t> - </a:t>
            </a:r>
            <a:r>
              <a:rPr lang="ru-RU" sz="2400" dirty="0" err="1"/>
              <a:t>статті</a:t>
            </a:r>
            <a:r>
              <a:rPr lang="ru-RU" sz="2400" dirty="0"/>
              <a:t>, </a:t>
            </a:r>
            <a:r>
              <a:rPr lang="ru-RU" sz="2400" dirty="0" err="1"/>
              <a:t>новини</a:t>
            </a:r>
            <a:r>
              <a:rPr lang="ru-RU" sz="2400" dirty="0"/>
              <a:t> та </a:t>
            </a:r>
            <a:r>
              <a:rPr lang="ru-RU" sz="2400" dirty="0" err="1"/>
              <a:t>ін</a:t>
            </a:r>
            <a:r>
              <a:rPr lang="ru-RU" sz="2400" dirty="0"/>
              <a:t>. </a:t>
            </a:r>
          </a:p>
          <a:p>
            <a:r>
              <a:rPr lang="ru-RU" sz="2400" dirty="0" err="1"/>
              <a:t>Мультимедійний</a:t>
            </a:r>
            <a:r>
              <a:rPr lang="ru-RU" sz="2400" dirty="0"/>
              <a:t> контент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зображення</a:t>
            </a:r>
            <a:r>
              <a:rPr lang="ru-RU" sz="2400" dirty="0"/>
              <a:t> на </a:t>
            </a:r>
            <a:r>
              <a:rPr lang="ru-RU" sz="2400" dirty="0" err="1"/>
              <a:t>сайті</a:t>
            </a:r>
            <a:r>
              <a:rPr lang="ru-RU" sz="2400" dirty="0"/>
              <a:t> - </a:t>
            </a:r>
            <a:r>
              <a:rPr lang="ru-RU" sz="2400" dirty="0" err="1"/>
              <a:t>такі</a:t>
            </a:r>
            <a:r>
              <a:rPr lang="ru-RU" sz="2400" dirty="0"/>
              <a:t> як </a:t>
            </a:r>
            <a:r>
              <a:rPr lang="ru-RU" sz="2400" dirty="0" err="1"/>
              <a:t>відео</a:t>
            </a:r>
            <a:r>
              <a:rPr lang="ru-RU" sz="2400" dirty="0"/>
              <a:t>, </a:t>
            </a:r>
            <a:r>
              <a:rPr lang="ru-RU" sz="2400" dirty="0" err="1"/>
              <a:t>фотографії</a:t>
            </a:r>
            <a:r>
              <a:rPr lang="ru-RU" sz="2400" dirty="0"/>
              <a:t>, 3</a:t>
            </a:r>
            <a:r>
              <a:rPr lang="en-US" sz="2400" dirty="0"/>
              <a:t>d-</a:t>
            </a:r>
            <a:r>
              <a:rPr lang="ru-RU" sz="2400" dirty="0" err="1"/>
              <a:t>зображення</a:t>
            </a:r>
            <a:endParaRPr lang="ru-RU" sz="2400" dirty="0"/>
          </a:p>
          <a:p>
            <a:endParaRPr lang="ru-RU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496953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78FB5A-0350-4BFC-AF6D-DEB637074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Види рекламного контенту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356CF9-CE10-4DF9-83F7-4ADE5480A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 </a:t>
            </a:r>
            <a:r>
              <a:rPr lang="ru-RU" b="1" dirty="0" err="1"/>
              <a:t>інформаційний</a:t>
            </a:r>
            <a:r>
              <a:rPr lang="ru-RU" b="1" dirty="0"/>
              <a:t> </a:t>
            </a:r>
            <a:r>
              <a:rPr lang="ru-RU" dirty="0"/>
              <a:t>контент </a:t>
            </a:r>
            <a:r>
              <a:rPr lang="ru-RU" dirty="0" err="1"/>
              <a:t>спрямований</a:t>
            </a:r>
            <a:r>
              <a:rPr lang="ru-RU" dirty="0"/>
              <a:t> на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виважену</a:t>
            </a:r>
            <a:r>
              <a:rPr lang="ru-RU" dirty="0"/>
              <a:t> </a:t>
            </a:r>
            <a:r>
              <a:rPr lang="ru-RU" dirty="0" err="1"/>
              <a:t>аудиторію</a:t>
            </a:r>
            <a:r>
              <a:rPr lang="ru-RU" dirty="0"/>
              <a:t>, яка </a:t>
            </a:r>
            <a:r>
              <a:rPr lang="ru-RU" dirty="0" err="1"/>
              <a:t>керується</a:t>
            </a:r>
            <a:r>
              <a:rPr lang="ru-RU" dirty="0"/>
              <a:t> </a:t>
            </a:r>
            <a:r>
              <a:rPr lang="ru-RU" dirty="0" err="1"/>
              <a:t>фактичними</a:t>
            </a:r>
            <a:r>
              <a:rPr lang="ru-RU" dirty="0"/>
              <a:t> </a:t>
            </a:r>
            <a:r>
              <a:rPr lang="ru-RU" dirty="0" err="1"/>
              <a:t>даними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віддає</a:t>
            </a:r>
            <a:r>
              <a:rPr lang="ru-RU" dirty="0"/>
              <a:t> </a:t>
            </a:r>
            <a:r>
              <a:rPr lang="ru-RU" dirty="0" err="1"/>
              <a:t>перевагу</a:t>
            </a:r>
            <a:r>
              <a:rPr lang="ru-RU" dirty="0"/>
              <a:t> перегляду новин </a:t>
            </a:r>
            <a:r>
              <a:rPr lang="ru-RU" dirty="0" err="1"/>
              <a:t>галузі</a:t>
            </a:r>
            <a:r>
              <a:rPr lang="ru-RU" dirty="0"/>
              <a:t>, </a:t>
            </a:r>
            <a:r>
              <a:rPr lang="ru-RU" dirty="0" err="1"/>
              <a:t>ознайомленню</a:t>
            </a:r>
            <a:r>
              <a:rPr lang="ru-RU" dirty="0"/>
              <a:t> з </a:t>
            </a:r>
            <a:r>
              <a:rPr lang="ru-RU" dirty="0" err="1"/>
              <a:t>відкриттями</a:t>
            </a:r>
            <a:r>
              <a:rPr lang="ru-RU" dirty="0"/>
              <a:t> та </a:t>
            </a:r>
            <a:r>
              <a:rPr lang="ru-RU" dirty="0" err="1"/>
              <a:t>здобутками</a:t>
            </a:r>
            <a:r>
              <a:rPr lang="ru-RU" dirty="0"/>
              <a:t> </a:t>
            </a:r>
            <a:r>
              <a:rPr lang="ru-RU" dirty="0" err="1"/>
              <a:t>лідерів</a:t>
            </a:r>
            <a:r>
              <a:rPr lang="ru-RU" dirty="0"/>
              <a:t> ринку, характеристиками товару, </a:t>
            </a:r>
            <a:r>
              <a:rPr lang="ru-RU" dirty="0" err="1"/>
              <a:t>можливостями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, </a:t>
            </a:r>
            <a:r>
              <a:rPr lang="ru-RU" dirty="0" err="1"/>
              <a:t>таємницями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; </a:t>
            </a:r>
          </a:p>
          <a:p>
            <a:r>
              <a:rPr lang="ru-RU" dirty="0"/>
              <a:t>до </a:t>
            </a:r>
            <a:r>
              <a:rPr lang="ru-RU" b="1" dirty="0" err="1"/>
              <a:t>трейдового</a:t>
            </a:r>
            <a:r>
              <a:rPr lang="ru-RU" dirty="0"/>
              <a:t> контенту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зарахувати</a:t>
            </a:r>
            <a:r>
              <a:rPr lang="ru-RU" dirty="0"/>
              <a:t> </a:t>
            </a:r>
            <a:r>
              <a:rPr lang="ru-RU" dirty="0" err="1"/>
              <a:t>конкретні</a:t>
            </a:r>
            <a:r>
              <a:rPr lang="ru-RU" dirty="0"/>
              <a:t> </a:t>
            </a:r>
            <a:r>
              <a:rPr lang="ru-RU" dirty="0" err="1"/>
              <a:t>торговельні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, </a:t>
            </a:r>
            <a:r>
              <a:rPr lang="ru-RU" dirty="0" err="1"/>
              <a:t>акції</a:t>
            </a:r>
            <a:r>
              <a:rPr lang="ru-RU" dirty="0"/>
              <a:t>,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знижки</a:t>
            </a:r>
            <a:r>
              <a:rPr lang="ru-RU" dirty="0"/>
              <a:t>, </a:t>
            </a:r>
            <a:r>
              <a:rPr lang="ru-RU" dirty="0" err="1"/>
              <a:t>розпродажі</a:t>
            </a:r>
            <a:r>
              <a:rPr lang="ru-RU" dirty="0"/>
              <a:t>, </a:t>
            </a:r>
            <a:r>
              <a:rPr lang="ru-RU" dirty="0" err="1"/>
              <a:t>спеціальні</a:t>
            </a:r>
            <a:r>
              <a:rPr lang="ru-RU" dirty="0"/>
              <a:t> заходи, у межах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додаткові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; </a:t>
            </a:r>
            <a:r>
              <a:rPr lang="ru-RU" dirty="0" err="1"/>
              <a:t>відгуки</a:t>
            </a:r>
            <a:r>
              <a:rPr lang="ru-RU" dirty="0"/>
              <a:t> </a:t>
            </a:r>
            <a:r>
              <a:rPr lang="ru-RU" dirty="0" err="1"/>
              <a:t>реальних</a:t>
            </a:r>
            <a:r>
              <a:rPr lang="ru-RU" dirty="0"/>
              <a:t> </a:t>
            </a:r>
            <a:r>
              <a:rPr lang="ru-RU" dirty="0" err="1"/>
              <a:t>покупців</a:t>
            </a:r>
            <a:r>
              <a:rPr lang="ru-RU" dirty="0"/>
              <a:t>; </a:t>
            </a:r>
            <a:r>
              <a:rPr lang="ru-RU" dirty="0" err="1"/>
              <a:t>емоційні</a:t>
            </a:r>
            <a:r>
              <a:rPr lang="ru-RU" dirty="0"/>
              <a:t> фото </a:t>
            </a:r>
            <a:r>
              <a:rPr lang="ru-RU" dirty="0" err="1"/>
              <a:t>споживачів</a:t>
            </a:r>
            <a:r>
              <a:rPr lang="ru-RU" dirty="0"/>
              <a:t>, на </a:t>
            </a:r>
            <a:r>
              <a:rPr lang="ru-RU" dirty="0" err="1"/>
              <a:t>яких</a:t>
            </a:r>
            <a:r>
              <a:rPr lang="ru-RU" dirty="0"/>
              <a:t> добре </a:t>
            </a:r>
            <a:r>
              <a:rPr lang="ru-RU" dirty="0" err="1"/>
              <a:t>помітне</a:t>
            </a:r>
            <a:r>
              <a:rPr lang="ru-RU" dirty="0"/>
              <a:t> </a:t>
            </a:r>
            <a:r>
              <a:rPr lang="ru-RU" dirty="0" err="1"/>
              <a:t>їхнє</a:t>
            </a:r>
            <a:r>
              <a:rPr lang="ru-RU" dirty="0"/>
              <a:t> </a:t>
            </a:r>
            <a:r>
              <a:rPr lang="ru-RU" dirty="0" err="1"/>
              <a:t>захоплення</a:t>
            </a:r>
            <a:r>
              <a:rPr lang="ru-RU" dirty="0"/>
              <a:t> </a:t>
            </a:r>
            <a:r>
              <a:rPr lang="ru-RU" dirty="0" err="1"/>
              <a:t>придбаним</a:t>
            </a:r>
            <a:r>
              <a:rPr lang="ru-RU" dirty="0"/>
              <a:t> товаром;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лонгріди</a:t>
            </a:r>
            <a:r>
              <a:rPr lang="ru-RU" dirty="0"/>
              <a:t>,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корпоративних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; </a:t>
            </a:r>
          </a:p>
          <a:p>
            <a:r>
              <a:rPr lang="ru-RU" b="1" dirty="0" err="1"/>
              <a:t>розважальний</a:t>
            </a:r>
            <a:r>
              <a:rPr lang="ru-RU" dirty="0"/>
              <a:t> контент – на нашу думку, </a:t>
            </a:r>
            <a:r>
              <a:rPr lang="ru-RU" dirty="0" err="1"/>
              <a:t>найефективніша</a:t>
            </a:r>
            <a:r>
              <a:rPr lang="ru-RU" dirty="0"/>
              <a:t> форма </a:t>
            </a:r>
            <a:r>
              <a:rPr lang="ru-RU" dirty="0" err="1"/>
              <a:t>комунікації</a:t>
            </a:r>
            <a:r>
              <a:rPr lang="ru-RU" dirty="0"/>
              <a:t>,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відверто</a:t>
            </a:r>
            <a:r>
              <a:rPr lang="ru-RU" dirty="0"/>
              <a:t> не </a:t>
            </a:r>
            <a:r>
              <a:rPr lang="ru-RU" dirty="0" err="1"/>
              <a:t>спонукає</a:t>
            </a:r>
            <a:r>
              <a:rPr lang="ru-RU" dirty="0"/>
              <a:t> до </a:t>
            </a:r>
            <a:r>
              <a:rPr lang="ru-RU" dirty="0" err="1"/>
              <a:t>придбання</a:t>
            </a:r>
            <a:r>
              <a:rPr lang="ru-RU" dirty="0"/>
              <a:t>, не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іміджевої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компанію-виробника</a:t>
            </a:r>
            <a:r>
              <a:rPr lang="ru-RU" dirty="0"/>
              <a:t>, не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купівельних</a:t>
            </a:r>
            <a:r>
              <a:rPr lang="ru-RU" dirty="0"/>
              <a:t> </a:t>
            </a:r>
            <a:r>
              <a:rPr lang="ru-RU" dirty="0" err="1"/>
              <a:t>мотивів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вид контенту </a:t>
            </a:r>
            <a:r>
              <a:rPr lang="ru-RU" dirty="0" err="1"/>
              <a:t>спрямований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на </a:t>
            </a:r>
            <a:r>
              <a:rPr lang="ru-RU" dirty="0" err="1"/>
              <a:t>перспективну</a:t>
            </a:r>
            <a:r>
              <a:rPr lang="ru-RU" dirty="0"/>
              <a:t> </a:t>
            </a:r>
            <a:r>
              <a:rPr lang="ru-RU" dirty="0" err="1"/>
              <a:t>аудиторію</a:t>
            </a:r>
            <a:r>
              <a:rPr lang="ru-RU" dirty="0"/>
              <a:t>, </a:t>
            </a:r>
            <a:r>
              <a:rPr lang="ru-RU" dirty="0" err="1"/>
              <a:t>потенційних</a:t>
            </a:r>
            <a:r>
              <a:rPr lang="ru-RU" dirty="0"/>
              <a:t> </a:t>
            </a:r>
            <a:r>
              <a:rPr lang="ru-RU" dirty="0" err="1"/>
              <a:t>завтрашніх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 </a:t>
            </a:r>
            <a:r>
              <a:rPr lang="ru-RU" dirty="0" err="1"/>
              <a:t>подальшому</a:t>
            </a:r>
            <a:r>
              <a:rPr lang="ru-RU" dirty="0"/>
              <a:t> </a:t>
            </a:r>
            <a:r>
              <a:rPr lang="ru-RU" dirty="0" err="1"/>
              <a:t>значною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керуватимуться</a:t>
            </a:r>
            <a:r>
              <a:rPr lang="ru-RU" dirty="0"/>
              <a:t> </a:t>
            </a:r>
            <a:r>
              <a:rPr lang="ru-RU" dirty="0" err="1"/>
              <a:t>сугестивними</a:t>
            </a:r>
            <a:r>
              <a:rPr lang="ru-RU" dirty="0"/>
              <a:t> символами, </a:t>
            </a:r>
            <a:r>
              <a:rPr lang="ru-RU" dirty="0" err="1"/>
              <a:t>які</a:t>
            </a:r>
            <a:r>
              <a:rPr lang="ru-RU" dirty="0"/>
              <a:t> ми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закладаємо</a:t>
            </a:r>
            <a:r>
              <a:rPr lang="ru-RU" dirty="0"/>
              <a:t> в </a:t>
            </a:r>
            <a:r>
              <a:rPr lang="ru-RU" dirty="0" err="1"/>
              <a:t>ненав’язливу</a:t>
            </a:r>
            <a:r>
              <a:rPr lang="ru-RU" dirty="0"/>
              <a:t> форму контенту.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137807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66DDA4-C3CF-4D9C-93DD-08698BD12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err="1"/>
              <a:t>Трейдконтент</a:t>
            </a:r>
            <a:endParaRPr lang="ru-UA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24CD77-67FD-403F-A9CD-0B4DA4FE2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матеріали</a:t>
            </a:r>
            <a:r>
              <a:rPr lang="ru-RU" sz="2800" dirty="0"/>
              <a:t> з прямим </a:t>
            </a:r>
            <a:r>
              <a:rPr lang="ru-RU" sz="2800" dirty="0" err="1"/>
              <a:t>продажем</a:t>
            </a:r>
            <a:r>
              <a:rPr lang="ru-RU" sz="2800" dirty="0"/>
              <a:t> продукту, </a:t>
            </a:r>
            <a:r>
              <a:rPr lang="ru-RU" sz="2800" dirty="0" err="1"/>
              <a:t>послуги</a:t>
            </a:r>
            <a:r>
              <a:rPr lang="ru-RU" sz="2800" dirty="0"/>
              <a:t> </a:t>
            </a:r>
            <a:r>
              <a:rPr lang="ru-RU" sz="2800" dirty="0" err="1"/>
              <a:t>цільовій</a:t>
            </a:r>
            <a:r>
              <a:rPr lang="ru-RU" sz="2800" dirty="0"/>
              <a:t> </a:t>
            </a:r>
            <a:r>
              <a:rPr lang="ru-RU" sz="2800" dirty="0" err="1"/>
              <a:t>аудиторії</a:t>
            </a:r>
            <a:r>
              <a:rPr lang="ru-RU" sz="2800" dirty="0"/>
              <a:t> і </a:t>
            </a:r>
            <a:r>
              <a:rPr lang="ru-RU" sz="2800" dirty="0" err="1"/>
              <a:t>закликами</a:t>
            </a:r>
            <a:r>
              <a:rPr lang="ru-RU" sz="2800" dirty="0"/>
              <a:t> до </a:t>
            </a:r>
            <a:r>
              <a:rPr lang="ru-RU" sz="2800" dirty="0" err="1"/>
              <a:t>дії</a:t>
            </a:r>
            <a:r>
              <a:rPr lang="ru-RU" sz="2800" dirty="0"/>
              <a:t>:</a:t>
            </a:r>
          </a:p>
          <a:p>
            <a:r>
              <a:rPr lang="ru-RU" sz="2800" dirty="0" err="1"/>
              <a:t>Акції</a:t>
            </a:r>
            <a:r>
              <a:rPr lang="ru-RU" sz="2800" dirty="0"/>
              <a:t> (</a:t>
            </a:r>
            <a:r>
              <a:rPr lang="ru-RU" sz="2800" dirty="0" err="1"/>
              <a:t>акційна</a:t>
            </a:r>
            <a:r>
              <a:rPr lang="ru-RU" sz="2800" dirty="0"/>
              <a:t> газета), </a:t>
            </a:r>
          </a:p>
          <a:p>
            <a:r>
              <a:rPr lang="ru-RU" sz="2800" dirty="0" err="1"/>
              <a:t>картки</a:t>
            </a:r>
            <a:r>
              <a:rPr lang="ru-RU" sz="2800" dirty="0"/>
              <a:t> </a:t>
            </a:r>
            <a:r>
              <a:rPr lang="ru-RU" sz="2800" dirty="0" err="1"/>
              <a:t>товарів</a:t>
            </a:r>
            <a:r>
              <a:rPr lang="ru-RU" sz="2800" dirty="0"/>
              <a:t> (для </a:t>
            </a:r>
            <a:r>
              <a:rPr lang="ru-RU" sz="2800" dirty="0" err="1"/>
              <a:t>інтернет-магазинів</a:t>
            </a:r>
            <a:r>
              <a:rPr lang="ru-RU" sz="2800" dirty="0"/>
              <a:t>), </a:t>
            </a:r>
          </a:p>
          <a:p>
            <a:r>
              <a:rPr lang="ru-RU" sz="2800" dirty="0" err="1"/>
              <a:t>знижки</a:t>
            </a:r>
            <a:r>
              <a:rPr lang="ru-RU" sz="2800" dirty="0"/>
              <a:t> </a:t>
            </a:r>
            <a:endParaRPr lang="ru-UA" sz="28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77845BA-3D42-4BF3-9740-17EC87D440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434" y="3214813"/>
            <a:ext cx="2241797" cy="319575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F49C3D2-0AD9-4CB0-A120-B65B7B4E91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6552" y="4774430"/>
            <a:ext cx="2083570" cy="2083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038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5AA6EC-E20A-4B1E-AF60-7097A2D13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err="1"/>
              <a:t>Новинний</a:t>
            </a:r>
            <a:r>
              <a:rPr lang="ru-RU" sz="4800" dirty="0"/>
              <a:t> контент </a:t>
            </a:r>
            <a:endParaRPr lang="ru-UA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BFC0AE-73D5-41F3-B9FF-0A1376C87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2400" dirty="0"/>
              <a:t>Новина і </a:t>
            </a:r>
            <a:r>
              <a:rPr lang="uk-UA" sz="2400" dirty="0" err="1"/>
              <a:t>промоновина</a:t>
            </a:r>
            <a:r>
              <a:rPr lang="uk-UA" sz="2400" dirty="0"/>
              <a:t>.</a:t>
            </a:r>
          </a:p>
          <a:p>
            <a:r>
              <a:rPr lang="uk-UA" sz="2400" dirty="0" err="1"/>
              <a:t>Гайди</a:t>
            </a:r>
            <a:r>
              <a:rPr lang="uk-UA" sz="2400" dirty="0"/>
              <a:t> (корисні інструкції) і огляди.</a:t>
            </a:r>
          </a:p>
          <a:p>
            <a:r>
              <a:rPr lang="ru-RU" sz="2400" dirty="0" err="1"/>
              <a:t>Інтерв"ю</a:t>
            </a:r>
            <a:r>
              <a:rPr lang="ru-RU" sz="2400" dirty="0"/>
              <a:t>. </a:t>
            </a:r>
          </a:p>
          <a:p>
            <a:r>
              <a:rPr lang="ru-RU" sz="2400" dirty="0" err="1"/>
              <a:t>Картки</a:t>
            </a:r>
            <a:r>
              <a:rPr lang="ru-RU" sz="2400" dirty="0"/>
              <a:t> (приклад: </a:t>
            </a:r>
            <a:r>
              <a:rPr lang="en-US" sz="2400" dirty="0">
                <a:hlinkClick r:id="rId2"/>
              </a:rPr>
              <a:t>https://www.the-village.com.ua/village/knowledge/health-knowledge/325051-son-pid-chas-viyni</a:t>
            </a:r>
            <a:r>
              <a:rPr lang="uk-UA" sz="2400" dirty="0"/>
              <a:t>)</a:t>
            </a:r>
          </a:p>
          <a:p>
            <a:r>
              <a:rPr lang="uk-UA" sz="2400" dirty="0" err="1"/>
              <a:t>Спецпроєкти</a:t>
            </a:r>
            <a:r>
              <a:rPr lang="uk-UA" sz="2400" dirty="0"/>
              <a:t> (наприклад, </a:t>
            </a:r>
            <a:r>
              <a:rPr lang="uk-UA" sz="2400" dirty="0" err="1"/>
              <a:t>лонгрід</a:t>
            </a:r>
            <a:r>
              <a:rPr lang="uk-UA" sz="2400" dirty="0"/>
              <a:t> для інтернет-медіа </a:t>
            </a:r>
            <a:r>
              <a:rPr lang="ru-RU" sz="2400" dirty="0"/>
              <a:t>— жанр </a:t>
            </a:r>
            <a:r>
              <a:rPr lang="ru-RU" sz="2400" dirty="0" err="1"/>
              <a:t>журналістики</a:t>
            </a:r>
            <a:r>
              <a:rPr lang="ru-RU" sz="2400" dirty="0"/>
              <a:t>, </a:t>
            </a:r>
            <a:r>
              <a:rPr lang="ru-RU" sz="2400" dirty="0" err="1"/>
              <a:t>якому</a:t>
            </a:r>
            <a:r>
              <a:rPr lang="ru-RU" sz="2400" dirty="0"/>
              <a:t> </a:t>
            </a:r>
            <a:r>
              <a:rPr lang="ru-RU" sz="2400" dirty="0" err="1"/>
              <a:t>притаманний</a:t>
            </a:r>
            <a:r>
              <a:rPr lang="ru-RU" sz="2400" dirty="0"/>
              <a:t> великий </a:t>
            </a:r>
            <a:r>
              <a:rPr lang="ru-RU" sz="2400" dirty="0" err="1"/>
              <a:t>обсяг</a:t>
            </a:r>
            <a:r>
              <a:rPr lang="ru-RU" sz="2400" dirty="0"/>
              <a:t> контенту)</a:t>
            </a:r>
          </a:p>
          <a:p>
            <a:r>
              <a:rPr lang="ru-RU" sz="2400" dirty="0" err="1"/>
              <a:t>Статті</a:t>
            </a:r>
            <a:r>
              <a:rPr lang="ru-RU" sz="2400" dirty="0"/>
              <a:t> (</a:t>
            </a:r>
            <a:r>
              <a:rPr lang="ru-RU" sz="2400" dirty="0" err="1"/>
              <a:t>експертів</a:t>
            </a:r>
            <a:r>
              <a:rPr lang="ru-RU" sz="2400" dirty="0"/>
              <a:t>) – приклад </a:t>
            </a:r>
            <a:r>
              <a:rPr lang="en-US" sz="2400" dirty="0">
                <a:hlinkClick r:id="rId3"/>
              </a:rPr>
              <a:t>https://kurkul.com/akademija-fermerstva?Filters%5b%5d=130</a:t>
            </a:r>
            <a:endParaRPr lang="uk-UA" sz="2400"/>
          </a:p>
          <a:p>
            <a:endParaRPr lang="ru-UA" sz="2400" dirty="0"/>
          </a:p>
        </p:txBody>
      </p:sp>
    </p:spTree>
    <p:extLst>
      <p:ext uri="{BB962C8B-B14F-4D97-AF65-F5344CB8AC3E}">
        <p14:creationId xmlns:p14="http://schemas.microsoft.com/office/powerpoint/2010/main" val="4085257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C97D7-A78D-4654-A4A5-DA41AD5EB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err="1"/>
              <a:t>Репутаційний</a:t>
            </a:r>
            <a:r>
              <a:rPr lang="ru-RU" sz="4000" dirty="0"/>
              <a:t> контент </a:t>
            </a:r>
            <a:endParaRPr lang="ru-UA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BC21D1-98F8-4567-9BAF-A71F17EA6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err="1"/>
              <a:t>Функція</a:t>
            </a:r>
            <a:r>
              <a:rPr lang="ru-RU" sz="3200" dirty="0"/>
              <a:t> - </a:t>
            </a:r>
            <a:r>
              <a:rPr lang="ru-RU" sz="3200" dirty="0" err="1"/>
              <a:t>формує</a:t>
            </a:r>
            <a:r>
              <a:rPr lang="ru-RU" sz="3200" dirty="0"/>
              <a:t> </a:t>
            </a:r>
            <a:r>
              <a:rPr lang="ru-RU" sz="3200" dirty="0" err="1"/>
              <a:t>експертність</a:t>
            </a:r>
            <a:r>
              <a:rPr lang="ru-RU" sz="3200" dirty="0"/>
              <a:t> </a:t>
            </a:r>
            <a:r>
              <a:rPr lang="ru-RU" sz="3200" dirty="0" err="1"/>
              <a:t>компанії</a:t>
            </a:r>
            <a:r>
              <a:rPr lang="ru-RU" sz="3200" dirty="0"/>
              <a:t> в очах </a:t>
            </a:r>
            <a:r>
              <a:rPr lang="ru-RU" sz="3200" dirty="0" err="1"/>
              <a:t>аудиторії</a:t>
            </a:r>
            <a:r>
              <a:rPr lang="ru-RU" sz="3200" dirty="0"/>
              <a:t>. </a:t>
            </a:r>
            <a:r>
              <a:rPr lang="ru-RU" sz="3200" dirty="0" err="1"/>
              <a:t>Види</a:t>
            </a:r>
            <a:r>
              <a:rPr lang="ru-RU" sz="3200" dirty="0"/>
              <a:t>:</a:t>
            </a:r>
          </a:p>
          <a:p>
            <a:r>
              <a:rPr lang="ru-RU" sz="2000" dirty="0"/>
              <a:t>Топи і рейтинги</a:t>
            </a:r>
          </a:p>
          <a:p>
            <a:r>
              <a:rPr lang="ru-RU" sz="2000" dirty="0"/>
              <a:t>Пост про нагороди </a:t>
            </a:r>
            <a:r>
              <a:rPr lang="ru-RU" sz="2000" dirty="0" err="1"/>
              <a:t>компанії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співробітників</a:t>
            </a:r>
            <a:endParaRPr lang="ru-RU" sz="2000" dirty="0"/>
          </a:p>
          <a:p>
            <a:r>
              <a:rPr lang="ru-RU" sz="2000" dirty="0"/>
              <a:t>Кейс (приклад: </a:t>
            </a:r>
            <a:r>
              <a:rPr lang="en-US" sz="2000" dirty="0">
                <a:hlinkClick r:id="rId2"/>
              </a:rPr>
              <a:t>https://bazilik.media/keisy/</a:t>
            </a:r>
            <a:r>
              <a:rPr lang="uk-UA" sz="2000" dirty="0"/>
              <a:t>). Завдання: складання кейсу.</a:t>
            </a:r>
          </a:p>
          <a:p>
            <a:r>
              <a:rPr lang="uk-UA" sz="2000" dirty="0" err="1"/>
              <a:t>Нішеві</a:t>
            </a:r>
            <a:r>
              <a:rPr lang="uk-UA" sz="2000" dirty="0"/>
              <a:t> міфи (наприклад, закордонне завжди якісніше).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942439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B0B3B1-1B0B-4CEB-B7F9-88F9AB172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err="1"/>
              <a:t>Комунікаційний</a:t>
            </a:r>
            <a:r>
              <a:rPr lang="ru-RU" sz="4000" dirty="0"/>
              <a:t> контент</a:t>
            </a:r>
            <a:endParaRPr lang="ru-UA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6DACDB-A8D5-4592-89EE-60CC403D3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400" dirty="0"/>
              <a:t>Функція – спілкування з аудиторією.    Види</a:t>
            </a:r>
            <a:r>
              <a:rPr lang="uk-UA" sz="3200" dirty="0"/>
              <a:t>:</a:t>
            </a:r>
          </a:p>
          <a:p>
            <a:r>
              <a:rPr lang="uk-UA" sz="3200" dirty="0"/>
              <a:t>Опитування</a:t>
            </a:r>
          </a:p>
          <a:p>
            <a:r>
              <a:rPr lang="uk-UA" sz="3200" dirty="0"/>
              <a:t>Відповіді на типові запитання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077536902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TM03457464[[fn=Дивиденд]]</Template>
  <TotalTime>50</TotalTime>
  <Words>417</Words>
  <Application>Microsoft Office PowerPoint</Application>
  <PresentationFormat>Широкоэкранный</PresentationFormat>
  <Paragraphs>33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Corbel</vt:lpstr>
      <vt:lpstr>Gill Sans MT</vt:lpstr>
      <vt:lpstr>Wingdings 2</vt:lpstr>
      <vt:lpstr>Дивиденд</vt:lpstr>
      <vt:lpstr>Інформаційний контент</vt:lpstr>
      <vt:lpstr>Види контенту за формою подачі матеріалу</vt:lpstr>
      <vt:lpstr>Види рекламного контенту</vt:lpstr>
      <vt:lpstr>Трейдконтент</vt:lpstr>
      <vt:lpstr>Новинний контент </vt:lpstr>
      <vt:lpstr>Репутаційний контент </vt:lpstr>
      <vt:lpstr>Комунікаційний контент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Інформаційний контент</dc:title>
  <dc:creator>Людмила Чернявская</dc:creator>
  <cp:lastModifiedBy>Людмила Чернявская</cp:lastModifiedBy>
  <cp:revision>2</cp:revision>
  <dcterms:created xsi:type="dcterms:W3CDTF">2022-04-21T17:43:19Z</dcterms:created>
  <dcterms:modified xsi:type="dcterms:W3CDTF">2022-04-21T18:33:29Z</dcterms:modified>
</cp:coreProperties>
</file>