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61" r:id="rId4"/>
    <p:sldId id="262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43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786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17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12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806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694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220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8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42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342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525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168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000CB-C6C8-4D61-98B5-65DBB7A168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82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44762" y="2092961"/>
            <a:ext cx="876808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dobe Devanagari" panose="02040503050201020203" pitchFamily="18" charset="0"/>
              </a:rPr>
              <a:t>ВСТУП ДО СПЕЦІАЛЬНОСТІ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dobe Devanagari" panose="02040503050201020203" pitchFamily="18" charset="0"/>
              </a:rPr>
              <a:t>: </a:t>
            </a: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dobe Devanagari" panose="02040503050201020203" pitchFamily="18" charset="0"/>
              </a:rPr>
              <a:t>ФІНАНСИ, БАНКІВСЬКА СПРАВА, СТРАХУВАННЯ ТА ФОНДОВИЙ РИНОК</a:t>
            </a:r>
            <a:endParaRPr lang="uk-UA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Adobe Devanagari" panose="02040503050201020203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81758" y="3989755"/>
            <a:ext cx="1017016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20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Лектор:  Сіліна Ірина Вадимівна</a:t>
            </a:r>
            <a:r>
              <a:rPr lang="uk-UA" sz="2000" dirty="0" smtClean="0">
                <a:latin typeface="Comic Sans MS" panose="030F0702030302020204" pitchFamily="66" charset="0"/>
              </a:rPr>
              <a:t>, </a:t>
            </a:r>
          </a:p>
          <a:p>
            <a:pPr>
              <a:spcBef>
                <a:spcPts val="600"/>
              </a:spcBef>
            </a:pP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кандидат економічних наук, доцент, </a:t>
            </a:r>
          </a:p>
          <a:p>
            <a:pPr>
              <a:spcBef>
                <a:spcPts val="600"/>
              </a:spcBef>
            </a:pP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доцент кафедри інформаційної економіки підприємництва та фінансів</a:t>
            </a:r>
            <a:endParaRPr lang="uk-UA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15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712720" y="264477"/>
            <a:ext cx="9265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Що об’єднує фінанси, банківську справу, страхування та фондовий ринок?</a:t>
            </a:r>
          </a:p>
          <a:p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Уяви світ як величезний механізм. Його шестерні – це гроші, інвестиції, ризики та можливості. І все це працює завдяки чотирьом головним силам фінансового Всесвіту:</a:t>
            </a:r>
          </a:p>
          <a:p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Банки</a:t>
            </a:r>
            <a:r>
              <a:rPr lang="uk-UA" sz="2400" dirty="0" smtClean="0">
                <a:latin typeface="Comic Sans MS" panose="030F0702030302020204" pitchFamily="66" charset="0"/>
              </a:rPr>
              <a:t> – 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серце економіки, яке качає гроші по венах бізнесу та людей. Вони зберігають, кредитують, інвестують. Без них розвиток неможливий.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8276" y="3382585"/>
            <a:ext cx="11577003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Фінанси</a:t>
            </a:r>
            <a:r>
              <a:rPr lang="uk-UA" sz="2400" dirty="0">
                <a:latin typeface="Comic Sans MS" panose="030F0702030302020204" pitchFamily="66" charset="0"/>
              </a:rPr>
              <a:t> –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це мова грошей. Як їх примножити? Як ними керувати? Як зробити так, щоб вони працювали на тебе? Це ключ до успіху компаній, країн і окремих людей.</a:t>
            </a:r>
          </a:p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Страхування</a:t>
            </a:r>
            <a:r>
              <a:rPr lang="uk-UA" sz="2400" dirty="0">
                <a:latin typeface="Comic Sans MS" panose="030F0702030302020204" pitchFamily="66" charset="0"/>
              </a:rPr>
              <a:t> –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невидима броня. Воно рятує від фінансових буревіїв, даючи людям і бізнесу впевненість у завтрашньому дні</a:t>
            </a:r>
            <a:r>
              <a:rPr lang="uk-UA" sz="2400" dirty="0">
                <a:latin typeface="Comic Sans MS" panose="030F0702030302020204" pitchFamily="66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Фондовий ринок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uk-UA" sz="2400" dirty="0">
                <a:latin typeface="Comic Sans MS" panose="030F0702030302020204" pitchFamily="66" charset="0"/>
              </a:rPr>
              <a:t>–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місце, де гроші створюють ще більше грошей. Акції, облігації, біржові угоди – це гра, де виграє той, хто розуміє правила.</a:t>
            </a:r>
          </a:p>
          <a:p>
            <a:pPr>
              <a:spcBef>
                <a:spcPts val="600"/>
              </a:spcBef>
            </a:pPr>
            <a:endParaRPr lang="uk-UA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76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826000" y="1163656"/>
            <a:ext cx="8524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Що їх об’єднує?</a:t>
            </a:r>
            <a:endParaRPr lang="uk-UA" sz="2800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5840" y="2734717"/>
            <a:ext cx="1109472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Це все – частини однієї системи, де кожен елемент залежить від іншого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Фінанси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дають стратегію, банки – інструменти, страхування – захист, а фондовий ринок – можливості для зростання.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Хочеш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зрозуміти, як це працює? </a:t>
            </a:r>
            <a:endParaRPr lang="uk-UA" sz="2400" dirty="0" smtClean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Ласкаво </a:t>
            </a:r>
            <a:r>
              <a:rPr lang="uk-UA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просимо у світ великих фінансів! </a:t>
            </a:r>
            <a:endParaRPr lang="uk-UA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46400" y="819835"/>
            <a:ext cx="924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Хочеш керувати фінансовими потоками, ухвалювати стратегічні рішення та працювати у світі великих грошей?</a:t>
            </a:r>
            <a:endParaRPr lang="uk-UA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46400" y="2506395"/>
            <a:ext cx="8514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Ця дисципліна – твій перший крок у світ фінансів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де ти дізнаєшся:</a:t>
            </a:r>
            <a:endParaRPr lang="uk-UA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8720" y="3638957"/>
            <a:ext cx="880872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працюють гроші та фінансові ринки?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Що відбувається всередині банків та страхових компаній?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працює фондовий ринок і хто на ньому заробляє?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аналізувати фінансові ризики та управляти капіталом?</a:t>
            </a:r>
            <a:endParaRPr lang="uk-UA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871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46400" y="819835"/>
            <a:ext cx="924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Хочеш керувати фінансовими потоками, ухвалювати стратегічні рішення та працювати у світі великих грошей?</a:t>
            </a:r>
            <a:endParaRPr lang="uk-UA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46400" y="2506395"/>
            <a:ext cx="8514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Ця дисципліна – твій перший крок у світ фінансів</a:t>
            </a: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де ти дізнаєшся:</a:t>
            </a:r>
            <a:endParaRPr lang="uk-UA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8720" y="3638957"/>
            <a:ext cx="880872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працюють гроші та фінансові ринки?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Що відбувається всередині банків та страхових компаній?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працює фондовий ринок і хто на ньому заробляє?</a:t>
            </a:r>
          </a:p>
          <a:p>
            <a:pPr>
              <a:spcBef>
                <a:spcPts val="600"/>
              </a:spcBef>
            </a:pPr>
            <a:r>
              <a:rPr lang="uk-UA" sz="2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Як аналізувати фінансові ризики та управляти капіталом?</a:t>
            </a:r>
            <a:endParaRPr lang="uk-UA" sz="2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56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17040" y="1867376"/>
            <a:ext cx="97231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Що ти отримаєш?</a:t>
            </a:r>
          </a:p>
          <a:p>
            <a:pPr algn="just"/>
            <a:r>
              <a:rPr lang="uk-UA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uk-UA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uk-UA" sz="2800" dirty="0" smtClean="0">
                <a:latin typeface="Comic Sans MS" panose="030F0702030302020204" pitchFamily="66" charset="0"/>
              </a:rPr>
              <a:t>✅ </a:t>
            </a: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Зрозумієш, які перспективи відкриває спеціальність</a:t>
            </a:r>
            <a:b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✅ Дізнаєшся про тренди у фінансовій сфері</a:t>
            </a:r>
            <a:b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uk-UA" sz="28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✅ Отримаєш навички, які знадобляться у будь-якому бізнесі</a:t>
            </a:r>
            <a:endParaRPr lang="uk-UA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772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37" y="264477"/>
            <a:ext cx="2143125" cy="21431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44762" y="2174855"/>
            <a:ext cx="882427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Фінансовий світ постійно змінюється, і ти можеш стати тим, хто його формує!</a:t>
            </a:r>
          </a:p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Почни свій шлях до успіху вже сьогодні</a:t>
            </a:r>
            <a:endParaRPr lang="uk-UA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0249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380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Adobe Devanagari</vt:lpstr>
      <vt:lpstr>Arial</vt:lpstr>
      <vt:lpstr>Calibri</vt:lpstr>
      <vt:lpstr>Calibri Light</vt:lpstr>
      <vt:lpstr>Comic Sans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</cp:revision>
  <dcterms:created xsi:type="dcterms:W3CDTF">2025-03-24T11:50:06Z</dcterms:created>
  <dcterms:modified xsi:type="dcterms:W3CDTF">2025-03-24T12:43:01Z</dcterms:modified>
</cp:coreProperties>
</file>