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35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07.02.2026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b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>
                <a:solidFill>
                  <a:srgbClr val="C00000"/>
                </a:solidFill>
                <a:latin typeface="Cambria" panose="02040503050406030204" pitchFamily="18" charset="0"/>
              </a:rPr>
              <a:t>ФІНАНСОВІ СИСТЕМИ ЗАРУБІЖНИХ КРАЇН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19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коледж, Таврійський державний аграрний університет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фінансовий аналіз бюджетних та підприємницьких структур, ринок </a:t>
            </a:r>
            <a:r>
              <a:rPr lang="uk-UA" sz="2200" i="1" dirty="0">
                <a:latin typeface="Cambria" pitchFamily="18" charset="0"/>
              </a:rPr>
              <a:t>фінансових послуг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фінансовий менеджмент, </a:t>
            </a:r>
            <a:r>
              <a:rPr lang="uk-UA" sz="2200" i="1" dirty="0">
                <a:latin typeface="Cambria" pitchFamily="18" charset="0"/>
              </a:rPr>
              <a:t>інвестиційний 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фінансова інфраструктура</a:t>
            </a:r>
            <a:r>
              <a:rPr lang="uk-UA" sz="2200" i="1">
                <a:latin typeface="Cambria" pitchFamily="18" charset="0"/>
              </a:rPr>
              <a:t>, ринок сучасних фінансових інструментів, </a:t>
            </a:r>
            <a:r>
              <a:rPr lang="uk-UA" sz="2200" i="1" dirty="0">
                <a:latin typeface="Cambria" pitchFamily="18" charset="0"/>
              </a:rPr>
              <a:t>міжнародні фінанси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фінансові </a:t>
            </a:r>
            <a:r>
              <a:rPr lang="uk-UA" sz="2200" i="1" dirty="0" err="1">
                <a:latin typeface="Cambria" pitchFamily="18" charset="0"/>
              </a:rPr>
              <a:t>стартапи</a:t>
            </a:r>
            <a:endParaRPr lang="uk-UA" sz="2400" i="1" dirty="0"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i="1" dirty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</TotalTime>
  <Words>428</Words>
  <Application>Microsoft Office PowerPoint</Application>
  <PresentationFormat>Широкоэкранный</PresentationFormat>
  <Paragraphs>34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Gill Sans MT</vt:lpstr>
      <vt:lpstr>Wingdings</vt:lpstr>
      <vt:lpstr>Галерея</vt:lpstr>
      <vt:lpstr>ДИСЦИПЛІНА :   ФІНАНСОВІ СИСТЕМИ ЗАРУБІЖНИХ КРАЇН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Lero4ka Ogloblina</cp:lastModifiedBy>
  <cp:revision>126</cp:revision>
  <dcterms:created xsi:type="dcterms:W3CDTF">2019-11-02T14:16:53Z</dcterms:created>
  <dcterms:modified xsi:type="dcterms:W3CDTF">2026-02-07T11:50:50Z</dcterms:modified>
</cp:coreProperties>
</file>