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8" r:id="rId11"/>
    <p:sldId id="279" r:id="rId12"/>
    <p:sldId id="280" r:id="rId13"/>
    <p:sldId id="281" r:id="rId14"/>
    <p:sldId id="267" r:id="rId15"/>
    <p:sldId id="266" r:id="rId16"/>
    <p:sldId id="268" r:id="rId17"/>
    <p:sldId id="282" r:id="rId18"/>
    <p:sldId id="283" r:id="rId19"/>
    <p:sldId id="269" r:id="rId20"/>
    <p:sldId id="270" r:id="rId21"/>
    <p:sldId id="271" r:id="rId22"/>
    <p:sldId id="272" r:id="rId23"/>
    <p:sldId id="284" r:id="rId24"/>
    <p:sldId id="273" r:id="rId25"/>
    <p:sldId id="285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0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4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9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6906-1750-4FF1-85A0-8B78E9B2BD7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9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720" y="34821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ДІЯЛЬНОСТІ ПІДРОЗДІЛІВ ЮВЕНАЛЬНОЇ ПРЕВЕНЦІЇ ЩОДО РОЗШУКУ БЕЗВІСТИ ЗНИКЛИХ ДІТЕЙ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9720" y="5869750"/>
            <a:ext cx="9144000" cy="1655762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1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еловечки для презентаций на прозрачном фоне анимация - Zefirka.club фото и 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8" y="1453896"/>
            <a:ext cx="333634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5536" y="1568450"/>
            <a:ext cx="8900159" cy="5289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слідчо-оперативну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наряди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заволодів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дому,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траплялися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могла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6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122" y="1690688"/>
            <a:ext cx="10753725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доповісти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начальнику органу (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заступникам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(начальнику СРПП),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органу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наряди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вокзалів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123" y="1690688"/>
            <a:ext cx="7275958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чергові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(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ДСНС,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особу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ІПНП.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чергової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ужиті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923188"/>
            <a:ext cx="4221480" cy="4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6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122" y="1690688"/>
            <a:ext cx="10753725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протоколах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слідову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записи з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щоденників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зошитів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стільникового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3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4" y="273685"/>
            <a:ext cx="11793094" cy="1325563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аналізує наступну інформацію: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75" y="1482725"/>
            <a:ext cx="7842885" cy="5289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речей,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школі-інтернаті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рельєф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гідрометеорологічні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89" y="1732978"/>
            <a:ext cx="4409384" cy="50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59" y="202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3959" y="183476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телефону, номера 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речей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карток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3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15921" y="104831"/>
            <a:ext cx="123079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ГРОМАДСЬКОСТІ, ЗАСОБІВ МАСОВОЇ ІНФОРМАЦІЇ </a:t>
            </a: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ЗДІЙСНЮЄ ШЛЯХОМ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393827">
            <a:off x="3103835" y="1002323"/>
            <a:ext cx="371475" cy="46399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22875">
            <a:off x="7855313" y="1012050"/>
            <a:ext cx="371475" cy="383801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9214" y="1604772"/>
            <a:ext cx="4350258" cy="3790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фотокарткою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фотокарткою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стенді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8450" y="1604772"/>
            <a:ext cx="4339486" cy="3790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розшукових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плакатів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5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2136" y="413978"/>
            <a:ext cx="8130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ПРЕДСТАВНИКИ ЮВЕНАЛЬНОЇ ПРЕВЕНЦІЇ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393827">
            <a:off x="3103835" y="1002323"/>
            <a:ext cx="371475" cy="46399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22875">
            <a:off x="7855313" y="1012050"/>
            <a:ext cx="371475" cy="383801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9214" y="1604772"/>
            <a:ext cx="5282946" cy="4933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першочергових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НПУ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навчальновиховного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інформують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фактом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уживають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НПУ з метою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8450" y="1604772"/>
            <a:ext cx="5482486" cy="4933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ЮП у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НПУ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першочергових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уподобань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на момент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сусідів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висвітлити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речей,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</a:t>
            </a:r>
            <a:r>
              <a:rPr lang="ru-RU" sz="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речей та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навчально-виховному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мережах;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телефону,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IMEI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номера абонента; </a:t>
            </a: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рельєфу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гідрометеорологічних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у день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2136" y="413978"/>
            <a:ext cx="8130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ПРЕДСТАВНИКИ ЮВЕНАЛЬНОЇ ПРЕВЕНЦІЇ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393827">
            <a:off x="3103835" y="1002323"/>
            <a:ext cx="371475" cy="46399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22875">
            <a:off x="7855313" y="1012050"/>
            <a:ext cx="371475" cy="383801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9214" y="1604772"/>
            <a:ext cx="5282946" cy="4933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перебувала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ЮП у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НПУ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вживає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передання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батькам,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представникові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доставляє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інформує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ініціатора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3274" y="1531443"/>
            <a:ext cx="5482486" cy="4933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ЮП з метою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та умов,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зникненню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органу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та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2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26454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Закордонний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10" y="2111883"/>
            <a:ext cx="11068050" cy="4357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зіткнутися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незнайомцем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не є членом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суду, постанови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939528" y="1059657"/>
            <a:ext cx="1901952" cy="132588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5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88" y="3218688"/>
            <a:ext cx="3639312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6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783590"/>
            <a:ext cx="10515600" cy="5994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втекла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дому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догляду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покинута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яку попросили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дозволили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загубилась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травмувалась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Інцидент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загубилася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нечесною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інцидент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8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365125"/>
            <a:ext cx="11115675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такою,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0" y="1690688"/>
            <a:ext cx="7924800" cy="5167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нижченаведених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зоною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годин на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ґ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несумісний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Человек для презентации на прозрачном фоне - Zefirka.club фото и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69" y="1955864"/>
            <a:ext cx="3868864" cy="38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66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201764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відреагуйте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увімкнувши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відеокамеру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патрульному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Опитайте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коли, де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востаннє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Опитайте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востаннє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7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2017648"/>
            <a:ext cx="10515600" cy="46666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інциденту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підозрюваного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переконайтесь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Опечатайте/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Поцікавтеся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першим(-ими)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(-ими)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остаточного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8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52" y="1578737"/>
            <a:ext cx="787603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партнерами протокол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дому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RMFCH).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протоколом,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відреагувати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Персонал повинен пройти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зниклу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оперативного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665208" y="99537"/>
            <a:ext cx="1901952" cy="132588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25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98" y="11430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52" y="157873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вносяться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поза межами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проводитимуться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розвідувальної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нещодавньої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видимого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погодить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Справа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класифікуватися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видимого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годин.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як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Агентства-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665208" y="99537"/>
            <a:ext cx="1901952" cy="132588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3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848" y="1027906"/>
            <a:ext cx="9793224" cy="4351338"/>
          </a:xfrm>
        </p:spPr>
        <p:txBody>
          <a:bodyPr>
            <a:normAutofit fontScale="25000" lnSpcReduction="20000"/>
          </a:bodyPr>
          <a:lstStyle/>
          <a:p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В. ДжагуО64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С. Макаренко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;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–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ХНУВС, 2022. – 204с.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Гончарук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Омелянюк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З початку 2021-го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сайт. 30.08.2021.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https://suspilne.media/159549-z-pocatku-roku-v-ukraini-rozsukali-ponad-9tisac-ditej-nacpolicia/.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Закон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12.07.2018 № 2505-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//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(БД)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(ВР)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 laws/show/2505-19.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тікають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дому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KOLO.NEWS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31.05.2019.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https://kolo.news/category/suspilstvo/14477;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Геращенко О. 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схільних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бродяжництва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психол. наук : 19.00.06.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23 с.  6Літун О. О.,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Фесак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націоальна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берез. 2021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С. 344–345. 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Літун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О.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результатами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вісник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справ. 2020. № 2 (105). С. 304–308.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Кононець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П., Кравченко І.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Вид.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О., 2020. С. 83.</a:t>
            </a: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Літун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О.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Оперативно-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практики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Ч. 1. С. 43.  12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негласних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Наказ Ген.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16.11.2012 № 114/1042/516/1199/ 936/1687/5 // БД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ВР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 rada.gov.ua/laws/show/v0114900-12.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заяви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оперативного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Наказ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27.04.2020 № 357 // БД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ВР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https://zakon.rada.gov.ua/laws/show/z0443-20.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// Служба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Магнолія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https://missingchildren.org.ua/uk/content/pro-sluzhbu. 16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сайт. 22.09.2021.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https://www.npu.gov.ua/news/preventivna-robota/ naczpolicziya-razom-iz-Facebook-zapuskaje-sistemu-spovishhennya-yakaspriyatime-rozshuku-zniklix-ditej/.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Бахаєва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собаки як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кінологічної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С. 19–22.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Law-Enforcement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for Reports of Missing and Abducted Children : A model. October 2011 // The National Center for Missing &amp; Exploited Children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https://www.missingkids.org/content/ dam/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missingkids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/pdfs/Law%20Enforcement%20Missing%20Child%20Policy.p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Missing Children Protocol. Procedures regarding children missing from home and care. September 2021 //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Tri.x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https://www.proceduresonline. com/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nesubregion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/files/gateshead_misper.pdf.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Law-Enforcement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for Reports of Missing and Abducted Children : A model. October 2011 // The National Center for Missing &amp; Exploited Children 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URL: https://www.missingkids.org/content/dam/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missingkids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/pdfs/Law%20Enforcement%20Missing%20Child%20Policy.pdf.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48" y="2418112"/>
            <a:ext cx="3424904" cy="34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Діяльність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 ювенальної превенції щодо розшуку безвісти зниклих дітей на території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60" y="2090800"/>
            <a:ext cx="1103884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місцеперебування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79" y="3486309"/>
            <a:ext cx="3191257" cy="31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44" y="421640"/>
            <a:ext cx="8218424" cy="52222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втікли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дому.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правозастосовній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втекла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втекла з дому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з догляду,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змусили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вмовили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втекти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повідомила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600" dirty="0"/>
          </a:p>
        </p:txBody>
      </p:sp>
      <p:pic>
        <p:nvPicPr>
          <p:cNvPr id="2050" name="Picture 2" descr="25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68" y="1179576"/>
            <a:ext cx="3524685" cy="42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5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60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" y="1219200"/>
            <a:ext cx="12059920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з-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вона повинна бути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Закону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1989 року).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зниклою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будь-яка особа,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наражатися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зниклою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вона повинна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9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4" y="20110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умовами, які спонукають дітей до втечі, є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небажання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працювати чи навчатися;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романтика подорожей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сімейні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сварки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 поводження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або осіб, які їх заміняють;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однолітками;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аморального способу життя, бродяжництва та жебракування;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дорослих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 щодо розбещення;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змістовного дозвілля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2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факторами: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2400" y="219138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психологічному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неочевидності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прихованістю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ІТ-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прихованістю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самих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заходами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592" y="2273681"/>
            <a:ext cx="10515600" cy="300355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слідчих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дільничні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зниклої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вносяться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досудових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розслідувань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кваліфікуються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 годин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заводиться оперативно-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8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еловечки для презентаций на прозрачном фоне анимация - Zefirka.club фото и 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12" y="999522"/>
            <a:ext cx="3531388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130" y="1811909"/>
            <a:ext cx="10753725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та родичами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порядку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973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3589</Words>
  <Application>Microsoft Office PowerPoint</Application>
  <PresentationFormat>Широкоэкранный</PresentationFormat>
  <Paragraphs>166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ОСОБЛИВОСТІ ДІЯЛЬНОСТІ ПІДРОЗДІЛІВ ЮВЕНАЛЬНОЇ ПРЕВЕНЦІЇ ЩОДО РОЗШУКУ БЕЗВІСТИ ЗНИКЛИХ ДІТЕЙ </vt:lpstr>
      <vt:lpstr> План:</vt:lpstr>
      <vt:lpstr>1. Діяльність підрозділів ювенальної превенції щодо розшуку безвісти зниклих дітей на території України</vt:lpstr>
      <vt:lpstr>Презентация PowerPoint</vt:lpstr>
      <vt:lpstr>Зарубіжний досвід</vt:lpstr>
      <vt:lpstr>Причинами та умовами, які спонукають дітей до втечі, є :  − небажання працювати чи навчатися;  − романтика подорожей;  − сімейні сварки;  − жорстоке поводження батьків або осіб, які їх заміняють;   − конфлікти з однолітками;   − схильність до аморального способу життя, бродяжництва та жебракування; − вплив дорослих осіб щодо розбещення;  − відсутність змістовного дозвілля тощо.  </vt:lpstr>
      <vt:lpstr>Потреба оперативно-розшукового забезпечення розшуку дітей, які зникають безвісти, обумовлена такими факторами: </vt:lpstr>
      <vt:lpstr>До розшуку неповнолітніх залучаються різні підрозділи Національної поліції:</vt:lpstr>
      <vt:lpstr>Орієнтовний алгоритм дій у разі отримання інформації про дитину, що безвісти зникла.</vt:lpstr>
      <vt:lpstr>Орієнтовний алгоритм дій у разі отримання інформації про дитину, що безвісти зникла.</vt:lpstr>
      <vt:lpstr>Орієнтовний алгоритм дій у разі отримання інформації про дитину, що безвісти зникла.</vt:lpstr>
      <vt:lpstr>Орієнтовний алгоритм дій у разі отримання інформації про дитину, що безвісти зникла.</vt:lpstr>
      <vt:lpstr>Збирання даних про зниклу безвісти дитину поліцейський використовує:</vt:lpstr>
      <vt:lpstr>Поліцейський аналізує наступну інформацію: </vt:lpstr>
      <vt:lpstr>Першочергові заходи поліцейського щодо встановлення її місцезнаходження, які передбачають:</vt:lpstr>
      <vt:lpstr>Презентация PowerPoint</vt:lpstr>
      <vt:lpstr>Презентация PowerPoint</vt:lpstr>
      <vt:lpstr>Презентация PowerPoint</vt:lpstr>
      <vt:lpstr>2.2. Закордонний досвід діяльності поліції у сфері розшуку зниклих дітей</vt:lpstr>
      <vt:lpstr>Презентация PowerPoint</vt:lpstr>
      <vt:lpstr> Дитина вважається такою, що знаходиться в зоні ризику: </vt:lpstr>
      <vt:lpstr>Порядок дій для офіцера поліції, призначеного на розгляд справи про зниклу дитину: </vt:lpstr>
      <vt:lpstr>Порядок дій для офіцера поліції, призначеного на розгляд справи про зниклу дитину: </vt:lpstr>
      <vt:lpstr>Вимоги до реагування:</vt:lpstr>
      <vt:lpstr>Вимоги до реагування:</vt:lpstr>
      <vt:lpstr>Рекомендована література: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Адміністративне правопорушення та його юридичний склад</dc:title>
  <dc:creator>User</dc:creator>
  <cp:lastModifiedBy>RePack by Diakov</cp:lastModifiedBy>
  <cp:revision>17</cp:revision>
  <dcterms:created xsi:type="dcterms:W3CDTF">2022-09-04T17:35:51Z</dcterms:created>
  <dcterms:modified xsi:type="dcterms:W3CDTF">2024-10-09T06:27:09Z</dcterms:modified>
</cp:coreProperties>
</file>