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336" r:id="rId3"/>
    <p:sldId id="271" r:id="rId4"/>
    <p:sldId id="273" r:id="rId5"/>
    <p:sldId id="272" r:id="rId6"/>
    <p:sldId id="274" r:id="rId7"/>
    <p:sldId id="276" r:id="rId8"/>
    <p:sldId id="275" r:id="rId9"/>
    <p:sldId id="277" r:id="rId10"/>
    <p:sldId id="279" r:id="rId11"/>
    <p:sldId id="278" r:id="rId12"/>
    <p:sldId id="280" r:id="rId13"/>
    <p:sldId id="281" r:id="rId14"/>
    <p:sldId id="282" r:id="rId15"/>
    <p:sldId id="28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741"/>
    <a:srgbClr val="F1F1F1"/>
    <a:srgbClr val="001736"/>
    <a:srgbClr val="003374"/>
    <a:srgbClr val="173A8D"/>
    <a:srgbClr val="C9A093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822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2CDB9F-4BAF-4594-AC27-5C54FA2BEF6A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1AB566F-A353-49B5-B4F2-1A031685F471}">
      <dgm:prSet phldrT="[Текст]"/>
      <dgm:spPr/>
      <dgm:t>
        <a:bodyPr/>
        <a:lstStyle/>
        <a:p>
          <a:r>
            <a:rPr lang="uk-UA" dirty="0" smtClean="0"/>
            <a:t>Геніальні бідняки, картини яких після смерті  коштують мільйони</a:t>
          </a:r>
          <a:endParaRPr lang="ru-RU" dirty="0"/>
        </a:p>
      </dgm:t>
    </dgm:pt>
    <dgm:pt modelId="{6C824EC7-3B1C-47BF-8A9F-D85E9D769869}" type="parTrans" cxnId="{E0708B96-A1B9-4E28-A2CD-6B2E0A74057F}">
      <dgm:prSet/>
      <dgm:spPr/>
      <dgm:t>
        <a:bodyPr/>
        <a:lstStyle/>
        <a:p>
          <a:endParaRPr lang="ru-RU"/>
        </a:p>
      </dgm:t>
    </dgm:pt>
    <dgm:pt modelId="{43D4DDC6-9F26-47B3-94AC-8C139412D4CE}" type="sibTrans" cxnId="{E0708B96-A1B9-4E28-A2CD-6B2E0A74057F}">
      <dgm:prSet/>
      <dgm:spPr/>
      <dgm:t>
        <a:bodyPr/>
        <a:lstStyle/>
        <a:p>
          <a:endParaRPr lang="ru-RU"/>
        </a:p>
      </dgm:t>
    </dgm:pt>
    <dgm:pt modelId="{EF03CAA1-82A8-40DB-85B3-2E2D465657E5}">
      <dgm:prSet phldrT="[Текст]"/>
      <dgm:spPr/>
      <dgm:t>
        <a:bodyPr/>
        <a:lstStyle/>
        <a:p>
          <a:r>
            <a:rPr lang="uk-UA" dirty="0" smtClean="0"/>
            <a:t>Технічний прогрес та імпресіонізм: що спільного</a:t>
          </a:r>
          <a:endParaRPr lang="ru-RU" dirty="0"/>
        </a:p>
      </dgm:t>
    </dgm:pt>
    <dgm:pt modelId="{D4307741-9E0A-47B7-8749-36675074D0BE}" type="parTrans" cxnId="{E3E498D7-84CB-4639-AEEF-A37B3E57706F}">
      <dgm:prSet/>
      <dgm:spPr/>
      <dgm:t>
        <a:bodyPr/>
        <a:lstStyle/>
        <a:p>
          <a:endParaRPr lang="ru-RU"/>
        </a:p>
      </dgm:t>
    </dgm:pt>
    <dgm:pt modelId="{CEBE9D24-AD46-4BC1-84BF-61EA56A89BD8}" type="sibTrans" cxnId="{E3E498D7-84CB-4639-AEEF-A37B3E57706F}">
      <dgm:prSet/>
      <dgm:spPr/>
      <dgm:t>
        <a:bodyPr/>
        <a:lstStyle/>
        <a:p>
          <a:endParaRPr lang="ru-RU"/>
        </a:p>
      </dgm:t>
    </dgm:pt>
    <dgm:pt modelId="{5E683555-55CF-43D7-9596-E7A42BDF242D}">
      <dgm:prSet phldrT="[Текст]"/>
      <dgm:spPr/>
      <dgm:t>
        <a:bodyPr/>
        <a:lstStyle/>
        <a:p>
          <a:r>
            <a:rPr lang="uk-UA" dirty="0" smtClean="0"/>
            <a:t>Бунтарі, без яких не було б сучасного живопису</a:t>
          </a:r>
          <a:endParaRPr lang="ru-RU" dirty="0"/>
        </a:p>
      </dgm:t>
    </dgm:pt>
    <dgm:pt modelId="{096A374D-67F0-4FE3-8B9C-E1F2704349E2}" type="parTrans" cxnId="{542DE561-7C4F-42B9-9697-4521AB7F1B09}">
      <dgm:prSet/>
      <dgm:spPr/>
      <dgm:t>
        <a:bodyPr/>
        <a:lstStyle/>
        <a:p>
          <a:endParaRPr lang="ru-RU"/>
        </a:p>
      </dgm:t>
    </dgm:pt>
    <dgm:pt modelId="{47C40D40-E053-4E99-BCD6-FE7F6BB071E9}" type="sibTrans" cxnId="{542DE561-7C4F-42B9-9697-4521AB7F1B09}">
      <dgm:prSet/>
      <dgm:spPr/>
      <dgm:t>
        <a:bodyPr/>
        <a:lstStyle/>
        <a:p>
          <a:endParaRPr lang="ru-RU"/>
        </a:p>
      </dgm:t>
    </dgm:pt>
    <dgm:pt modelId="{48CEEBA7-2369-45B8-894A-A8D37FAF7271}">
      <dgm:prSet phldrT="[Текст]"/>
      <dgm:spPr/>
      <dgm:t>
        <a:bodyPr/>
        <a:lstStyle/>
        <a:p>
          <a:r>
            <a:rPr lang="uk-UA" dirty="0" smtClean="0"/>
            <a:t>Це про живопис.</a:t>
          </a:r>
        </a:p>
        <a:p>
          <a:r>
            <a:rPr lang="uk-UA" dirty="0" smtClean="0"/>
            <a:t>А до чого тут література?</a:t>
          </a:r>
          <a:endParaRPr lang="ru-RU" dirty="0"/>
        </a:p>
      </dgm:t>
    </dgm:pt>
    <dgm:pt modelId="{44A9A9F2-4D81-4391-8AA3-53993D89BE4A}" type="parTrans" cxnId="{EF207B82-3ED0-4FFE-A3FA-2F64D26E5882}">
      <dgm:prSet/>
      <dgm:spPr/>
      <dgm:t>
        <a:bodyPr/>
        <a:lstStyle/>
        <a:p>
          <a:endParaRPr lang="ru-RU"/>
        </a:p>
      </dgm:t>
    </dgm:pt>
    <dgm:pt modelId="{6B46616A-D6E9-42F1-8A5B-1F3C33DEE1CD}" type="sibTrans" cxnId="{EF207B82-3ED0-4FFE-A3FA-2F64D26E5882}">
      <dgm:prSet/>
      <dgm:spPr/>
      <dgm:t>
        <a:bodyPr/>
        <a:lstStyle/>
        <a:p>
          <a:endParaRPr lang="ru-RU"/>
        </a:p>
      </dgm:t>
    </dgm:pt>
    <dgm:pt modelId="{C2D78E3B-EA6E-47C7-BB0D-DE10ECA3170B}" type="pres">
      <dgm:prSet presAssocID="{392CDB9F-4BAF-4594-AC27-5C54FA2BEF6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33D259-9EAF-4CA0-836C-856BCA0308EA}" type="pres">
      <dgm:prSet presAssocID="{41AB566F-A353-49B5-B4F2-1A031685F47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C9A47-1D97-4769-9143-00E57566398A}" type="pres">
      <dgm:prSet presAssocID="{43D4DDC6-9F26-47B3-94AC-8C139412D4CE}" presName="sibTrans" presStyleCnt="0"/>
      <dgm:spPr/>
    </dgm:pt>
    <dgm:pt modelId="{518FE6D4-914C-4D2A-8FEE-EDA37EF32598}" type="pres">
      <dgm:prSet presAssocID="{EF03CAA1-82A8-40DB-85B3-2E2D465657E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8A655B-91CA-4836-A5C2-F9E46E7FF186}" type="pres">
      <dgm:prSet presAssocID="{CEBE9D24-AD46-4BC1-84BF-61EA56A89BD8}" presName="sibTrans" presStyleCnt="0"/>
      <dgm:spPr/>
    </dgm:pt>
    <dgm:pt modelId="{D757D66C-6DE6-4131-90FE-18CD19AC2592}" type="pres">
      <dgm:prSet presAssocID="{5E683555-55CF-43D7-9596-E7A42BDF242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55E82-7D13-4137-8F1E-C461E5E63E8A}" type="pres">
      <dgm:prSet presAssocID="{47C40D40-E053-4E99-BCD6-FE7F6BB071E9}" presName="sibTrans" presStyleCnt="0"/>
      <dgm:spPr/>
    </dgm:pt>
    <dgm:pt modelId="{6A6A359E-E04A-4626-97B8-0ECB2B1ED397}" type="pres">
      <dgm:prSet presAssocID="{48CEEBA7-2369-45B8-894A-A8D37FAF727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B83D56-72DE-4358-8EA8-0F06005885DF}" type="presOf" srcId="{5E683555-55CF-43D7-9596-E7A42BDF242D}" destId="{D757D66C-6DE6-4131-90FE-18CD19AC2592}" srcOrd="0" destOrd="0" presId="urn:microsoft.com/office/officeart/2005/8/layout/default"/>
    <dgm:cxn modelId="{A8900678-1BA5-41B3-AA13-1433B450960F}" type="presOf" srcId="{41AB566F-A353-49B5-B4F2-1A031685F471}" destId="{F433D259-9EAF-4CA0-836C-856BCA0308EA}" srcOrd="0" destOrd="0" presId="urn:microsoft.com/office/officeart/2005/8/layout/default"/>
    <dgm:cxn modelId="{E0708B96-A1B9-4E28-A2CD-6B2E0A74057F}" srcId="{392CDB9F-4BAF-4594-AC27-5C54FA2BEF6A}" destId="{41AB566F-A353-49B5-B4F2-1A031685F471}" srcOrd="0" destOrd="0" parTransId="{6C824EC7-3B1C-47BF-8A9F-D85E9D769869}" sibTransId="{43D4DDC6-9F26-47B3-94AC-8C139412D4CE}"/>
    <dgm:cxn modelId="{DE207AA4-71DF-4C69-A59A-FB111B611AD6}" type="presOf" srcId="{392CDB9F-4BAF-4594-AC27-5C54FA2BEF6A}" destId="{C2D78E3B-EA6E-47C7-BB0D-DE10ECA3170B}" srcOrd="0" destOrd="0" presId="urn:microsoft.com/office/officeart/2005/8/layout/default"/>
    <dgm:cxn modelId="{E3E498D7-84CB-4639-AEEF-A37B3E57706F}" srcId="{392CDB9F-4BAF-4594-AC27-5C54FA2BEF6A}" destId="{EF03CAA1-82A8-40DB-85B3-2E2D465657E5}" srcOrd="1" destOrd="0" parTransId="{D4307741-9E0A-47B7-8749-36675074D0BE}" sibTransId="{CEBE9D24-AD46-4BC1-84BF-61EA56A89BD8}"/>
    <dgm:cxn modelId="{4E3E6511-0F6D-468C-8AC2-8A1B41F77233}" type="presOf" srcId="{EF03CAA1-82A8-40DB-85B3-2E2D465657E5}" destId="{518FE6D4-914C-4D2A-8FEE-EDA37EF32598}" srcOrd="0" destOrd="0" presId="urn:microsoft.com/office/officeart/2005/8/layout/default"/>
    <dgm:cxn modelId="{542DE561-7C4F-42B9-9697-4521AB7F1B09}" srcId="{392CDB9F-4BAF-4594-AC27-5C54FA2BEF6A}" destId="{5E683555-55CF-43D7-9596-E7A42BDF242D}" srcOrd="2" destOrd="0" parTransId="{096A374D-67F0-4FE3-8B9C-E1F2704349E2}" sibTransId="{47C40D40-E053-4E99-BCD6-FE7F6BB071E9}"/>
    <dgm:cxn modelId="{EF207B82-3ED0-4FFE-A3FA-2F64D26E5882}" srcId="{392CDB9F-4BAF-4594-AC27-5C54FA2BEF6A}" destId="{48CEEBA7-2369-45B8-894A-A8D37FAF7271}" srcOrd="3" destOrd="0" parTransId="{44A9A9F2-4D81-4391-8AA3-53993D89BE4A}" sibTransId="{6B46616A-D6E9-42F1-8A5B-1F3C33DEE1CD}"/>
    <dgm:cxn modelId="{1AF3EC01-85C1-430C-81AC-49B5F3863CAA}" type="presOf" srcId="{48CEEBA7-2369-45B8-894A-A8D37FAF7271}" destId="{6A6A359E-E04A-4626-97B8-0ECB2B1ED397}" srcOrd="0" destOrd="0" presId="urn:microsoft.com/office/officeart/2005/8/layout/default"/>
    <dgm:cxn modelId="{A890957E-18A8-4F5D-8119-91285B69C6AA}" type="presParOf" srcId="{C2D78E3B-EA6E-47C7-BB0D-DE10ECA3170B}" destId="{F433D259-9EAF-4CA0-836C-856BCA0308EA}" srcOrd="0" destOrd="0" presId="urn:microsoft.com/office/officeart/2005/8/layout/default"/>
    <dgm:cxn modelId="{20B103AC-6764-4671-A13C-BA0090BFFF0B}" type="presParOf" srcId="{C2D78E3B-EA6E-47C7-BB0D-DE10ECA3170B}" destId="{F4FC9A47-1D97-4769-9143-00E57566398A}" srcOrd="1" destOrd="0" presId="urn:microsoft.com/office/officeart/2005/8/layout/default"/>
    <dgm:cxn modelId="{F8293E28-AD6E-4667-8DD6-D8F3A43023EA}" type="presParOf" srcId="{C2D78E3B-EA6E-47C7-BB0D-DE10ECA3170B}" destId="{518FE6D4-914C-4D2A-8FEE-EDA37EF32598}" srcOrd="2" destOrd="0" presId="urn:microsoft.com/office/officeart/2005/8/layout/default"/>
    <dgm:cxn modelId="{F6C31D93-2398-4B1B-B1AF-6D23E216A99A}" type="presParOf" srcId="{C2D78E3B-EA6E-47C7-BB0D-DE10ECA3170B}" destId="{E38A655B-91CA-4836-A5C2-F9E46E7FF186}" srcOrd="3" destOrd="0" presId="urn:microsoft.com/office/officeart/2005/8/layout/default"/>
    <dgm:cxn modelId="{CF5AC51F-83F2-447A-A29E-A0C7EF30F55F}" type="presParOf" srcId="{C2D78E3B-EA6E-47C7-BB0D-DE10ECA3170B}" destId="{D757D66C-6DE6-4131-90FE-18CD19AC2592}" srcOrd="4" destOrd="0" presId="urn:microsoft.com/office/officeart/2005/8/layout/default"/>
    <dgm:cxn modelId="{D1D5AF4B-E209-437B-8227-150C0E186DDA}" type="presParOf" srcId="{C2D78E3B-EA6E-47C7-BB0D-DE10ECA3170B}" destId="{3AC55E82-7D13-4137-8F1E-C461E5E63E8A}" srcOrd="5" destOrd="0" presId="urn:microsoft.com/office/officeart/2005/8/layout/default"/>
    <dgm:cxn modelId="{38F62741-096C-4D30-85EE-3865258362A6}" type="presParOf" srcId="{C2D78E3B-EA6E-47C7-BB0D-DE10ECA3170B}" destId="{6A6A359E-E04A-4626-97B8-0ECB2B1ED39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052869-B777-4DF1-A89A-72EB6809AB07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7623DCB9-1957-480B-A2C8-740315D8EF59}">
      <dgm:prSet phldrT="[Текст]" custT="1"/>
      <dgm:spPr/>
      <dgm:t>
        <a:bodyPr/>
        <a:lstStyle/>
        <a:p>
          <a:r>
            <a:rPr lang="uk-UA" sz="2000" b="1" dirty="0" smtClean="0"/>
            <a:t>Миттєві враження від  буденної дійсності (міські пейзажі, прості люди)</a:t>
          </a:r>
          <a:endParaRPr lang="ru-RU" sz="2000" b="1" dirty="0"/>
        </a:p>
      </dgm:t>
    </dgm:pt>
    <dgm:pt modelId="{DB12BF4D-0D5F-4912-AF70-E825264E334E}" type="parTrans" cxnId="{2B2F3C79-87AB-4A42-9C0E-CA5E7E440A1E}">
      <dgm:prSet/>
      <dgm:spPr/>
      <dgm:t>
        <a:bodyPr/>
        <a:lstStyle/>
        <a:p>
          <a:endParaRPr lang="ru-RU"/>
        </a:p>
      </dgm:t>
    </dgm:pt>
    <dgm:pt modelId="{D1562122-C156-439F-A95E-3787C86106FB}" type="sibTrans" cxnId="{2B2F3C79-87AB-4A42-9C0E-CA5E7E440A1E}">
      <dgm:prSet/>
      <dgm:spPr/>
      <dgm:t>
        <a:bodyPr/>
        <a:lstStyle/>
        <a:p>
          <a:endParaRPr lang="ru-RU"/>
        </a:p>
      </dgm:t>
    </dgm:pt>
    <dgm:pt modelId="{82E9E763-8167-4C85-BC1D-74C8FD0461C2}">
      <dgm:prSet phldrT="[Текст]"/>
      <dgm:spPr/>
      <dgm:t>
        <a:bodyPr/>
        <a:lstStyle/>
        <a:p>
          <a:r>
            <a:rPr lang="uk-UA" b="1" dirty="0" smtClean="0"/>
            <a:t>Фрагментарність композиції, уривчастість оповіді </a:t>
          </a:r>
          <a:endParaRPr lang="ru-RU" b="1" dirty="0"/>
        </a:p>
      </dgm:t>
    </dgm:pt>
    <dgm:pt modelId="{CE152890-2E3F-4CC7-9B9D-A463CDEDBBA5}" type="parTrans" cxnId="{54FFE2FA-3A6D-4FA6-844A-CE38EEFCE4C7}">
      <dgm:prSet/>
      <dgm:spPr/>
      <dgm:t>
        <a:bodyPr/>
        <a:lstStyle/>
        <a:p>
          <a:endParaRPr lang="ru-RU"/>
        </a:p>
      </dgm:t>
    </dgm:pt>
    <dgm:pt modelId="{9ECC5673-861B-4D97-99CA-EB1E8BC1C6CC}" type="sibTrans" cxnId="{54FFE2FA-3A6D-4FA6-844A-CE38EEFCE4C7}">
      <dgm:prSet/>
      <dgm:spPr/>
      <dgm:t>
        <a:bodyPr/>
        <a:lstStyle/>
        <a:p>
          <a:endParaRPr lang="ru-RU"/>
        </a:p>
      </dgm:t>
    </dgm:pt>
    <dgm:pt modelId="{FF42698B-1190-4760-8316-4A3954DB66BF}">
      <dgm:prSet phldrT="[Текст]"/>
      <dgm:spPr/>
      <dgm:t>
        <a:bodyPr/>
        <a:lstStyle/>
        <a:p>
          <a:r>
            <a:rPr lang="uk-UA" b="1" dirty="0" smtClean="0"/>
            <a:t>Мальовничість </a:t>
          </a:r>
          <a:endParaRPr lang="ru-RU" b="1" dirty="0"/>
        </a:p>
      </dgm:t>
    </dgm:pt>
    <dgm:pt modelId="{5614B05C-8BCA-4399-9B79-46D0B1C3B7ED}" type="parTrans" cxnId="{27B87C90-DBDD-4C5D-A753-66227E9C4284}">
      <dgm:prSet/>
      <dgm:spPr/>
      <dgm:t>
        <a:bodyPr/>
        <a:lstStyle/>
        <a:p>
          <a:endParaRPr lang="ru-RU"/>
        </a:p>
      </dgm:t>
    </dgm:pt>
    <dgm:pt modelId="{82E162DE-552F-4A13-BEA2-DF71AF7552B3}" type="sibTrans" cxnId="{27B87C90-DBDD-4C5D-A753-66227E9C4284}">
      <dgm:prSet/>
      <dgm:spPr/>
      <dgm:t>
        <a:bodyPr/>
        <a:lstStyle/>
        <a:p>
          <a:endParaRPr lang="ru-RU"/>
        </a:p>
      </dgm:t>
    </dgm:pt>
    <dgm:pt modelId="{5C7FBBA0-128F-4B94-ADB7-74D2DBF30DD1}" type="pres">
      <dgm:prSet presAssocID="{31052869-B777-4DF1-A89A-72EB6809AB0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F43244-9BE6-4A55-8F1D-4A565091391A}" type="pres">
      <dgm:prSet presAssocID="{7623DCB9-1957-480B-A2C8-740315D8EF59}" presName="parentLin" presStyleCnt="0"/>
      <dgm:spPr/>
    </dgm:pt>
    <dgm:pt modelId="{A27BDB2E-D04E-4936-AEF0-C916A979D7D8}" type="pres">
      <dgm:prSet presAssocID="{7623DCB9-1957-480B-A2C8-740315D8EF5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E1687AB-0DB3-4D0A-9FD0-82E4C13CAAC1}" type="pres">
      <dgm:prSet presAssocID="{7623DCB9-1957-480B-A2C8-740315D8EF5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54DA5-B88D-4818-B313-4B3328732BD4}" type="pres">
      <dgm:prSet presAssocID="{7623DCB9-1957-480B-A2C8-740315D8EF59}" presName="negativeSpace" presStyleCnt="0"/>
      <dgm:spPr/>
    </dgm:pt>
    <dgm:pt modelId="{91334A2B-CD68-4F18-A3AE-F7B5B120D134}" type="pres">
      <dgm:prSet presAssocID="{7623DCB9-1957-480B-A2C8-740315D8EF59}" presName="childText" presStyleLbl="conFgAcc1" presStyleIdx="0" presStyleCnt="3">
        <dgm:presLayoutVars>
          <dgm:bulletEnabled val="1"/>
        </dgm:presLayoutVars>
      </dgm:prSet>
      <dgm:spPr/>
    </dgm:pt>
    <dgm:pt modelId="{62026573-C878-46B8-9DCC-1A3DA928A977}" type="pres">
      <dgm:prSet presAssocID="{D1562122-C156-439F-A95E-3787C86106FB}" presName="spaceBetweenRectangles" presStyleCnt="0"/>
      <dgm:spPr/>
    </dgm:pt>
    <dgm:pt modelId="{181619CE-7EF4-4638-A3B7-70AF48CEC174}" type="pres">
      <dgm:prSet presAssocID="{82E9E763-8167-4C85-BC1D-74C8FD0461C2}" presName="parentLin" presStyleCnt="0"/>
      <dgm:spPr/>
    </dgm:pt>
    <dgm:pt modelId="{EADF2278-27FE-4258-96AA-45FD87558205}" type="pres">
      <dgm:prSet presAssocID="{82E9E763-8167-4C85-BC1D-74C8FD0461C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C14FE84-BC48-4BB1-AD4E-789E64E74743}" type="pres">
      <dgm:prSet presAssocID="{82E9E763-8167-4C85-BC1D-74C8FD0461C2}" presName="parentText" presStyleLbl="node1" presStyleIdx="1" presStyleCnt="3" custLinFactNeighborX="76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99A28-EB52-4CE9-A1E3-E9B473EF78F7}" type="pres">
      <dgm:prSet presAssocID="{82E9E763-8167-4C85-BC1D-74C8FD0461C2}" presName="negativeSpace" presStyleCnt="0"/>
      <dgm:spPr/>
    </dgm:pt>
    <dgm:pt modelId="{B2F81931-6A18-4DFA-9F4A-D958A4F19179}" type="pres">
      <dgm:prSet presAssocID="{82E9E763-8167-4C85-BC1D-74C8FD0461C2}" presName="childText" presStyleLbl="conFgAcc1" presStyleIdx="1" presStyleCnt="3">
        <dgm:presLayoutVars>
          <dgm:bulletEnabled val="1"/>
        </dgm:presLayoutVars>
      </dgm:prSet>
      <dgm:spPr/>
    </dgm:pt>
    <dgm:pt modelId="{40673660-BA72-465C-8519-531D9CC533EA}" type="pres">
      <dgm:prSet presAssocID="{9ECC5673-861B-4D97-99CA-EB1E8BC1C6CC}" presName="spaceBetweenRectangles" presStyleCnt="0"/>
      <dgm:spPr/>
    </dgm:pt>
    <dgm:pt modelId="{FDD3D341-EEF2-49D9-BD32-E84A5DBC2593}" type="pres">
      <dgm:prSet presAssocID="{FF42698B-1190-4760-8316-4A3954DB66BF}" presName="parentLin" presStyleCnt="0"/>
      <dgm:spPr/>
    </dgm:pt>
    <dgm:pt modelId="{B1C465C3-89B0-4328-9BDC-346E73CAA95A}" type="pres">
      <dgm:prSet presAssocID="{FF42698B-1190-4760-8316-4A3954DB66B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9EC3370-6D79-48EB-8A6F-73B00F9C0E31}" type="pres">
      <dgm:prSet presAssocID="{FF42698B-1190-4760-8316-4A3954DB66B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9419F7-1C97-412B-8D12-A1A7286E8328}" type="pres">
      <dgm:prSet presAssocID="{FF42698B-1190-4760-8316-4A3954DB66BF}" presName="negativeSpace" presStyleCnt="0"/>
      <dgm:spPr/>
    </dgm:pt>
    <dgm:pt modelId="{DB3CE2B9-6D40-4425-9746-0FE67AC7C676}" type="pres">
      <dgm:prSet presAssocID="{FF42698B-1190-4760-8316-4A3954DB66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62E93F1-C646-4FC4-B29A-CFEE778DC01E}" type="presOf" srcId="{82E9E763-8167-4C85-BC1D-74C8FD0461C2}" destId="{8C14FE84-BC48-4BB1-AD4E-789E64E74743}" srcOrd="1" destOrd="0" presId="urn:microsoft.com/office/officeart/2005/8/layout/list1"/>
    <dgm:cxn modelId="{FE36E932-96AA-465B-9779-5DC239746B31}" type="presOf" srcId="{FF42698B-1190-4760-8316-4A3954DB66BF}" destId="{B1C465C3-89B0-4328-9BDC-346E73CAA95A}" srcOrd="0" destOrd="0" presId="urn:microsoft.com/office/officeart/2005/8/layout/list1"/>
    <dgm:cxn modelId="{78944C09-4F50-41FB-AEA4-08D940C173F7}" type="presOf" srcId="{82E9E763-8167-4C85-BC1D-74C8FD0461C2}" destId="{EADF2278-27FE-4258-96AA-45FD87558205}" srcOrd="0" destOrd="0" presId="urn:microsoft.com/office/officeart/2005/8/layout/list1"/>
    <dgm:cxn modelId="{88980AAA-5FEA-44E5-A9B9-4D46EB6E9702}" type="presOf" srcId="{7623DCB9-1957-480B-A2C8-740315D8EF59}" destId="{4E1687AB-0DB3-4D0A-9FD0-82E4C13CAAC1}" srcOrd="1" destOrd="0" presId="urn:microsoft.com/office/officeart/2005/8/layout/list1"/>
    <dgm:cxn modelId="{2B2F3C79-87AB-4A42-9C0E-CA5E7E440A1E}" srcId="{31052869-B777-4DF1-A89A-72EB6809AB07}" destId="{7623DCB9-1957-480B-A2C8-740315D8EF59}" srcOrd="0" destOrd="0" parTransId="{DB12BF4D-0D5F-4912-AF70-E825264E334E}" sibTransId="{D1562122-C156-439F-A95E-3787C86106FB}"/>
    <dgm:cxn modelId="{54FFE2FA-3A6D-4FA6-844A-CE38EEFCE4C7}" srcId="{31052869-B777-4DF1-A89A-72EB6809AB07}" destId="{82E9E763-8167-4C85-BC1D-74C8FD0461C2}" srcOrd="1" destOrd="0" parTransId="{CE152890-2E3F-4CC7-9B9D-A463CDEDBBA5}" sibTransId="{9ECC5673-861B-4D97-99CA-EB1E8BC1C6CC}"/>
    <dgm:cxn modelId="{27B87C90-DBDD-4C5D-A753-66227E9C4284}" srcId="{31052869-B777-4DF1-A89A-72EB6809AB07}" destId="{FF42698B-1190-4760-8316-4A3954DB66BF}" srcOrd="2" destOrd="0" parTransId="{5614B05C-8BCA-4399-9B79-46D0B1C3B7ED}" sibTransId="{82E162DE-552F-4A13-BEA2-DF71AF7552B3}"/>
    <dgm:cxn modelId="{2B6762C8-4A0A-44D6-B945-4C30893925C0}" type="presOf" srcId="{7623DCB9-1957-480B-A2C8-740315D8EF59}" destId="{A27BDB2E-D04E-4936-AEF0-C916A979D7D8}" srcOrd="0" destOrd="0" presId="urn:microsoft.com/office/officeart/2005/8/layout/list1"/>
    <dgm:cxn modelId="{5FF120EB-E194-4030-86EA-88A497FA7E60}" type="presOf" srcId="{FF42698B-1190-4760-8316-4A3954DB66BF}" destId="{69EC3370-6D79-48EB-8A6F-73B00F9C0E31}" srcOrd="1" destOrd="0" presId="urn:microsoft.com/office/officeart/2005/8/layout/list1"/>
    <dgm:cxn modelId="{B1154021-6DCD-4E6B-AC2B-781B3FA0F62F}" type="presOf" srcId="{31052869-B777-4DF1-A89A-72EB6809AB07}" destId="{5C7FBBA0-128F-4B94-ADB7-74D2DBF30DD1}" srcOrd="0" destOrd="0" presId="urn:microsoft.com/office/officeart/2005/8/layout/list1"/>
    <dgm:cxn modelId="{233C5F53-2DA2-4A7E-BC95-79AD5362E905}" type="presParOf" srcId="{5C7FBBA0-128F-4B94-ADB7-74D2DBF30DD1}" destId="{CCF43244-9BE6-4A55-8F1D-4A565091391A}" srcOrd="0" destOrd="0" presId="urn:microsoft.com/office/officeart/2005/8/layout/list1"/>
    <dgm:cxn modelId="{83AFC5FE-2203-41F1-94FA-36C3BC08C98F}" type="presParOf" srcId="{CCF43244-9BE6-4A55-8F1D-4A565091391A}" destId="{A27BDB2E-D04E-4936-AEF0-C916A979D7D8}" srcOrd="0" destOrd="0" presId="urn:microsoft.com/office/officeart/2005/8/layout/list1"/>
    <dgm:cxn modelId="{1080BA27-AF2A-4972-B3FE-22004EF325A4}" type="presParOf" srcId="{CCF43244-9BE6-4A55-8F1D-4A565091391A}" destId="{4E1687AB-0DB3-4D0A-9FD0-82E4C13CAAC1}" srcOrd="1" destOrd="0" presId="urn:microsoft.com/office/officeart/2005/8/layout/list1"/>
    <dgm:cxn modelId="{35FE8F28-D16B-43A7-9C93-9D4EC76AA5F0}" type="presParOf" srcId="{5C7FBBA0-128F-4B94-ADB7-74D2DBF30DD1}" destId="{52754DA5-B88D-4818-B313-4B3328732BD4}" srcOrd="1" destOrd="0" presId="urn:microsoft.com/office/officeart/2005/8/layout/list1"/>
    <dgm:cxn modelId="{E2D490C2-BE22-40C0-95B8-C0ED798524E9}" type="presParOf" srcId="{5C7FBBA0-128F-4B94-ADB7-74D2DBF30DD1}" destId="{91334A2B-CD68-4F18-A3AE-F7B5B120D134}" srcOrd="2" destOrd="0" presId="urn:microsoft.com/office/officeart/2005/8/layout/list1"/>
    <dgm:cxn modelId="{808CFAFA-9CB8-4B3F-A665-56D6E28859BC}" type="presParOf" srcId="{5C7FBBA0-128F-4B94-ADB7-74D2DBF30DD1}" destId="{62026573-C878-46B8-9DCC-1A3DA928A977}" srcOrd="3" destOrd="0" presId="urn:microsoft.com/office/officeart/2005/8/layout/list1"/>
    <dgm:cxn modelId="{4C27DFC9-0C9B-48EB-B578-D1219DF8B962}" type="presParOf" srcId="{5C7FBBA0-128F-4B94-ADB7-74D2DBF30DD1}" destId="{181619CE-7EF4-4638-A3B7-70AF48CEC174}" srcOrd="4" destOrd="0" presId="urn:microsoft.com/office/officeart/2005/8/layout/list1"/>
    <dgm:cxn modelId="{BE1689C5-E8CE-4093-9439-B5F1F397CED7}" type="presParOf" srcId="{181619CE-7EF4-4638-A3B7-70AF48CEC174}" destId="{EADF2278-27FE-4258-96AA-45FD87558205}" srcOrd="0" destOrd="0" presId="urn:microsoft.com/office/officeart/2005/8/layout/list1"/>
    <dgm:cxn modelId="{596A9094-099F-4C7B-B141-8FE2FF8E85C6}" type="presParOf" srcId="{181619CE-7EF4-4638-A3B7-70AF48CEC174}" destId="{8C14FE84-BC48-4BB1-AD4E-789E64E74743}" srcOrd="1" destOrd="0" presId="urn:microsoft.com/office/officeart/2005/8/layout/list1"/>
    <dgm:cxn modelId="{48B6E76A-A7C9-4BC2-9D99-796148FBC572}" type="presParOf" srcId="{5C7FBBA0-128F-4B94-ADB7-74D2DBF30DD1}" destId="{79C99A28-EB52-4CE9-A1E3-E9B473EF78F7}" srcOrd="5" destOrd="0" presId="urn:microsoft.com/office/officeart/2005/8/layout/list1"/>
    <dgm:cxn modelId="{69DB80E8-CA38-48EF-8E41-3BABA6E9F945}" type="presParOf" srcId="{5C7FBBA0-128F-4B94-ADB7-74D2DBF30DD1}" destId="{B2F81931-6A18-4DFA-9F4A-D958A4F19179}" srcOrd="6" destOrd="0" presId="urn:microsoft.com/office/officeart/2005/8/layout/list1"/>
    <dgm:cxn modelId="{94DC44E7-2CF5-4DBC-8E28-40C74963951C}" type="presParOf" srcId="{5C7FBBA0-128F-4B94-ADB7-74D2DBF30DD1}" destId="{40673660-BA72-465C-8519-531D9CC533EA}" srcOrd="7" destOrd="0" presId="urn:microsoft.com/office/officeart/2005/8/layout/list1"/>
    <dgm:cxn modelId="{4B2237B0-7470-47EC-A7D4-675D6515B792}" type="presParOf" srcId="{5C7FBBA0-128F-4B94-ADB7-74D2DBF30DD1}" destId="{FDD3D341-EEF2-49D9-BD32-E84A5DBC2593}" srcOrd="8" destOrd="0" presId="urn:microsoft.com/office/officeart/2005/8/layout/list1"/>
    <dgm:cxn modelId="{BD606ADC-5234-4AFF-B561-4032F1D063E1}" type="presParOf" srcId="{FDD3D341-EEF2-49D9-BD32-E84A5DBC2593}" destId="{B1C465C3-89B0-4328-9BDC-346E73CAA95A}" srcOrd="0" destOrd="0" presId="urn:microsoft.com/office/officeart/2005/8/layout/list1"/>
    <dgm:cxn modelId="{0289538C-843F-4E3A-B6EF-18A077DC9081}" type="presParOf" srcId="{FDD3D341-EEF2-49D9-BD32-E84A5DBC2593}" destId="{69EC3370-6D79-48EB-8A6F-73B00F9C0E31}" srcOrd="1" destOrd="0" presId="urn:microsoft.com/office/officeart/2005/8/layout/list1"/>
    <dgm:cxn modelId="{497BAEEC-FF9C-41E7-83EC-99BB249F8705}" type="presParOf" srcId="{5C7FBBA0-128F-4B94-ADB7-74D2DBF30DD1}" destId="{DE9419F7-1C97-412B-8D12-A1A7286E8328}" srcOrd="9" destOrd="0" presId="urn:microsoft.com/office/officeart/2005/8/layout/list1"/>
    <dgm:cxn modelId="{F92ACD30-C4C7-44B5-BD08-D37BCFB15E9E}" type="presParOf" srcId="{5C7FBBA0-128F-4B94-ADB7-74D2DBF30DD1}" destId="{DB3CE2B9-6D40-4425-9746-0FE67AC7C67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3D259-9EAF-4CA0-836C-856BCA0308EA}">
      <dsp:nvSpPr>
        <dsp:cNvPr id="0" name=""/>
        <dsp:cNvSpPr/>
      </dsp:nvSpPr>
      <dsp:spPr>
        <a:xfrm>
          <a:off x="841" y="661897"/>
          <a:ext cx="3281660" cy="1968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Геніальні бідняки, картини яких після смерті  коштують мільйони</a:t>
          </a:r>
          <a:endParaRPr lang="ru-RU" sz="3000" kern="1200" dirty="0"/>
        </a:p>
      </dsp:txBody>
      <dsp:txXfrm>
        <a:off x="841" y="661897"/>
        <a:ext cx="3281660" cy="1968996"/>
      </dsp:txXfrm>
    </dsp:sp>
    <dsp:sp modelId="{518FE6D4-914C-4D2A-8FEE-EDA37EF32598}">
      <dsp:nvSpPr>
        <dsp:cNvPr id="0" name=""/>
        <dsp:cNvSpPr/>
      </dsp:nvSpPr>
      <dsp:spPr>
        <a:xfrm>
          <a:off x="3610667" y="661897"/>
          <a:ext cx="3281660" cy="1968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Технічний прогрес та імпресіонізм: що спільного</a:t>
          </a:r>
          <a:endParaRPr lang="ru-RU" sz="3000" kern="1200" dirty="0"/>
        </a:p>
      </dsp:txBody>
      <dsp:txXfrm>
        <a:off x="3610667" y="661897"/>
        <a:ext cx="3281660" cy="1968996"/>
      </dsp:txXfrm>
    </dsp:sp>
    <dsp:sp modelId="{D757D66C-6DE6-4131-90FE-18CD19AC2592}">
      <dsp:nvSpPr>
        <dsp:cNvPr id="0" name=""/>
        <dsp:cNvSpPr/>
      </dsp:nvSpPr>
      <dsp:spPr>
        <a:xfrm>
          <a:off x="841" y="2959060"/>
          <a:ext cx="3281660" cy="1968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Бунтарі, без яких не було б сучасного живопису</a:t>
          </a:r>
          <a:endParaRPr lang="ru-RU" sz="3000" kern="1200" dirty="0"/>
        </a:p>
      </dsp:txBody>
      <dsp:txXfrm>
        <a:off x="841" y="2959060"/>
        <a:ext cx="3281660" cy="1968996"/>
      </dsp:txXfrm>
    </dsp:sp>
    <dsp:sp modelId="{6A6A359E-E04A-4626-97B8-0ECB2B1ED397}">
      <dsp:nvSpPr>
        <dsp:cNvPr id="0" name=""/>
        <dsp:cNvSpPr/>
      </dsp:nvSpPr>
      <dsp:spPr>
        <a:xfrm>
          <a:off x="3610667" y="2959060"/>
          <a:ext cx="3281660" cy="1968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Це про живопис.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/>
            <a:t>А до чого тут література?</a:t>
          </a:r>
          <a:endParaRPr lang="ru-RU" sz="3000" kern="1200" dirty="0"/>
        </a:p>
      </dsp:txBody>
      <dsp:txXfrm>
        <a:off x="3610667" y="2959060"/>
        <a:ext cx="3281660" cy="1968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334A2B-CD68-4F18-A3AE-F7B5B120D134}">
      <dsp:nvSpPr>
        <dsp:cNvPr id="0" name=""/>
        <dsp:cNvSpPr/>
      </dsp:nvSpPr>
      <dsp:spPr>
        <a:xfrm>
          <a:off x="0" y="2343373"/>
          <a:ext cx="9144000" cy="529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687AB-0DB3-4D0A-9FD0-82E4C13CAAC1}">
      <dsp:nvSpPr>
        <dsp:cNvPr id="0" name=""/>
        <dsp:cNvSpPr/>
      </dsp:nvSpPr>
      <dsp:spPr>
        <a:xfrm>
          <a:off x="457200" y="2033413"/>
          <a:ext cx="640080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Миттєві враження від  буденної дійсності (міські пейзажі, прості люди)</a:t>
          </a:r>
          <a:endParaRPr lang="ru-RU" sz="2000" b="1" kern="1200" dirty="0"/>
        </a:p>
      </dsp:txBody>
      <dsp:txXfrm>
        <a:off x="487462" y="2063675"/>
        <a:ext cx="6340276" cy="559396"/>
      </dsp:txXfrm>
    </dsp:sp>
    <dsp:sp modelId="{B2F81931-6A18-4DFA-9F4A-D958A4F19179}">
      <dsp:nvSpPr>
        <dsp:cNvPr id="0" name=""/>
        <dsp:cNvSpPr/>
      </dsp:nvSpPr>
      <dsp:spPr>
        <a:xfrm>
          <a:off x="0" y="3295933"/>
          <a:ext cx="9144000" cy="529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4FE84-BC48-4BB1-AD4E-789E64E74743}">
      <dsp:nvSpPr>
        <dsp:cNvPr id="0" name=""/>
        <dsp:cNvSpPr/>
      </dsp:nvSpPr>
      <dsp:spPr>
        <a:xfrm>
          <a:off x="492367" y="2985973"/>
          <a:ext cx="640080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Фрагментарність композиції, уривчастість оповіді </a:t>
          </a:r>
          <a:endParaRPr lang="ru-RU" sz="2100" b="1" kern="1200" dirty="0"/>
        </a:p>
      </dsp:txBody>
      <dsp:txXfrm>
        <a:off x="522629" y="3016235"/>
        <a:ext cx="6340276" cy="559396"/>
      </dsp:txXfrm>
    </dsp:sp>
    <dsp:sp modelId="{DB3CE2B9-6D40-4425-9746-0FE67AC7C676}">
      <dsp:nvSpPr>
        <dsp:cNvPr id="0" name=""/>
        <dsp:cNvSpPr/>
      </dsp:nvSpPr>
      <dsp:spPr>
        <a:xfrm>
          <a:off x="0" y="4248493"/>
          <a:ext cx="9144000" cy="5292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C3370-6D79-48EB-8A6F-73B00F9C0E31}">
      <dsp:nvSpPr>
        <dsp:cNvPr id="0" name=""/>
        <dsp:cNvSpPr/>
      </dsp:nvSpPr>
      <dsp:spPr>
        <a:xfrm>
          <a:off x="457200" y="3938533"/>
          <a:ext cx="6400800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Мальовничість </a:t>
          </a:r>
          <a:endParaRPr lang="ru-RU" sz="2100" b="1" kern="1200" dirty="0"/>
        </a:p>
      </dsp:txBody>
      <dsp:txXfrm>
        <a:off x="487462" y="3968795"/>
        <a:ext cx="6340276" cy="559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0B031-D991-4ABB-96A0-1A558406ED85}" type="datetimeFigureOut">
              <a:rPr lang="ru-RU" smtClean="0"/>
              <a:t>03.01.2024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4730F-9B15-4E6E-8DF7-51746B7E6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1/3/2024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b="45000"/>
          <a:stretch/>
        </p:blipFill>
        <p:spPr>
          <a:xfrm>
            <a:off x="0" y="5229"/>
            <a:ext cx="9144000" cy="13325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0"/>
            <a:ext cx="9144000" cy="1632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69580" y="1835210"/>
            <a:ext cx="4804843" cy="3187581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2031" y="316523"/>
            <a:ext cx="8264769" cy="5896707"/>
          </a:xfrm>
          <a:prstGeom prst="rect">
            <a:avLst/>
          </a:prstGeom>
          <a:solidFill>
            <a:schemeClr val="bg1">
              <a:alpha val="81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1" y="422032"/>
            <a:ext cx="8440615" cy="583809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І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мпресіонізм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: 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загальна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характеристика</a:t>
            </a:r>
            <a:r>
              <a:rPr lang="ru-RU" sz="4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1.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Імпресіонізм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: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сутність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поняття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2.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Імпресіонізм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в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живописі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3.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Вплив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імпресіонізму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 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на </a:t>
            </a:r>
            <a:r>
              <a:rPr lang="ru-RU" sz="3200" b="1" i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літературу</a:t>
            </a:r>
            <a: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.</a:t>
            </a:r>
            <a:br>
              <a:rPr lang="ru-RU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/>
            </a:r>
            <a:br>
              <a:rPr lang="uk-UA" sz="3200" b="1" i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</a:br>
            <a:endParaRPr lang="en-US" sz="3200" b="1" i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582494"/>
            <a:ext cx="3962400" cy="473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477719"/>
            <a:ext cx="3848344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72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46" y="1651366"/>
            <a:ext cx="3634154" cy="481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1" y="1668143"/>
            <a:ext cx="3662974" cy="479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12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-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8370" y="1612016"/>
            <a:ext cx="4175984" cy="389527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3844498"/>
            <a:ext cx="903849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/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Плене́р (від фр.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plein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«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відкритому повітрі»)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4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88640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Золя «Черево Парижу»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тротуар од краю до краю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завалений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темними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купами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невиразному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рухливому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ручних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ліхтарів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темряви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пишні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пучки то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м'ясистих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артишоків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ніжнозеленого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салату, то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рожеві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коралі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моркви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жовтава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слонова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ріпа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фарби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спалахували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очима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мелькали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вздовж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овочів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мимо них проходили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ліхтарями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754" y="4747845"/>
            <a:ext cx="2762029" cy="173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4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Oscar Wilde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Impression du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Matin</a:t>
            </a:r>
            <a:r>
              <a:rPr lang="uk-UA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/>
              <a:t>The Thames nocturne of </a:t>
            </a:r>
            <a:r>
              <a:rPr lang="en-US" b="1" dirty="0"/>
              <a:t>blue and gold</a:t>
            </a:r>
          </a:p>
          <a:p>
            <a:pPr marL="0" indent="0" algn="ctr">
              <a:buNone/>
            </a:pPr>
            <a:r>
              <a:rPr lang="en-US" dirty="0"/>
              <a:t>Changed to a Harmony in </a:t>
            </a:r>
            <a:r>
              <a:rPr lang="en-US" b="1" dirty="0"/>
              <a:t>grey</a:t>
            </a:r>
            <a:r>
              <a:rPr lang="en-US" dirty="0"/>
              <a:t>:</a:t>
            </a:r>
          </a:p>
          <a:p>
            <a:pPr marL="0" indent="0" algn="ctr">
              <a:buNone/>
            </a:pPr>
            <a:r>
              <a:rPr lang="en-US" dirty="0"/>
              <a:t>A barge with </a:t>
            </a:r>
            <a:r>
              <a:rPr lang="en-US" b="1" dirty="0"/>
              <a:t>ochre-</a:t>
            </a:r>
            <a:r>
              <a:rPr lang="en-US" b="1" dirty="0" err="1"/>
              <a:t>coloured</a:t>
            </a:r>
            <a:r>
              <a:rPr lang="en-US" dirty="0"/>
              <a:t> hay</a:t>
            </a:r>
          </a:p>
          <a:p>
            <a:pPr marL="0" indent="0" algn="ctr">
              <a:buNone/>
            </a:pPr>
            <a:r>
              <a:rPr lang="en-US" dirty="0"/>
              <a:t>Dropt from the wharf: and chill and cold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The </a:t>
            </a:r>
            <a:r>
              <a:rPr lang="en-US" b="1" dirty="0"/>
              <a:t>yellow</a:t>
            </a:r>
            <a:r>
              <a:rPr lang="en-US" dirty="0"/>
              <a:t> </a:t>
            </a:r>
            <a:r>
              <a:rPr lang="en-US" b="1" dirty="0"/>
              <a:t>fog</a:t>
            </a:r>
            <a:r>
              <a:rPr lang="en-US" dirty="0"/>
              <a:t> came creeping down</a:t>
            </a:r>
          </a:p>
          <a:p>
            <a:pPr marL="0" indent="0" algn="ctr">
              <a:buNone/>
            </a:pPr>
            <a:r>
              <a:rPr lang="en-US" dirty="0"/>
              <a:t>The bridges, till the houses' walls</a:t>
            </a:r>
          </a:p>
          <a:p>
            <a:pPr marL="0" indent="0" algn="ctr">
              <a:buNone/>
            </a:pPr>
            <a:r>
              <a:rPr lang="en-US" dirty="0"/>
              <a:t>Seemed changed to shadows, and S. Paul's</a:t>
            </a:r>
          </a:p>
          <a:p>
            <a:pPr marL="0" indent="0" algn="ctr">
              <a:buNone/>
            </a:pPr>
            <a:r>
              <a:rPr lang="en-US" dirty="0"/>
              <a:t>Loomed </a:t>
            </a:r>
            <a:r>
              <a:rPr lang="en-US" b="1" dirty="0"/>
              <a:t>like a bubble </a:t>
            </a:r>
            <a:r>
              <a:rPr lang="en-US" dirty="0"/>
              <a:t>o'er the town.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46030"/>
            <a:ext cx="4044208" cy="391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1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Імпресіонізм в літературі </a:t>
            </a:r>
            <a:endParaRPr lang="ru-RU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50909149"/>
              </p:ext>
            </p:extLst>
          </p:nvPr>
        </p:nvGraphicFramePr>
        <p:xfrm>
          <a:off x="1" y="140678"/>
          <a:ext cx="9144000" cy="6811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336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51319637"/>
              </p:ext>
            </p:extLst>
          </p:nvPr>
        </p:nvGraphicFramePr>
        <p:xfrm>
          <a:off x="773723" y="1268046"/>
          <a:ext cx="6893169" cy="5589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12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r>
              <a:rPr lang="ru-RU" b="1" dirty="0" smtClean="0"/>
              <a:t>К. Моне «Великий канал</a:t>
            </a:r>
            <a:r>
              <a:rPr lang="ru-RU" b="1" dirty="0"/>
              <a:t>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 </a:t>
            </a:r>
            <a:r>
              <a:rPr lang="ru-RU" b="1" dirty="0" smtClean="0"/>
              <a:t>                      $</a:t>
            </a:r>
            <a:r>
              <a:rPr lang="ru-RU" b="1" dirty="0"/>
              <a:t>35 567 406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31" y="1612290"/>
            <a:ext cx="7737231" cy="4706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04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Клод </a:t>
            </a:r>
            <a:r>
              <a:rPr lang="ru-RU" b="1" dirty="0" smtClean="0"/>
              <a:t>Моне «</a:t>
            </a:r>
            <a:r>
              <a:rPr lang="ru-RU" b="1" dirty="0" err="1" smtClean="0"/>
              <a:t>Тополі</a:t>
            </a:r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err="1" smtClean="0"/>
              <a:t>Живерні</a:t>
            </a:r>
            <a:r>
              <a:rPr lang="ru-RU" b="1" dirty="0" smtClean="0"/>
              <a:t>» </a:t>
            </a:r>
            <a:r>
              <a:rPr lang="ru-RU" b="1" dirty="0"/>
              <a:t>- $16 212 630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385" y="1664677"/>
            <a:ext cx="5854057" cy="468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6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Поль </a:t>
            </a:r>
            <a:r>
              <a:rPr lang="ru-RU" b="1" dirty="0" smtClean="0"/>
              <a:t>Сезанн «Вид </a:t>
            </a:r>
            <a:r>
              <a:rPr lang="ru-RU" b="1" dirty="0"/>
              <a:t>на </a:t>
            </a:r>
            <a:r>
              <a:rPr lang="uk-UA" b="1" dirty="0" err="1" smtClean="0"/>
              <a:t>Е</a:t>
            </a:r>
            <a:r>
              <a:rPr lang="ru-RU" b="1" dirty="0" err="1" smtClean="0"/>
              <a:t>стак</a:t>
            </a:r>
            <a:r>
              <a:rPr lang="ru-RU" b="1" dirty="0" smtClean="0"/>
              <a:t> та </a:t>
            </a:r>
            <a:r>
              <a:rPr lang="ru-RU" b="1" dirty="0"/>
              <a:t>замок </a:t>
            </a:r>
            <a:r>
              <a:rPr lang="ru-RU" b="1" dirty="0" err="1" smtClean="0"/>
              <a:t>Іф</a:t>
            </a:r>
            <a:r>
              <a:rPr lang="ru-RU" b="1" dirty="0" smtClean="0"/>
              <a:t>» 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$20 297 273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44" y="1611802"/>
            <a:ext cx="46672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7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" y="2426677"/>
            <a:ext cx="8147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ЩО ТАК</a:t>
            </a:r>
            <a:r>
              <a:rPr lang="uk-UA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ГРОШІ?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19" y="3827100"/>
            <a:ext cx="201930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4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82062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Імпресіонізм (від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і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mpress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враження):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Едуар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Мане,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Едгар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Дега, О. Ренуар,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лод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Моне («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Схід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Берта Мор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Леруа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імпресіоністів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laudemonetp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348879"/>
            <a:ext cx="8568952" cy="4074393"/>
          </a:xfrm>
          <a:prstGeom prst="rect">
            <a:avLst/>
          </a:prstGeom>
        </p:spPr>
      </p:pic>
      <p:sp>
        <p:nvSpPr>
          <p:cNvPr id="4" name="Выгнутая вправо стрелка 3"/>
          <p:cNvSpPr/>
          <p:nvPr/>
        </p:nvSpPr>
        <p:spPr>
          <a:xfrm>
            <a:off x="8016944" y="948555"/>
            <a:ext cx="731520" cy="1400324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846" y="187569"/>
            <a:ext cx="8815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Е.МАНЕ «РЕМОНТНІ РОБОТИ НА ВУЛИЦІ МОНЬЄ»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8" y="1549620"/>
            <a:ext cx="6166338" cy="508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4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Е. Мане «ОБІД НА ТРАВІ»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32" y="1437736"/>
            <a:ext cx="6853237" cy="531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6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1328</TotalTime>
  <Words>301</Words>
  <Application>Microsoft Office PowerPoint</Application>
  <PresentationFormat>Экран (4:3)</PresentationFormat>
  <Paragraphs>39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  Імпресіонізм: загальна характеристика  1. Імпресіонізм: сутність поняття. 2. Імпресіонізм в живописі. 3. Вплив імпресіонізму на літературу.  </vt:lpstr>
      <vt:lpstr>Презентация PowerPoint</vt:lpstr>
      <vt:lpstr>       К. Моне «Великий канал»                         $35 567 406</vt:lpstr>
      <vt:lpstr>Клод Моне «Тополі в Живерні» - $16 212 630</vt:lpstr>
      <vt:lpstr>Поль Сезанн «Вид на Естак та замок Іф»   $20 297 273</vt:lpstr>
      <vt:lpstr>Презентация PowerPoint</vt:lpstr>
      <vt:lpstr>Презентация PowerPoint</vt:lpstr>
      <vt:lpstr>Презентация PowerPoint</vt:lpstr>
      <vt:lpstr>Е. Мане «ОБІД НА ТРАВІ»</vt:lpstr>
      <vt:lpstr>Презентация PowerPoint</vt:lpstr>
      <vt:lpstr>Презентация PowerPoint</vt:lpstr>
      <vt:lpstr>Презентация PowerPoint</vt:lpstr>
      <vt:lpstr>Презентация PowerPoint</vt:lpstr>
      <vt:lpstr>Oscar Wilde «Impression du Matin»</vt:lpstr>
      <vt:lpstr>Імпресіонізм в літературі 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144</cp:revision>
  <dcterms:created xsi:type="dcterms:W3CDTF">2016-11-18T14:12:19Z</dcterms:created>
  <dcterms:modified xsi:type="dcterms:W3CDTF">2024-01-03T10:09:31Z</dcterms:modified>
</cp:coreProperties>
</file>