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3" d="100"/>
          <a:sy n="43" d="100"/>
        </p:scale>
        <p:origin x="-121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9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58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04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59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32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53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8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51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72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221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85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DB2C2-60B9-48A5-9AA7-532473A57FD2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31E86-F540-413F-9B91-5DAB0AAA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37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ВИЗУАЛЬНО-ОПТИЧЕСКИЙ КОНТРОЛЬ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12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 indent="457200" algn="just"/>
            <a:r>
              <a:rPr lang="ru-RU" sz="3600" b="1" dirty="0" smtClean="0"/>
              <a:t>Визуальный контроль </a:t>
            </a:r>
            <a:r>
              <a:rPr lang="ru-RU" sz="3600" dirty="0" smtClean="0"/>
              <a:t>– неразрушающего метод контроля основанный на взаимодействии светового излучения с   контролируемым объектом.</a:t>
            </a:r>
            <a:br>
              <a:rPr lang="ru-RU" sz="3600" dirty="0" smtClean="0"/>
            </a:br>
            <a:r>
              <a:rPr lang="ru-RU" sz="3600" dirty="0" smtClean="0"/>
              <a:t>        Визуальный контроль с применением оптических приборов называют </a:t>
            </a:r>
            <a:r>
              <a:rPr lang="ru-RU" sz="3600" b="1" dirty="0" smtClean="0"/>
              <a:t>визуально-оптическим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 smtClean="0"/>
              <a:t>         </a:t>
            </a:r>
            <a:r>
              <a:rPr lang="ru-RU" sz="3600" b="1" dirty="0" smtClean="0"/>
              <a:t>Визуально-измерительный контроль </a:t>
            </a:r>
            <a:r>
              <a:rPr lang="ru-RU" sz="3600" dirty="0" smtClean="0"/>
              <a:t>– это визуальный контроль, осуществляемый с применением средств измерения. Проводится для проверки соответствия размеров деталей или ее дефектов требованиям нормативной документации.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3275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ОБЛАСТЬ ПРИМЕНЕНИЯ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- выявление дефектов типа нарушения </a:t>
            </a:r>
            <a:r>
              <a:rPr lang="ru-RU" dirty="0" err="1" smtClean="0"/>
              <a:t>сплошности</a:t>
            </a:r>
            <a:r>
              <a:rPr lang="ru-RU" dirty="0" smtClean="0"/>
              <a:t> - трещины, раковины, поры и включения.</a:t>
            </a:r>
            <a:br>
              <a:rPr lang="ru-RU" dirty="0" smtClean="0"/>
            </a:br>
            <a:r>
              <a:rPr lang="ru-RU" dirty="0" smtClean="0"/>
              <a:t> - измерение размеров и метрология - измерения механическими средствами.</a:t>
            </a:r>
            <a:br>
              <a:rPr lang="ru-RU" dirty="0" smtClean="0"/>
            </a:br>
            <a:r>
              <a:rPr lang="ru-RU" dirty="0" smtClean="0"/>
              <a:t> - определение физико-механических свойств - шероховатость, зерно и пленка.</a:t>
            </a:r>
            <a:br>
              <a:rPr lang="ru-RU" dirty="0" smtClean="0"/>
            </a:br>
            <a:r>
              <a:rPr lang="ru-RU" dirty="0" smtClean="0"/>
              <a:t> - определение компонентного и химического состава.</a:t>
            </a:r>
            <a:br>
              <a:rPr lang="ru-RU" dirty="0" smtClean="0"/>
            </a:br>
            <a:r>
              <a:rPr lang="ru-RU" dirty="0" smtClean="0"/>
              <a:t> - определение динамических характеристик - видимые реакции напряженности слоя.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093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476672"/>
            <a:ext cx="4040188" cy="639762"/>
          </a:xfrm>
        </p:spPr>
        <p:txBody>
          <a:bodyPr/>
          <a:lstStyle/>
          <a:p>
            <a:r>
              <a:rPr lang="ru-RU" dirty="0" smtClean="0"/>
              <a:t>ПРЕИМУЩЕСТВА: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4641379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небольшая трудоемкость;</a:t>
            </a:r>
          </a:p>
          <a:p>
            <a:r>
              <a:rPr lang="ru-RU" dirty="0" smtClean="0"/>
              <a:t>простота и доступность;</a:t>
            </a:r>
          </a:p>
          <a:p>
            <a:r>
              <a:rPr lang="ru-RU" dirty="0" smtClean="0"/>
              <a:t>экономичность – практически не требует никаких затрат;</a:t>
            </a:r>
          </a:p>
          <a:p>
            <a:r>
              <a:rPr lang="ru-RU" dirty="0" smtClean="0"/>
              <a:t>короткие сроки выполнения;</a:t>
            </a:r>
          </a:p>
          <a:p>
            <a:r>
              <a:rPr lang="ru-RU" dirty="0" smtClean="0"/>
              <a:t>отсутствие сложных и дорогостоящих расходных материалов;</a:t>
            </a:r>
          </a:p>
          <a:p>
            <a:r>
              <a:rPr lang="ru-RU" dirty="0" smtClean="0"/>
              <a:t>позволяет выявить большинство изъянов на поверхности изделия.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476672"/>
            <a:ext cx="4041775" cy="639762"/>
          </a:xfrm>
        </p:spPr>
        <p:txBody>
          <a:bodyPr/>
          <a:lstStyle/>
          <a:p>
            <a:r>
              <a:rPr lang="ru-RU" dirty="0" smtClean="0"/>
              <a:t>НЕДОСТАТКИ: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64137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субъективность (</a:t>
            </a:r>
            <a:r>
              <a:rPr lang="ru-RU" dirty="0" err="1" smtClean="0"/>
              <a:t>низкаядостоверность</a:t>
            </a:r>
            <a:r>
              <a:rPr lang="ru-RU" dirty="0" smtClean="0"/>
              <a:t>), зависит от остроты </a:t>
            </a:r>
            <a:r>
              <a:rPr lang="ru-RU" dirty="0" err="1" smtClean="0"/>
              <a:t>зрения,усталости</a:t>
            </a:r>
            <a:r>
              <a:rPr lang="ru-RU" dirty="0" smtClean="0"/>
              <a:t>, опыта работы </a:t>
            </a:r>
            <a:r>
              <a:rPr lang="ru-RU" dirty="0" err="1" smtClean="0"/>
              <a:t>дефектоскописта</a:t>
            </a:r>
            <a:r>
              <a:rPr lang="ru-RU" dirty="0" smtClean="0"/>
              <a:t> и условий проведения контроля (освещённость, оптический контраст и т.д.);</a:t>
            </a:r>
          </a:p>
          <a:p>
            <a:r>
              <a:rPr lang="ru-RU" dirty="0" smtClean="0"/>
              <a:t>низкая чувствительность, которая зависит от зрения человека (при остроте зрения 1 – 0,1мм);</a:t>
            </a:r>
          </a:p>
          <a:p>
            <a:r>
              <a:rPr lang="ru-RU" dirty="0" smtClean="0"/>
              <a:t> низкая вероятность обнаружения мелких дефектов.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5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ФИЗИЧЕСКИЕ ОСНОВЫ ВОК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23528" y="3031438"/>
            <a:ext cx="4040188" cy="541578"/>
          </a:xfrm>
        </p:spPr>
        <p:txBody>
          <a:bodyPr>
            <a:normAutofit/>
          </a:bodyPr>
          <a:lstStyle/>
          <a:p>
            <a:r>
              <a:rPr lang="ru-RU" dirty="0" smtClean="0"/>
              <a:t>Закон отражения: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498178" y="3140968"/>
            <a:ext cx="4041775" cy="639762"/>
          </a:xfrm>
        </p:spPr>
        <p:txBody>
          <a:bodyPr/>
          <a:lstStyle/>
          <a:p>
            <a:r>
              <a:rPr lang="ru-RU" dirty="0" smtClean="0"/>
              <a:t>Закон преломления: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33" t="35121" r="35874" b="20311"/>
          <a:stretch/>
        </p:blipFill>
        <p:spPr bwMode="auto">
          <a:xfrm>
            <a:off x="827584" y="3522775"/>
            <a:ext cx="2808312" cy="3082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98" t="27206" r="29296" b="39133"/>
          <a:stretch/>
        </p:blipFill>
        <p:spPr bwMode="auto">
          <a:xfrm>
            <a:off x="4465413" y="3861048"/>
            <a:ext cx="3618600" cy="205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74" t="44557" r="27715" b="20820"/>
          <a:stretch/>
        </p:blipFill>
        <p:spPr bwMode="auto">
          <a:xfrm>
            <a:off x="2411760" y="1052736"/>
            <a:ext cx="4107306" cy="1978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22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ГЛАЗ КАК СРЕДСТВО КОНТРОЛЯ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4012951" cy="238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7" t="48439" r="40875" b="12479"/>
          <a:stretch/>
        </p:blipFill>
        <p:spPr bwMode="auto">
          <a:xfrm rot="5400000">
            <a:off x="6415684" y="3817563"/>
            <a:ext cx="2162296" cy="2969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88" r="12626" b="50027"/>
          <a:stretch/>
        </p:blipFill>
        <p:spPr bwMode="auto">
          <a:xfrm rot="5400000">
            <a:off x="5730793" y="1190087"/>
            <a:ext cx="2923208" cy="23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854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ВИЗУАЛЬНО-ОПТИЧЕСКИЕ ПРИБОРЫ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1) приборы для контроля мелких близко расположенных объектов, т.е. деталей и изделий, расположенных от глаза контролера в пределах расстояния наилучшего зрения – 250 мм (лупы, микроскопы); </a:t>
            </a:r>
          </a:p>
          <a:p>
            <a:r>
              <a:rPr lang="ru-RU" dirty="0" smtClean="0"/>
              <a:t>2) приборы для контроля удаленных объектов, т.е. расположенных далее 250 мм (телескопические лупы, зрительные трубы, бинокли);</a:t>
            </a:r>
          </a:p>
          <a:p>
            <a:r>
              <a:rPr lang="ru-RU" dirty="0" smtClean="0"/>
              <a:t> 3) приборы для контроля скрытых объектов – внутренних поверхностей отверстий, полых деталей и конструкций (эндоскопы, </a:t>
            </a:r>
            <a:r>
              <a:rPr lang="ru-RU" dirty="0" err="1" smtClean="0"/>
              <a:t>бороскопы</a:t>
            </a:r>
            <a:r>
              <a:rPr lang="ru-RU" dirty="0" smtClean="0"/>
              <a:t>, перископические дефектоскопы и др.)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58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КОМПЛЕКТ ДЛЯ ВОК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81" t="26240" r="26324" b="13150"/>
          <a:stretch/>
        </p:blipFill>
        <p:spPr bwMode="auto">
          <a:xfrm>
            <a:off x="1490775" y="1772816"/>
            <a:ext cx="6105561" cy="444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373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221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ВИЗУАЛЬНО-ОПТИЧЕСКИЙ КОНТРОЛЬ</vt:lpstr>
      <vt:lpstr>Визуальный контроль – неразрушающего метод контроля основанный на взаимодействии светового излучения с   контролируемым объектом.         Визуальный контроль с применением оптических приборов называют визуально-оптическим.          Визуально-измерительный контроль – это визуальный контроль, осуществляемый с применением средств измерения. Проводится для проверки соответствия размеров деталей или ее дефектов требованиям нормативной документации.</vt:lpstr>
      <vt:lpstr>ОБЛАСТЬ ПРИМЕНЕНИЯ</vt:lpstr>
      <vt:lpstr>Презентация PowerPoint</vt:lpstr>
      <vt:lpstr>ФИЗИЧЕСКИЕ ОСНОВЫ ВОК</vt:lpstr>
      <vt:lpstr>ГЛАЗ КАК СРЕДСТВО КОНТРОЛЯ</vt:lpstr>
      <vt:lpstr>ВИЗУАЛЬНО-ОПТИЧЕСКИЕ ПРИБОРЫ</vt:lpstr>
      <vt:lpstr>КОМПЛЕКТ ДЛЯ 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ВИЗУАЛЬНО-ОПТИЧЕСКИЙ КОНТРОЛЬ</dc:title>
  <dc:creator>Татьяна</dc:creator>
  <cp:lastModifiedBy>Татьяна</cp:lastModifiedBy>
  <cp:revision>6</cp:revision>
  <dcterms:created xsi:type="dcterms:W3CDTF">2020-10-14T20:54:07Z</dcterms:created>
  <dcterms:modified xsi:type="dcterms:W3CDTF">2020-10-14T22:06:27Z</dcterms:modified>
</cp:coreProperties>
</file>