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9"/>
  </p:notesMasterIdLst>
  <p:handoutMasterIdLst>
    <p:handoutMasterId r:id="rId10"/>
  </p:handoutMasterIdLst>
  <p:sldIdLst>
    <p:sldId id="272" r:id="rId5"/>
    <p:sldId id="273" r:id="rId6"/>
    <p:sldId id="275" r:id="rId7"/>
    <p:sldId id="276" r:id="rId8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E25BE2-F521-43E2-8444-894F50D610CF}" type="doc">
      <dgm:prSet loTypeId="urn:microsoft.com/office/officeart/2005/8/layout/h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E1699C-5DB4-4F7A-A728-46DA25E9033C}">
      <dgm:prSet/>
      <dgm:spPr/>
      <dgm:t>
        <a:bodyPr/>
        <a:lstStyle/>
        <a:p>
          <a:pPr rtl="0"/>
          <a:r>
            <a:rPr lang="ru-RU" dirty="0" err="1" smtClean="0"/>
            <a:t>Невербальні</a:t>
          </a:r>
          <a:r>
            <a:rPr lang="ru-RU" dirty="0" smtClean="0"/>
            <a:t> </a:t>
          </a:r>
          <a:r>
            <a:rPr lang="ru-RU" dirty="0" err="1" smtClean="0"/>
            <a:t>засоби</a:t>
          </a:r>
          <a:r>
            <a:rPr lang="ru-RU" dirty="0" smtClean="0"/>
            <a:t> </a:t>
          </a:r>
          <a:r>
            <a:rPr lang="ru-RU" dirty="0" err="1" smtClean="0"/>
            <a:t>спілкування</a:t>
          </a:r>
          <a:r>
            <a:rPr lang="ru-RU" dirty="0" smtClean="0"/>
            <a:t> </a:t>
          </a:r>
          <a:r>
            <a:rPr lang="ru-RU" dirty="0" err="1" smtClean="0"/>
            <a:t>мають</a:t>
          </a:r>
          <a:r>
            <a:rPr lang="ru-RU" dirty="0" smtClean="0"/>
            <a:t> свою </a:t>
          </a:r>
          <a:r>
            <a:rPr lang="ru-RU" dirty="0" err="1" smtClean="0"/>
            <a:t>класифікацію</a:t>
          </a:r>
          <a:r>
            <a:rPr lang="ru-RU" dirty="0" smtClean="0"/>
            <a:t> </a:t>
          </a:r>
          <a:endParaRPr lang="ru-RU" dirty="0"/>
        </a:p>
      </dgm:t>
    </dgm:pt>
    <dgm:pt modelId="{C5D8A3E6-D94B-44D2-9F89-3BBD7F7461C8}" type="parTrans" cxnId="{42AD0B72-9BA3-43C7-B0BE-63C8F435B7D8}">
      <dgm:prSet/>
      <dgm:spPr/>
      <dgm:t>
        <a:bodyPr/>
        <a:lstStyle/>
        <a:p>
          <a:endParaRPr lang="ru-RU"/>
        </a:p>
      </dgm:t>
    </dgm:pt>
    <dgm:pt modelId="{E763EC46-7515-4CD7-8A63-B21C11286CE1}" type="sibTrans" cxnId="{42AD0B72-9BA3-43C7-B0BE-63C8F435B7D8}">
      <dgm:prSet/>
      <dgm:spPr/>
      <dgm:t>
        <a:bodyPr/>
        <a:lstStyle/>
        <a:p>
          <a:endParaRPr lang="ru-RU"/>
        </a:p>
      </dgm:t>
    </dgm:pt>
    <dgm:pt modelId="{FD252FCD-398D-4C38-BC44-9E2B55A5E42D}">
      <dgm:prSet/>
      <dgm:spPr/>
      <dgm:t>
        <a:bodyPr/>
        <a:lstStyle/>
        <a:p>
          <a:pPr rtl="0"/>
          <a:r>
            <a:rPr lang="ru-RU" dirty="0" err="1" smtClean="0"/>
            <a:t>рухи</a:t>
          </a:r>
          <a:r>
            <a:rPr lang="ru-RU" dirty="0" smtClean="0"/>
            <a:t> </a:t>
          </a:r>
          <a:r>
            <a:rPr lang="ru-RU" dirty="0" err="1" smtClean="0"/>
            <a:t>тіла</a:t>
          </a:r>
          <a:r>
            <a:rPr lang="ru-RU" dirty="0" smtClean="0"/>
            <a:t>, жести (</a:t>
          </a:r>
          <a:r>
            <a:rPr lang="ru-RU" dirty="0" err="1" smtClean="0"/>
            <a:t>рухи</a:t>
          </a:r>
          <a:r>
            <a:rPr lang="ru-RU" dirty="0" smtClean="0"/>
            <a:t> рук, </a:t>
          </a:r>
          <a:r>
            <a:rPr lang="ru-RU" dirty="0" err="1" smtClean="0"/>
            <a:t>ніг</a:t>
          </a:r>
          <a:r>
            <a:rPr lang="ru-RU" dirty="0" smtClean="0"/>
            <a:t>, </a:t>
          </a:r>
          <a:r>
            <a:rPr lang="ru-RU" dirty="0" err="1" smtClean="0"/>
            <a:t>голови</a:t>
          </a:r>
          <a:r>
            <a:rPr lang="ru-RU" dirty="0" smtClean="0"/>
            <a:t> </a:t>
          </a:r>
          <a:r>
            <a:rPr lang="ru-RU" dirty="0" err="1" smtClean="0"/>
            <a:t>тощо</a:t>
          </a:r>
          <a:r>
            <a:rPr lang="ru-RU" dirty="0" smtClean="0"/>
            <a:t>);</a:t>
          </a:r>
          <a:endParaRPr lang="ru-RU" dirty="0"/>
        </a:p>
      </dgm:t>
    </dgm:pt>
    <dgm:pt modelId="{886C97BE-26AE-475E-8B9E-F0D7EFD30A30}" type="parTrans" cxnId="{FEE570DE-1C6C-410C-8BD9-9E1E610DE061}">
      <dgm:prSet/>
      <dgm:spPr/>
      <dgm:t>
        <a:bodyPr/>
        <a:lstStyle/>
        <a:p>
          <a:endParaRPr lang="ru-RU"/>
        </a:p>
      </dgm:t>
    </dgm:pt>
    <dgm:pt modelId="{1C275CBA-4035-4659-9ED8-7AC4A68A6744}" type="sibTrans" cxnId="{FEE570DE-1C6C-410C-8BD9-9E1E610DE061}">
      <dgm:prSet/>
      <dgm:spPr/>
      <dgm:t>
        <a:bodyPr/>
        <a:lstStyle/>
        <a:p>
          <a:endParaRPr lang="ru-RU"/>
        </a:p>
      </dgm:t>
    </dgm:pt>
    <dgm:pt modelId="{21E17B87-DCE3-47F7-A509-9A8ACB51C8CB}">
      <dgm:prSet/>
      <dgm:spPr/>
      <dgm:t>
        <a:bodyPr/>
        <a:lstStyle/>
        <a:p>
          <a:pPr rtl="0"/>
          <a:r>
            <a:rPr lang="ru-RU" smtClean="0"/>
            <a:t>вираз очей та спрямованість погляду;</a:t>
          </a:r>
          <a:endParaRPr lang="ru-RU"/>
        </a:p>
      </dgm:t>
    </dgm:pt>
    <dgm:pt modelId="{79B52F1B-C0AD-477D-A5FC-B5297F3CFE87}" type="parTrans" cxnId="{62AEFB9B-8CDA-437B-AD7D-46C08F0C063C}">
      <dgm:prSet/>
      <dgm:spPr/>
      <dgm:t>
        <a:bodyPr/>
        <a:lstStyle/>
        <a:p>
          <a:endParaRPr lang="ru-RU"/>
        </a:p>
      </dgm:t>
    </dgm:pt>
    <dgm:pt modelId="{2FE1180F-FB74-44F0-9261-399C4FC14CA7}" type="sibTrans" cxnId="{62AEFB9B-8CDA-437B-AD7D-46C08F0C063C}">
      <dgm:prSet/>
      <dgm:spPr/>
      <dgm:t>
        <a:bodyPr/>
        <a:lstStyle/>
        <a:p>
          <a:endParaRPr lang="ru-RU"/>
        </a:p>
      </dgm:t>
    </dgm:pt>
    <dgm:pt modelId="{C2BE9EDC-D702-46F6-A5D2-CB3096B06413}">
      <dgm:prSet/>
      <dgm:spPr/>
      <dgm:t>
        <a:bodyPr/>
        <a:lstStyle/>
        <a:p>
          <a:pPr rtl="0"/>
          <a:r>
            <a:rPr lang="ru-RU" smtClean="0"/>
            <a:t>вираз обличчя;</a:t>
          </a:r>
          <a:endParaRPr lang="ru-RU"/>
        </a:p>
      </dgm:t>
    </dgm:pt>
    <dgm:pt modelId="{99ADD49E-E47D-4FB2-83C0-371FC97A8DB6}" type="parTrans" cxnId="{C8C33747-AA9A-4574-BBC6-F2B084181EE5}">
      <dgm:prSet/>
      <dgm:spPr/>
      <dgm:t>
        <a:bodyPr/>
        <a:lstStyle/>
        <a:p>
          <a:endParaRPr lang="ru-RU"/>
        </a:p>
      </dgm:t>
    </dgm:pt>
    <dgm:pt modelId="{58EDF58B-F8DC-413A-8B97-F8BA0764DC1A}" type="sibTrans" cxnId="{C8C33747-AA9A-4574-BBC6-F2B084181EE5}">
      <dgm:prSet/>
      <dgm:spPr/>
      <dgm:t>
        <a:bodyPr/>
        <a:lstStyle/>
        <a:p>
          <a:endParaRPr lang="ru-RU"/>
        </a:p>
      </dgm:t>
    </dgm:pt>
    <dgm:pt modelId="{9A402241-72D5-4F7E-AAB6-BF8D6203F736}">
      <dgm:prSet/>
      <dgm:spPr/>
      <dgm:t>
        <a:bodyPr/>
        <a:lstStyle/>
        <a:p>
          <a:pPr rtl="0"/>
          <a:r>
            <a:rPr lang="ru-RU" dirty="0" err="1" smtClean="0"/>
            <a:t>тактильні</a:t>
          </a:r>
          <a:r>
            <a:rPr lang="ru-RU" dirty="0" smtClean="0"/>
            <a:t> </a:t>
          </a:r>
          <a:r>
            <a:rPr lang="ru-RU" dirty="0" err="1" smtClean="0"/>
            <a:t>засоби</a:t>
          </a:r>
          <a:r>
            <a:rPr lang="ru-RU" dirty="0" smtClean="0"/>
            <a:t> (</a:t>
          </a:r>
          <a:r>
            <a:rPr lang="ru-RU" dirty="0" err="1" smtClean="0"/>
            <a:t>потиск</a:t>
          </a:r>
          <a:r>
            <a:rPr lang="ru-RU" dirty="0" smtClean="0"/>
            <a:t> руки, </a:t>
          </a:r>
          <a:r>
            <a:rPr lang="ru-RU" dirty="0" err="1" smtClean="0"/>
            <a:t>поцілунки</a:t>
          </a:r>
          <a:r>
            <a:rPr lang="ru-RU" dirty="0" smtClean="0"/>
            <a:t>);</a:t>
          </a:r>
          <a:endParaRPr lang="ru-RU" dirty="0"/>
        </a:p>
      </dgm:t>
    </dgm:pt>
    <dgm:pt modelId="{C5B22169-63F4-4008-BC86-6D81E96B84B7}" type="parTrans" cxnId="{53DE7186-2DF9-4677-A03C-652F3EEDC1E0}">
      <dgm:prSet/>
      <dgm:spPr/>
      <dgm:t>
        <a:bodyPr/>
        <a:lstStyle/>
        <a:p>
          <a:endParaRPr lang="ru-RU"/>
        </a:p>
      </dgm:t>
    </dgm:pt>
    <dgm:pt modelId="{9C291841-56F8-46F6-8C30-C7BA236BA01A}" type="sibTrans" cxnId="{53DE7186-2DF9-4677-A03C-652F3EEDC1E0}">
      <dgm:prSet/>
      <dgm:spPr/>
      <dgm:t>
        <a:bodyPr/>
        <a:lstStyle/>
        <a:p>
          <a:endParaRPr lang="ru-RU"/>
        </a:p>
      </dgm:t>
    </dgm:pt>
    <dgm:pt modelId="{CE554461-3409-4B47-99C2-8E54BACE37DD}">
      <dgm:prSet/>
      <dgm:spPr/>
      <dgm:t>
        <a:bodyPr/>
        <a:lstStyle/>
        <a:p>
          <a:pPr rtl="0"/>
          <a:r>
            <a:rPr lang="ru-RU" smtClean="0"/>
            <a:t>посмішка;</a:t>
          </a:r>
          <a:endParaRPr lang="ru-RU"/>
        </a:p>
      </dgm:t>
    </dgm:pt>
    <dgm:pt modelId="{027AFE4C-8FD0-4747-817A-3FD905AB1695}" type="parTrans" cxnId="{36A948CA-959E-444E-9E8B-8D975557B704}">
      <dgm:prSet/>
      <dgm:spPr/>
      <dgm:t>
        <a:bodyPr/>
        <a:lstStyle/>
        <a:p>
          <a:endParaRPr lang="ru-RU"/>
        </a:p>
      </dgm:t>
    </dgm:pt>
    <dgm:pt modelId="{C2705C62-56F6-4821-8E7A-06DCCC6C8060}" type="sibTrans" cxnId="{36A948CA-959E-444E-9E8B-8D975557B704}">
      <dgm:prSet/>
      <dgm:spPr/>
      <dgm:t>
        <a:bodyPr/>
        <a:lstStyle/>
        <a:p>
          <a:endParaRPr lang="ru-RU"/>
        </a:p>
      </dgm:t>
    </dgm:pt>
    <dgm:pt modelId="{A3525C28-3334-4031-86EF-3896D4F69893}">
      <dgm:prSet/>
      <dgm:spPr/>
      <dgm:t>
        <a:bodyPr/>
        <a:lstStyle/>
        <a:p>
          <a:pPr rtl="0"/>
          <a:r>
            <a:rPr lang="ru-RU" smtClean="0"/>
            <a:t>реакція шкіри (почервоніння, збліднення);</a:t>
          </a:r>
          <a:endParaRPr lang="ru-RU"/>
        </a:p>
      </dgm:t>
    </dgm:pt>
    <dgm:pt modelId="{9B85BE6C-B5A5-4982-BDDC-D0756F2B8CDD}" type="parTrans" cxnId="{9EAE281F-81E4-40DC-AE11-5AC3DAABC79F}">
      <dgm:prSet/>
      <dgm:spPr/>
      <dgm:t>
        <a:bodyPr/>
        <a:lstStyle/>
        <a:p>
          <a:endParaRPr lang="ru-RU"/>
        </a:p>
      </dgm:t>
    </dgm:pt>
    <dgm:pt modelId="{8979820E-3508-442B-9527-0F1CBC4951E6}" type="sibTrans" cxnId="{9EAE281F-81E4-40DC-AE11-5AC3DAABC79F}">
      <dgm:prSet/>
      <dgm:spPr/>
      <dgm:t>
        <a:bodyPr/>
        <a:lstStyle/>
        <a:p>
          <a:endParaRPr lang="ru-RU"/>
        </a:p>
      </dgm:t>
    </dgm:pt>
    <dgm:pt modelId="{6F0EE25A-4BB8-40B1-8DE3-DEC50169A1FA}">
      <dgm:prSet/>
      <dgm:spPr/>
      <dgm:t>
        <a:bodyPr/>
        <a:lstStyle/>
        <a:p>
          <a:pPr rtl="0"/>
          <a:r>
            <a:rPr lang="ru-RU" smtClean="0"/>
            <a:t>косметика;</a:t>
          </a:r>
          <a:endParaRPr lang="ru-RU"/>
        </a:p>
      </dgm:t>
    </dgm:pt>
    <dgm:pt modelId="{9BC7421F-27DF-40A8-B46F-FDB8E5BA25FB}" type="parTrans" cxnId="{82906DB2-F990-4026-A01B-C7ABCB71A85A}">
      <dgm:prSet/>
      <dgm:spPr/>
      <dgm:t>
        <a:bodyPr/>
        <a:lstStyle/>
        <a:p>
          <a:endParaRPr lang="ru-RU"/>
        </a:p>
      </dgm:t>
    </dgm:pt>
    <dgm:pt modelId="{2A3D1336-66C2-4ADF-B11E-7399A146C18A}" type="sibTrans" cxnId="{82906DB2-F990-4026-A01B-C7ABCB71A85A}">
      <dgm:prSet/>
      <dgm:spPr/>
      <dgm:t>
        <a:bodyPr/>
        <a:lstStyle/>
        <a:p>
          <a:endParaRPr lang="ru-RU"/>
        </a:p>
      </dgm:t>
    </dgm:pt>
    <dgm:pt modelId="{66E489B2-C140-4813-B299-7EBB5321171F}">
      <dgm:prSet/>
      <dgm:spPr/>
      <dgm:t>
        <a:bodyPr/>
        <a:lstStyle/>
        <a:p>
          <a:pPr rtl="0"/>
          <a:r>
            <a:rPr lang="ru-RU" dirty="0" smtClean="0"/>
            <a:t>запахи (</a:t>
          </a:r>
          <a:r>
            <a:rPr lang="ru-RU" dirty="0" err="1" smtClean="0"/>
            <a:t>парфуми</a:t>
          </a:r>
          <a:r>
            <a:rPr lang="ru-RU" dirty="0" smtClean="0"/>
            <a:t>);</a:t>
          </a:r>
          <a:endParaRPr lang="ru-RU" dirty="0"/>
        </a:p>
      </dgm:t>
    </dgm:pt>
    <dgm:pt modelId="{C5112AE0-9A76-458B-807B-79AF473F49EB}" type="parTrans" cxnId="{4E7E75CA-C06C-4498-8EB1-19641F6B64C9}">
      <dgm:prSet/>
      <dgm:spPr/>
      <dgm:t>
        <a:bodyPr/>
        <a:lstStyle/>
        <a:p>
          <a:endParaRPr lang="ru-RU"/>
        </a:p>
      </dgm:t>
    </dgm:pt>
    <dgm:pt modelId="{B3D60BCB-FCC7-43C1-A439-A4BEE4C796F8}" type="sibTrans" cxnId="{4E7E75CA-C06C-4498-8EB1-19641F6B64C9}">
      <dgm:prSet/>
      <dgm:spPr/>
      <dgm:t>
        <a:bodyPr/>
        <a:lstStyle/>
        <a:p>
          <a:endParaRPr lang="ru-RU"/>
        </a:p>
      </dgm:t>
    </dgm:pt>
    <dgm:pt modelId="{B783F70D-15A8-4627-964E-C36692B55C0A}">
      <dgm:prSet/>
      <dgm:spPr/>
      <dgm:t>
        <a:bodyPr/>
        <a:lstStyle/>
        <a:p>
          <a:pPr rtl="0"/>
          <a:r>
            <a:rPr lang="ru-RU" dirty="0" err="1" smtClean="0"/>
            <a:t>одяг</a:t>
          </a:r>
          <a:r>
            <a:rPr lang="ru-RU" dirty="0" smtClean="0"/>
            <a:t> (</a:t>
          </a:r>
          <a:r>
            <a:rPr lang="ru-RU" dirty="0" err="1" smtClean="0"/>
            <a:t>колір</a:t>
          </a:r>
          <a:r>
            <a:rPr lang="ru-RU" dirty="0" smtClean="0"/>
            <a:t>, фасон);</a:t>
          </a:r>
          <a:endParaRPr lang="ru-RU" dirty="0"/>
        </a:p>
      </dgm:t>
    </dgm:pt>
    <dgm:pt modelId="{B980B889-5B38-40F0-AD52-94F1740E0AF5}" type="parTrans" cxnId="{EA82B20B-B997-4BB3-B667-E57E5D804589}">
      <dgm:prSet/>
      <dgm:spPr/>
      <dgm:t>
        <a:bodyPr/>
        <a:lstStyle/>
        <a:p>
          <a:endParaRPr lang="ru-RU"/>
        </a:p>
      </dgm:t>
    </dgm:pt>
    <dgm:pt modelId="{18C4F738-2022-47D9-AF60-972A3274BAE6}" type="sibTrans" cxnId="{EA82B20B-B997-4BB3-B667-E57E5D804589}">
      <dgm:prSet/>
      <dgm:spPr/>
      <dgm:t>
        <a:bodyPr/>
        <a:lstStyle/>
        <a:p>
          <a:endParaRPr lang="ru-RU"/>
        </a:p>
      </dgm:t>
    </dgm:pt>
    <dgm:pt modelId="{C48510DC-C9EE-42C3-B361-535D50836217}">
      <dgm:prSet/>
      <dgm:spPr/>
      <dgm:t>
        <a:bodyPr/>
        <a:lstStyle/>
        <a:p>
          <a:pPr rtl="0"/>
          <a:r>
            <a:rPr lang="ru-RU" smtClean="0"/>
            <a:t>манери поведінки (наприклад, як ми їмо, розмовляємо з іншою людиною тощо);</a:t>
          </a:r>
          <a:endParaRPr lang="ru-RU"/>
        </a:p>
      </dgm:t>
    </dgm:pt>
    <dgm:pt modelId="{2E676A47-002A-48F6-8461-67CDEB668384}" type="parTrans" cxnId="{4EA058FD-2220-430D-AA0F-8D78A4FA278A}">
      <dgm:prSet/>
      <dgm:spPr/>
      <dgm:t>
        <a:bodyPr/>
        <a:lstStyle/>
        <a:p>
          <a:endParaRPr lang="ru-RU"/>
        </a:p>
      </dgm:t>
    </dgm:pt>
    <dgm:pt modelId="{9D9F6F6E-7E9F-4C86-9EBE-4DDD68137340}" type="sibTrans" cxnId="{4EA058FD-2220-430D-AA0F-8D78A4FA278A}">
      <dgm:prSet/>
      <dgm:spPr/>
      <dgm:t>
        <a:bodyPr/>
        <a:lstStyle/>
        <a:p>
          <a:endParaRPr lang="ru-RU"/>
        </a:p>
      </dgm:t>
    </dgm:pt>
    <dgm:pt modelId="{4964BBAB-B555-4783-AAF9-8809D2CF4498}">
      <dgm:prSet/>
      <dgm:spPr/>
      <dgm:t>
        <a:bodyPr/>
        <a:lstStyle/>
        <a:p>
          <a:pPr rtl="0"/>
          <a:r>
            <a:rPr lang="ru-RU" dirty="0" err="1" smtClean="0"/>
            <a:t>психогеографія</a:t>
          </a:r>
          <a:r>
            <a:rPr lang="ru-RU" dirty="0" smtClean="0"/>
            <a:t> (</a:t>
          </a:r>
          <a:r>
            <a:rPr lang="ru-RU" dirty="0" err="1" smtClean="0"/>
            <a:t>просторове</a:t>
          </a:r>
          <a:r>
            <a:rPr lang="ru-RU" dirty="0" smtClean="0"/>
            <a:t> поле </a:t>
          </a:r>
          <a:r>
            <a:rPr lang="ru-RU" dirty="0" err="1" smtClean="0"/>
            <a:t>між</a:t>
          </a:r>
          <a:r>
            <a:rPr lang="ru-RU" dirty="0" smtClean="0"/>
            <a:t> </a:t>
          </a:r>
          <a:r>
            <a:rPr lang="ru-RU" dirty="0" err="1" smtClean="0"/>
            <a:t>співрозмовниками</a:t>
          </a:r>
          <a:r>
            <a:rPr lang="ru-RU" dirty="0" smtClean="0"/>
            <a:t>, </a:t>
          </a:r>
          <a:r>
            <a:rPr lang="ru-RU" dirty="0" err="1" smtClean="0"/>
            <a:t>комунікаторами</a:t>
          </a:r>
          <a:r>
            <a:rPr lang="ru-RU" dirty="0" smtClean="0"/>
            <a:t>).</a:t>
          </a:r>
          <a:endParaRPr lang="ru-RU" dirty="0"/>
        </a:p>
      </dgm:t>
    </dgm:pt>
    <dgm:pt modelId="{EC0ACFE2-B301-4A7A-BFB6-C024E194F31B}" type="parTrans" cxnId="{F43A114E-3D93-4A70-B545-C8BE3A5800B7}">
      <dgm:prSet/>
      <dgm:spPr/>
      <dgm:t>
        <a:bodyPr/>
        <a:lstStyle/>
        <a:p>
          <a:endParaRPr lang="ru-RU"/>
        </a:p>
      </dgm:t>
    </dgm:pt>
    <dgm:pt modelId="{D72C58CF-A54C-4DD6-B7CC-CE9119F59BC0}" type="sibTrans" cxnId="{F43A114E-3D93-4A70-B545-C8BE3A5800B7}">
      <dgm:prSet/>
      <dgm:spPr/>
      <dgm:t>
        <a:bodyPr/>
        <a:lstStyle/>
        <a:p>
          <a:endParaRPr lang="ru-RU"/>
        </a:p>
      </dgm:t>
    </dgm:pt>
    <dgm:pt modelId="{A5BE351A-E74E-4E4C-9F1E-46C92F56EFC1}" type="pres">
      <dgm:prSet presAssocID="{2CE25BE2-F521-43E2-8444-894F50D610CF}" presName="Name0" presStyleCnt="0">
        <dgm:presLayoutVars>
          <dgm:dir/>
          <dgm:animLvl val="lvl"/>
          <dgm:resizeHandles val="exact"/>
        </dgm:presLayoutVars>
      </dgm:prSet>
      <dgm:spPr/>
    </dgm:pt>
    <dgm:pt modelId="{1F4A5558-24E4-49F9-A47D-2765845C19A4}" type="pres">
      <dgm:prSet presAssocID="{86E1699C-5DB4-4F7A-A728-46DA25E9033C}" presName="composite" presStyleCnt="0"/>
      <dgm:spPr/>
    </dgm:pt>
    <dgm:pt modelId="{EBB93B66-CDE4-4EA5-B180-9025290817C6}" type="pres">
      <dgm:prSet presAssocID="{86E1699C-5DB4-4F7A-A728-46DA25E9033C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D622F-705A-4D82-8823-7B84212A7C06}" type="pres">
      <dgm:prSet presAssocID="{86E1699C-5DB4-4F7A-A728-46DA25E9033C}" presName="desTx" presStyleLbl="alignAccFollowNode1" presStyleIdx="0" presStyleCnt="1">
        <dgm:presLayoutVars>
          <dgm:bulletEnabled val="1"/>
        </dgm:presLayoutVars>
      </dgm:prSet>
      <dgm:spPr/>
    </dgm:pt>
  </dgm:ptLst>
  <dgm:cxnLst>
    <dgm:cxn modelId="{EA82B20B-B997-4BB3-B667-E57E5D804589}" srcId="{86E1699C-5DB4-4F7A-A728-46DA25E9033C}" destId="{B783F70D-15A8-4627-964E-C36692B55C0A}" srcOrd="8" destOrd="0" parTransId="{B980B889-5B38-40F0-AD52-94F1740E0AF5}" sibTransId="{18C4F738-2022-47D9-AF60-972A3274BAE6}"/>
    <dgm:cxn modelId="{42AD0B72-9BA3-43C7-B0BE-63C8F435B7D8}" srcId="{2CE25BE2-F521-43E2-8444-894F50D610CF}" destId="{86E1699C-5DB4-4F7A-A728-46DA25E9033C}" srcOrd="0" destOrd="0" parTransId="{C5D8A3E6-D94B-44D2-9F89-3BBD7F7461C8}" sibTransId="{E763EC46-7515-4CD7-8A63-B21C11286CE1}"/>
    <dgm:cxn modelId="{C81E0A15-C6EC-4099-9440-01275503B7B0}" type="presOf" srcId="{FD252FCD-398D-4C38-BC44-9E2B55A5E42D}" destId="{742D622F-705A-4D82-8823-7B84212A7C06}" srcOrd="0" destOrd="0" presId="urn:microsoft.com/office/officeart/2005/8/layout/hList1"/>
    <dgm:cxn modelId="{4E7E75CA-C06C-4498-8EB1-19641F6B64C9}" srcId="{86E1699C-5DB4-4F7A-A728-46DA25E9033C}" destId="{66E489B2-C140-4813-B299-7EBB5321171F}" srcOrd="7" destOrd="0" parTransId="{C5112AE0-9A76-458B-807B-79AF473F49EB}" sibTransId="{B3D60BCB-FCC7-43C1-A439-A4BEE4C796F8}"/>
    <dgm:cxn modelId="{4EA058FD-2220-430D-AA0F-8D78A4FA278A}" srcId="{86E1699C-5DB4-4F7A-A728-46DA25E9033C}" destId="{C48510DC-C9EE-42C3-B361-535D50836217}" srcOrd="9" destOrd="0" parTransId="{2E676A47-002A-48F6-8461-67CDEB668384}" sibTransId="{9D9F6F6E-7E9F-4C86-9EBE-4DDD68137340}"/>
    <dgm:cxn modelId="{EFF4AFD8-AAEF-43F8-AABE-88DD56ABDC81}" type="presOf" srcId="{4964BBAB-B555-4783-AAF9-8809D2CF4498}" destId="{742D622F-705A-4D82-8823-7B84212A7C06}" srcOrd="0" destOrd="10" presId="urn:microsoft.com/office/officeart/2005/8/layout/hList1"/>
    <dgm:cxn modelId="{EFB9727E-8E4F-455A-8FF8-36EEDD726952}" type="presOf" srcId="{A3525C28-3334-4031-86EF-3896D4F69893}" destId="{742D622F-705A-4D82-8823-7B84212A7C06}" srcOrd="0" destOrd="5" presId="urn:microsoft.com/office/officeart/2005/8/layout/hList1"/>
    <dgm:cxn modelId="{FEE570DE-1C6C-410C-8BD9-9E1E610DE061}" srcId="{86E1699C-5DB4-4F7A-A728-46DA25E9033C}" destId="{FD252FCD-398D-4C38-BC44-9E2B55A5E42D}" srcOrd="0" destOrd="0" parTransId="{886C97BE-26AE-475E-8B9E-F0D7EFD30A30}" sibTransId="{1C275CBA-4035-4659-9ED8-7AC4A68A6744}"/>
    <dgm:cxn modelId="{0E13CF56-9192-4B00-B23E-D3D893A608ED}" type="presOf" srcId="{C48510DC-C9EE-42C3-B361-535D50836217}" destId="{742D622F-705A-4D82-8823-7B84212A7C06}" srcOrd="0" destOrd="9" presId="urn:microsoft.com/office/officeart/2005/8/layout/hList1"/>
    <dgm:cxn modelId="{402E1AA4-62BA-48FD-997C-9CDCEC55BB28}" type="presOf" srcId="{86E1699C-5DB4-4F7A-A728-46DA25E9033C}" destId="{EBB93B66-CDE4-4EA5-B180-9025290817C6}" srcOrd="0" destOrd="0" presId="urn:microsoft.com/office/officeart/2005/8/layout/hList1"/>
    <dgm:cxn modelId="{5F7EA739-89E5-4B9D-AE8F-BC55C5858F1E}" type="presOf" srcId="{21E17B87-DCE3-47F7-A509-9A8ACB51C8CB}" destId="{742D622F-705A-4D82-8823-7B84212A7C06}" srcOrd="0" destOrd="1" presId="urn:microsoft.com/office/officeart/2005/8/layout/hList1"/>
    <dgm:cxn modelId="{8F39461A-25B9-45E1-BBE3-8B177AF3E58E}" type="presOf" srcId="{B783F70D-15A8-4627-964E-C36692B55C0A}" destId="{742D622F-705A-4D82-8823-7B84212A7C06}" srcOrd="0" destOrd="8" presId="urn:microsoft.com/office/officeart/2005/8/layout/hList1"/>
    <dgm:cxn modelId="{9EAE281F-81E4-40DC-AE11-5AC3DAABC79F}" srcId="{86E1699C-5DB4-4F7A-A728-46DA25E9033C}" destId="{A3525C28-3334-4031-86EF-3896D4F69893}" srcOrd="5" destOrd="0" parTransId="{9B85BE6C-B5A5-4982-BDDC-D0756F2B8CDD}" sibTransId="{8979820E-3508-442B-9527-0F1CBC4951E6}"/>
    <dgm:cxn modelId="{A3ACBF76-747B-4F61-A462-4DBD14716CA6}" type="presOf" srcId="{66E489B2-C140-4813-B299-7EBB5321171F}" destId="{742D622F-705A-4D82-8823-7B84212A7C06}" srcOrd="0" destOrd="7" presId="urn:microsoft.com/office/officeart/2005/8/layout/hList1"/>
    <dgm:cxn modelId="{62AEFB9B-8CDA-437B-AD7D-46C08F0C063C}" srcId="{86E1699C-5DB4-4F7A-A728-46DA25E9033C}" destId="{21E17B87-DCE3-47F7-A509-9A8ACB51C8CB}" srcOrd="1" destOrd="0" parTransId="{79B52F1B-C0AD-477D-A5FC-B5297F3CFE87}" sibTransId="{2FE1180F-FB74-44F0-9261-399C4FC14CA7}"/>
    <dgm:cxn modelId="{A1A33536-CB44-4CD9-A5E8-AB42BC41FA7C}" type="presOf" srcId="{CE554461-3409-4B47-99C2-8E54BACE37DD}" destId="{742D622F-705A-4D82-8823-7B84212A7C06}" srcOrd="0" destOrd="4" presId="urn:microsoft.com/office/officeart/2005/8/layout/hList1"/>
    <dgm:cxn modelId="{53DE7186-2DF9-4677-A03C-652F3EEDC1E0}" srcId="{86E1699C-5DB4-4F7A-A728-46DA25E9033C}" destId="{9A402241-72D5-4F7E-AAB6-BF8D6203F736}" srcOrd="3" destOrd="0" parTransId="{C5B22169-63F4-4008-BC86-6D81E96B84B7}" sibTransId="{9C291841-56F8-46F6-8C30-C7BA236BA01A}"/>
    <dgm:cxn modelId="{F43A114E-3D93-4A70-B545-C8BE3A5800B7}" srcId="{86E1699C-5DB4-4F7A-A728-46DA25E9033C}" destId="{4964BBAB-B555-4783-AAF9-8809D2CF4498}" srcOrd="10" destOrd="0" parTransId="{EC0ACFE2-B301-4A7A-BFB6-C024E194F31B}" sibTransId="{D72C58CF-A54C-4DD6-B7CC-CE9119F59BC0}"/>
    <dgm:cxn modelId="{36A948CA-959E-444E-9E8B-8D975557B704}" srcId="{86E1699C-5DB4-4F7A-A728-46DA25E9033C}" destId="{CE554461-3409-4B47-99C2-8E54BACE37DD}" srcOrd="4" destOrd="0" parTransId="{027AFE4C-8FD0-4747-817A-3FD905AB1695}" sibTransId="{C2705C62-56F6-4821-8E7A-06DCCC6C8060}"/>
    <dgm:cxn modelId="{6D33DDF4-3A7A-4D3D-86ED-FE88CED5682C}" type="presOf" srcId="{C2BE9EDC-D702-46F6-A5D2-CB3096B06413}" destId="{742D622F-705A-4D82-8823-7B84212A7C06}" srcOrd="0" destOrd="2" presId="urn:microsoft.com/office/officeart/2005/8/layout/hList1"/>
    <dgm:cxn modelId="{C8C33747-AA9A-4574-BBC6-F2B084181EE5}" srcId="{86E1699C-5DB4-4F7A-A728-46DA25E9033C}" destId="{C2BE9EDC-D702-46F6-A5D2-CB3096B06413}" srcOrd="2" destOrd="0" parTransId="{99ADD49E-E47D-4FB2-83C0-371FC97A8DB6}" sibTransId="{58EDF58B-F8DC-413A-8B97-F8BA0764DC1A}"/>
    <dgm:cxn modelId="{A9559D0B-DFC4-4702-9FA6-23D99589EDA5}" type="presOf" srcId="{6F0EE25A-4BB8-40B1-8DE3-DEC50169A1FA}" destId="{742D622F-705A-4D82-8823-7B84212A7C06}" srcOrd="0" destOrd="6" presId="urn:microsoft.com/office/officeart/2005/8/layout/hList1"/>
    <dgm:cxn modelId="{05CDF061-AC22-4F5E-B440-D050457C5BAF}" type="presOf" srcId="{9A402241-72D5-4F7E-AAB6-BF8D6203F736}" destId="{742D622F-705A-4D82-8823-7B84212A7C06}" srcOrd="0" destOrd="3" presId="urn:microsoft.com/office/officeart/2005/8/layout/hList1"/>
    <dgm:cxn modelId="{77E384E5-2C0A-49DE-B8CC-DE551FE49115}" type="presOf" srcId="{2CE25BE2-F521-43E2-8444-894F50D610CF}" destId="{A5BE351A-E74E-4E4C-9F1E-46C92F56EFC1}" srcOrd="0" destOrd="0" presId="urn:microsoft.com/office/officeart/2005/8/layout/hList1"/>
    <dgm:cxn modelId="{82906DB2-F990-4026-A01B-C7ABCB71A85A}" srcId="{86E1699C-5DB4-4F7A-A728-46DA25E9033C}" destId="{6F0EE25A-4BB8-40B1-8DE3-DEC50169A1FA}" srcOrd="6" destOrd="0" parTransId="{9BC7421F-27DF-40A8-B46F-FDB8E5BA25FB}" sibTransId="{2A3D1336-66C2-4ADF-B11E-7399A146C18A}"/>
    <dgm:cxn modelId="{B966E94F-B3EE-42F4-8E8E-F01CE9E9FBBD}" type="presParOf" srcId="{A5BE351A-E74E-4E4C-9F1E-46C92F56EFC1}" destId="{1F4A5558-24E4-49F9-A47D-2765845C19A4}" srcOrd="0" destOrd="0" presId="urn:microsoft.com/office/officeart/2005/8/layout/hList1"/>
    <dgm:cxn modelId="{D78EA58B-B3D4-4943-90BF-2D30D767AF29}" type="presParOf" srcId="{1F4A5558-24E4-49F9-A47D-2765845C19A4}" destId="{EBB93B66-CDE4-4EA5-B180-9025290817C6}" srcOrd="0" destOrd="0" presId="urn:microsoft.com/office/officeart/2005/8/layout/hList1"/>
    <dgm:cxn modelId="{DFD26522-9DBE-4E1C-9A78-C2C4127869B3}" type="presParOf" srcId="{1F4A5558-24E4-49F9-A47D-2765845C19A4}" destId="{742D622F-705A-4D82-8823-7B84212A7C0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D1C092-E15B-4178-8BEF-231A7A71402E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1_4" csCatId="accent1"/>
      <dgm:spPr/>
      <dgm:t>
        <a:bodyPr/>
        <a:lstStyle/>
        <a:p>
          <a:endParaRPr lang="ru-RU"/>
        </a:p>
      </dgm:t>
    </dgm:pt>
    <dgm:pt modelId="{F2595A8B-A0DD-4FE8-8359-3ADAB78D9A90}">
      <dgm:prSet custT="1"/>
      <dgm:spPr/>
      <dgm:t>
        <a:bodyPr/>
        <a:lstStyle/>
        <a:p>
          <a:pPr rtl="0"/>
          <a:r>
            <a:rPr lang="ru-RU" sz="1400" b="1" dirty="0" smtClean="0"/>
            <a:t>Жести</a:t>
          </a:r>
          <a:r>
            <a:rPr lang="ru-RU" sz="1400" dirty="0" smtClean="0"/>
            <a:t> — </a:t>
          </a:r>
          <a:r>
            <a:rPr lang="ru-RU" sz="1400" dirty="0" err="1" smtClean="0"/>
            <a:t>це</a:t>
          </a:r>
          <a:r>
            <a:rPr lang="ru-RU" sz="1400" dirty="0" smtClean="0"/>
            <a:t> </a:t>
          </a:r>
          <a:r>
            <a:rPr lang="ru-RU" sz="1400" dirty="0" err="1" smtClean="0"/>
            <a:t>рухи</a:t>
          </a:r>
          <a:r>
            <a:rPr lang="ru-RU" sz="1400" dirty="0" smtClean="0"/>
            <a:t> </a:t>
          </a:r>
          <a:r>
            <a:rPr lang="ru-RU" sz="1400" dirty="0" err="1" smtClean="0"/>
            <a:t>тіла</a:t>
          </a:r>
          <a:r>
            <a:rPr lang="ru-RU" sz="1400" dirty="0" smtClean="0"/>
            <a:t>, </a:t>
          </a:r>
          <a:r>
            <a:rPr lang="ru-RU" sz="1400" dirty="0" err="1" smtClean="0"/>
            <a:t>які</a:t>
          </a:r>
          <a:r>
            <a:rPr lang="ru-RU" sz="1400" dirty="0" smtClean="0"/>
            <a:t> </a:t>
          </a:r>
          <a:r>
            <a:rPr lang="ru-RU" sz="1400" dirty="0" err="1" smtClean="0"/>
            <a:t>передають</a:t>
          </a:r>
          <a:r>
            <a:rPr lang="ru-RU" sz="1400" dirty="0" smtClean="0"/>
            <a:t> </a:t>
          </a:r>
          <a:r>
            <a:rPr lang="ru-RU" sz="1400" dirty="0" err="1" smtClean="0"/>
            <a:t>внутрішній</a:t>
          </a:r>
          <a:r>
            <a:rPr lang="ru-RU" sz="1400" dirty="0" smtClean="0"/>
            <a:t> стан </a:t>
          </a:r>
          <a:r>
            <a:rPr lang="ru-RU" sz="1400" dirty="0" err="1" smtClean="0"/>
            <a:t>людини</a:t>
          </a:r>
          <a:r>
            <a:rPr lang="ru-RU" sz="1400" dirty="0" smtClean="0"/>
            <a:t> і </a:t>
          </a:r>
          <a:r>
            <a:rPr lang="ru-RU" sz="1400" dirty="0" err="1" smtClean="0"/>
            <a:t>несуть</a:t>
          </a:r>
          <a:r>
            <a:rPr lang="ru-RU" sz="1400" dirty="0" smtClean="0"/>
            <a:t> </a:t>
          </a:r>
          <a:r>
            <a:rPr lang="ru-RU" sz="1400" dirty="0" err="1" smtClean="0"/>
            <a:t>інформацію</a:t>
          </a:r>
          <a:r>
            <a:rPr lang="ru-RU" sz="1400" dirty="0" smtClean="0"/>
            <a:t> про думки, </a:t>
          </a:r>
          <a:r>
            <a:rPr lang="ru-RU" sz="1400" dirty="0" err="1" smtClean="0"/>
            <a:t>переживання</a:t>
          </a:r>
          <a:r>
            <a:rPr lang="ru-RU" sz="1400" dirty="0" smtClean="0"/>
            <a:t>, а </a:t>
          </a:r>
          <a:r>
            <a:rPr lang="ru-RU" sz="1400" dirty="0" err="1" smtClean="0"/>
            <a:t>також</a:t>
          </a:r>
          <a:r>
            <a:rPr lang="ru-RU" sz="1400" dirty="0" smtClean="0"/>
            <a:t> про </a:t>
          </a:r>
          <a:r>
            <a:rPr lang="ru-RU" sz="1400" dirty="0" err="1" smtClean="0"/>
            <a:t>ставлення</a:t>
          </a:r>
          <a:r>
            <a:rPr lang="ru-RU" sz="1400" dirty="0" smtClean="0"/>
            <a:t> до того, що </a:t>
          </a:r>
          <a:r>
            <a:rPr lang="ru-RU" sz="1400" dirty="0" err="1" smtClean="0"/>
            <a:t>відбувається</a:t>
          </a:r>
          <a:r>
            <a:rPr lang="ru-RU" sz="1400" dirty="0" smtClean="0"/>
            <a:t> з нею та </a:t>
          </a:r>
          <a:r>
            <a:rPr lang="ru-RU" sz="1400" dirty="0" err="1" smtClean="0"/>
            <a:t>навколо</a:t>
          </a:r>
          <a:r>
            <a:rPr lang="ru-RU" sz="1400" dirty="0" smtClean="0"/>
            <a:t> </a:t>
          </a:r>
          <a:r>
            <a:rPr lang="ru-RU" sz="1400" dirty="0" err="1" smtClean="0"/>
            <a:t>неї</a:t>
          </a:r>
          <a:r>
            <a:rPr lang="ru-RU" sz="1400" dirty="0" smtClean="0"/>
            <a:t>. </a:t>
          </a:r>
          <a:endParaRPr lang="ru-RU" sz="1400" dirty="0"/>
        </a:p>
      </dgm:t>
    </dgm:pt>
    <dgm:pt modelId="{FBAAC46D-0250-4088-85F8-CD2150DF9CA0}" type="parTrans" cxnId="{C2F170BA-834A-42DD-8025-7B7309BDC281}">
      <dgm:prSet/>
      <dgm:spPr/>
      <dgm:t>
        <a:bodyPr/>
        <a:lstStyle/>
        <a:p>
          <a:endParaRPr lang="ru-RU"/>
        </a:p>
      </dgm:t>
    </dgm:pt>
    <dgm:pt modelId="{79F5554E-685D-4BF6-B89F-C46A79BCA138}" type="sibTrans" cxnId="{C2F170BA-834A-42DD-8025-7B7309BDC281}">
      <dgm:prSet/>
      <dgm:spPr/>
      <dgm:t>
        <a:bodyPr/>
        <a:lstStyle/>
        <a:p>
          <a:endParaRPr lang="ru-RU"/>
        </a:p>
      </dgm:t>
    </dgm:pt>
    <dgm:pt modelId="{B4663B7A-7DF4-47C0-A78E-B7399C5480EE}" type="pres">
      <dgm:prSet presAssocID="{63D1C092-E15B-4178-8BEF-231A7A71402E}" presName="Name0" presStyleCnt="0">
        <dgm:presLayoutVars>
          <dgm:dir/>
          <dgm:animOne val="branch"/>
          <dgm:animLvl val="lvl"/>
        </dgm:presLayoutVars>
      </dgm:prSet>
      <dgm:spPr/>
    </dgm:pt>
    <dgm:pt modelId="{97930B02-E783-4C93-98F3-1232580086D7}" type="pres">
      <dgm:prSet presAssocID="{F2595A8B-A0DD-4FE8-8359-3ADAB78D9A90}" presName="chaos" presStyleCnt="0"/>
      <dgm:spPr/>
    </dgm:pt>
    <dgm:pt modelId="{FE6000CB-8FFB-410B-B61B-122C3D48EBDB}" type="pres">
      <dgm:prSet presAssocID="{F2595A8B-A0DD-4FE8-8359-3ADAB78D9A90}" presName="parTx1" presStyleLbl="revTx" presStyleIdx="0" presStyleCnt="1"/>
      <dgm:spPr/>
    </dgm:pt>
    <dgm:pt modelId="{149D3B8E-A998-4F57-B78E-4833C87750B4}" type="pres">
      <dgm:prSet presAssocID="{F2595A8B-A0DD-4FE8-8359-3ADAB78D9A90}" presName="c1" presStyleLbl="node1" presStyleIdx="0" presStyleCnt="18"/>
      <dgm:spPr/>
    </dgm:pt>
    <dgm:pt modelId="{C360876B-24CA-49A4-9288-4A55738AC365}" type="pres">
      <dgm:prSet presAssocID="{F2595A8B-A0DD-4FE8-8359-3ADAB78D9A90}" presName="c2" presStyleLbl="node1" presStyleIdx="1" presStyleCnt="18"/>
      <dgm:spPr/>
    </dgm:pt>
    <dgm:pt modelId="{D1CA123C-EB01-4719-AFE9-76EC091905E3}" type="pres">
      <dgm:prSet presAssocID="{F2595A8B-A0DD-4FE8-8359-3ADAB78D9A90}" presName="c3" presStyleLbl="node1" presStyleIdx="2" presStyleCnt="18"/>
      <dgm:spPr/>
    </dgm:pt>
    <dgm:pt modelId="{FB146C90-69E4-41A2-9D2B-FBBDA7DD1DBA}" type="pres">
      <dgm:prSet presAssocID="{F2595A8B-A0DD-4FE8-8359-3ADAB78D9A90}" presName="c4" presStyleLbl="node1" presStyleIdx="3" presStyleCnt="18"/>
      <dgm:spPr/>
    </dgm:pt>
    <dgm:pt modelId="{BB8A2ED6-F572-4C7C-BBF3-4FC03558D18C}" type="pres">
      <dgm:prSet presAssocID="{F2595A8B-A0DD-4FE8-8359-3ADAB78D9A90}" presName="c5" presStyleLbl="node1" presStyleIdx="4" presStyleCnt="18"/>
      <dgm:spPr/>
    </dgm:pt>
    <dgm:pt modelId="{82B96EAA-E4C9-4279-B3F6-4E732F4C1E1A}" type="pres">
      <dgm:prSet presAssocID="{F2595A8B-A0DD-4FE8-8359-3ADAB78D9A90}" presName="c6" presStyleLbl="node1" presStyleIdx="5" presStyleCnt="18"/>
      <dgm:spPr/>
    </dgm:pt>
    <dgm:pt modelId="{4B365433-35D1-4DA6-A3BA-FC656A4B0AC0}" type="pres">
      <dgm:prSet presAssocID="{F2595A8B-A0DD-4FE8-8359-3ADAB78D9A90}" presName="c7" presStyleLbl="node1" presStyleIdx="6" presStyleCnt="18"/>
      <dgm:spPr/>
    </dgm:pt>
    <dgm:pt modelId="{F3E7AFAE-0E6B-4E2F-B784-8709AB76CCE4}" type="pres">
      <dgm:prSet presAssocID="{F2595A8B-A0DD-4FE8-8359-3ADAB78D9A90}" presName="c8" presStyleLbl="node1" presStyleIdx="7" presStyleCnt="18"/>
      <dgm:spPr/>
    </dgm:pt>
    <dgm:pt modelId="{0D19355C-5AFA-4D54-A759-8EDFC27DB325}" type="pres">
      <dgm:prSet presAssocID="{F2595A8B-A0DD-4FE8-8359-3ADAB78D9A90}" presName="c9" presStyleLbl="node1" presStyleIdx="8" presStyleCnt="18" custLinFactNeighborX="51337" custLinFactNeighborY="11083"/>
      <dgm:spPr/>
    </dgm:pt>
    <dgm:pt modelId="{095227BD-78DF-4EF0-BC9B-53DD8AC7F7AE}" type="pres">
      <dgm:prSet presAssocID="{F2595A8B-A0DD-4FE8-8359-3ADAB78D9A90}" presName="c10" presStyleLbl="node1" presStyleIdx="9" presStyleCnt="18"/>
      <dgm:spPr/>
    </dgm:pt>
    <dgm:pt modelId="{4371A2C3-6E1E-42D3-9B8E-97DE745C5C8F}" type="pres">
      <dgm:prSet presAssocID="{F2595A8B-A0DD-4FE8-8359-3ADAB78D9A90}" presName="c11" presStyleLbl="node1" presStyleIdx="10" presStyleCnt="18"/>
      <dgm:spPr/>
    </dgm:pt>
    <dgm:pt modelId="{34177F83-63AF-42AF-999B-2251692C78F1}" type="pres">
      <dgm:prSet presAssocID="{F2595A8B-A0DD-4FE8-8359-3ADAB78D9A90}" presName="c12" presStyleLbl="node1" presStyleIdx="11" presStyleCnt="18"/>
      <dgm:spPr/>
    </dgm:pt>
    <dgm:pt modelId="{547110C8-4FE7-4F2D-8C74-04595D740BB5}" type="pres">
      <dgm:prSet presAssocID="{F2595A8B-A0DD-4FE8-8359-3ADAB78D9A90}" presName="c13" presStyleLbl="node1" presStyleIdx="12" presStyleCnt="18"/>
      <dgm:spPr/>
    </dgm:pt>
    <dgm:pt modelId="{E95C72F5-BB23-4219-9423-28C667BA2037}" type="pres">
      <dgm:prSet presAssocID="{F2595A8B-A0DD-4FE8-8359-3ADAB78D9A90}" presName="c14" presStyleLbl="node1" presStyleIdx="13" presStyleCnt="18"/>
      <dgm:spPr/>
    </dgm:pt>
    <dgm:pt modelId="{47802D8E-C587-4071-9D10-D89EC6BB560D}" type="pres">
      <dgm:prSet presAssocID="{F2595A8B-A0DD-4FE8-8359-3ADAB78D9A90}" presName="c15" presStyleLbl="node1" presStyleIdx="14" presStyleCnt="18"/>
      <dgm:spPr/>
    </dgm:pt>
    <dgm:pt modelId="{05779392-E354-4393-A71E-6D2771440C31}" type="pres">
      <dgm:prSet presAssocID="{F2595A8B-A0DD-4FE8-8359-3ADAB78D9A90}" presName="c16" presStyleLbl="node1" presStyleIdx="15" presStyleCnt="18"/>
      <dgm:spPr/>
    </dgm:pt>
    <dgm:pt modelId="{6ED2E4B5-D942-40DE-BC4B-733DAF681984}" type="pres">
      <dgm:prSet presAssocID="{F2595A8B-A0DD-4FE8-8359-3ADAB78D9A90}" presName="c17" presStyleLbl="node1" presStyleIdx="16" presStyleCnt="18"/>
      <dgm:spPr/>
    </dgm:pt>
    <dgm:pt modelId="{63AF6FBC-BD96-487B-AA08-5649E6BA7302}" type="pres">
      <dgm:prSet presAssocID="{F2595A8B-A0DD-4FE8-8359-3ADAB78D9A90}" presName="c18" presStyleLbl="node1" presStyleIdx="17" presStyleCnt="18"/>
      <dgm:spPr/>
    </dgm:pt>
  </dgm:ptLst>
  <dgm:cxnLst>
    <dgm:cxn modelId="{173AB73A-6575-4916-812E-3DC175E2E1B5}" type="presOf" srcId="{F2595A8B-A0DD-4FE8-8359-3ADAB78D9A90}" destId="{FE6000CB-8FFB-410B-B61B-122C3D48EBDB}" srcOrd="0" destOrd="0" presId="urn:microsoft.com/office/officeart/2009/3/layout/RandomtoResultProcess"/>
    <dgm:cxn modelId="{381D5FD0-B63A-4690-BA87-CF28978FB722}" type="presOf" srcId="{63D1C092-E15B-4178-8BEF-231A7A71402E}" destId="{B4663B7A-7DF4-47C0-A78E-B7399C5480EE}" srcOrd="0" destOrd="0" presId="urn:microsoft.com/office/officeart/2009/3/layout/RandomtoResultProcess"/>
    <dgm:cxn modelId="{C2F170BA-834A-42DD-8025-7B7309BDC281}" srcId="{63D1C092-E15B-4178-8BEF-231A7A71402E}" destId="{F2595A8B-A0DD-4FE8-8359-3ADAB78D9A90}" srcOrd="0" destOrd="0" parTransId="{FBAAC46D-0250-4088-85F8-CD2150DF9CA0}" sibTransId="{79F5554E-685D-4BF6-B89F-C46A79BCA138}"/>
    <dgm:cxn modelId="{A61D92D5-9A6B-4BD5-A54A-5D9610D157F4}" type="presParOf" srcId="{B4663B7A-7DF4-47C0-A78E-B7399C5480EE}" destId="{97930B02-E783-4C93-98F3-1232580086D7}" srcOrd="0" destOrd="0" presId="urn:microsoft.com/office/officeart/2009/3/layout/RandomtoResultProcess"/>
    <dgm:cxn modelId="{B3AE31CE-5ED1-423E-AC3E-095ED0468205}" type="presParOf" srcId="{97930B02-E783-4C93-98F3-1232580086D7}" destId="{FE6000CB-8FFB-410B-B61B-122C3D48EBDB}" srcOrd="0" destOrd="0" presId="urn:microsoft.com/office/officeart/2009/3/layout/RandomtoResultProcess"/>
    <dgm:cxn modelId="{EABB0C8D-5BB3-4024-8B17-56794BB173E2}" type="presParOf" srcId="{97930B02-E783-4C93-98F3-1232580086D7}" destId="{149D3B8E-A998-4F57-B78E-4833C87750B4}" srcOrd="1" destOrd="0" presId="urn:microsoft.com/office/officeart/2009/3/layout/RandomtoResultProcess"/>
    <dgm:cxn modelId="{7DA94E1D-B2CE-4A1B-9DF5-914F09951F11}" type="presParOf" srcId="{97930B02-E783-4C93-98F3-1232580086D7}" destId="{C360876B-24CA-49A4-9288-4A55738AC365}" srcOrd="2" destOrd="0" presId="urn:microsoft.com/office/officeart/2009/3/layout/RandomtoResultProcess"/>
    <dgm:cxn modelId="{4FEE9FBB-295E-41FB-9B1C-F6D8AA024EEA}" type="presParOf" srcId="{97930B02-E783-4C93-98F3-1232580086D7}" destId="{D1CA123C-EB01-4719-AFE9-76EC091905E3}" srcOrd="3" destOrd="0" presId="urn:microsoft.com/office/officeart/2009/3/layout/RandomtoResultProcess"/>
    <dgm:cxn modelId="{AF3D193E-7A05-48DD-B28C-6501BA93665B}" type="presParOf" srcId="{97930B02-E783-4C93-98F3-1232580086D7}" destId="{FB146C90-69E4-41A2-9D2B-FBBDA7DD1DBA}" srcOrd="4" destOrd="0" presId="urn:microsoft.com/office/officeart/2009/3/layout/RandomtoResultProcess"/>
    <dgm:cxn modelId="{D794281B-C373-4CB7-8A60-28A88488FF0A}" type="presParOf" srcId="{97930B02-E783-4C93-98F3-1232580086D7}" destId="{BB8A2ED6-F572-4C7C-BBF3-4FC03558D18C}" srcOrd="5" destOrd="0" presId="urn:microsoft.com/office/officeart/2009/3/layout/RandomtoResultProcess"/>
    <dgm:cxn modelId="{7C20467E-54A8-4300-8931-E0CDB0AA6569}" type="presParOf" srcId="{97930B02-E783-4C93-98F3-1232580086D7}" destId="{82B96EAA-E4C9-4279-B3F6-4E732F4C1E1A}" srcOrd="6" destOrd="0" presId="urn:microsoft.com/office/officeart/2009/3/layout/RandomtoResultProcess"/>
    <dgm:cxn modelId="{4D966DCC-8A63-478C-BFDB-03708F9E5693}" type="presParOf" srcId="{97930B02-E783-4C93-98F3-1232580086D7}" destId="{4B365433-35D1-4DA6-A3BA-FC656A4B0AC0}" srcOrd="7" destOrd="0" presId="urn:microsoft.com/office/officeart/2009/3/layout/RandomtoResultProcess"/>
    <dgm:cxn modelId="{2D08644A-D610-4DEA-A0D3-87E92CE4B5DB}" type="presParOf" srcId="{97930B02-E783-4C93-98F3-1232580086D7}" destId="{F3E7AFAE-0E6B-4E2F-B784-8709AB76CCE4}" srcOrd="8" destOrd="0" presId="urn:microsoft.com/office/officeart/2009/3/layout/RandomtoResultProcess"/>
    <dgm:cxn modelId="{C193B80E-53DC-4E1F-8964-1758700CF98E}" type="presParOf" srcId="{97930B02-E783-4C93-98F3-1232580086D7}" destId="{0D19355C-5AFA-4D54-A759-8EDFC27DB325}" srcOrd="9" destOrd="0" presId="urn:microsoft.com/office/officeart/2009/3/layout/RandomtoResultProcess"/>
    <dgm:cxn modelId="{ED30C12C-F2D5-49F2-A3EC-E9BB1B00CB96}" type="presParOf" srcId="{97930B02-E783-4C93-98F3-1232580086D7}" destId="{095227BD-78DF-4EF0-BC9B-53DD8AC7F7AE}" srcOrd="10" destOrd="0" presId="urn:microsoft.com/office/officeart/2009/3/layout/RandomtoResultProcess"/>
    <dgm:cxn modelId="{6C8D73BF-0198-4E63-B7C2-219876A56539}" type="presParOf" srcId="{97930B02-E783-4C93-98F3-1232580086D7}" destId="{4371A2C3-6E1E-42D3-9B8E-97DE745C5C8F}" srcOrd="11" destOrd="0" presId="urn:microsoft.com/office/officeart/2009/3/layout/RandomtoResultProcess"/>
    <dgm:cxn modelId="{DBC91EAC-941B-4931-AACC-F4DBB5C2D6E8}" type="presParOf" srcId="{97930B02-E783-4C93-98F3-1232580086D7}" destId="{34177F83-63AF-42AF-999B-2251692C78F1}" srcOrd="12" destOrd="0" presId="urn:microsoft.com/office/officeart/2009/3/layout/RandomtoResultProcess"/>
    <dgm:cxn modelId="{1332ED34-E0DC-485C-96D3-62BBE6D331CC}" type="presParOf" srcId="{97930B02-E783-4C93-98F3-1232580086D7}" destId="{547110C8-4FE7-4F2D-8C74-04595D740BB5}" srcOrd="13" destOrd="0" presId="urn:microsoft.com/office/officeart/2009/3/layout/RandomtoResultProcess"/>
    <dgm:cxn modelId="{9E720E31-EBEF-4D32-8C38-AB271DA6A89D}" type="presParOf" srcId="{97930B02-E783-4C93-98F3-1232580086D7}" destId="{E95C72F5-BB23-4219-9423-28C667BA2037}" srcOrd="14" destOrd="0" presId="urn:microsoft.com/office/officeart/2009/3/layout/RandomtoResultProcess"/>
    <dgm:cxn modelId="{FE690B2D-B8EB-4F86-83A5-AC8A286F03E0}" type="presParOf" srcId="{97930B02-E783-4C93-98F3-1232580086D7}" destId="{47802D8E-C587-4071-9D10-D89EC6BB560D}" srcOrd="15" destOrd="0" presId="urn:microsoft.com/office/officeart/2009/3/layout/RandomtoResultProcess"/>
    <dgm:cxn modelId="{24C01526-D82B-4BBB-951B-2FE6AD98832F}" type="presParOf" srcId="{97930B02-E783-4C93-98F3-1232580086D7}" destId="{05779392-E354-4393-A71E-6D2771440C31}" srcOrd="16" destOrd="0" presId="urn:microsoft.com/office/officeart/2009/3/layout/RandomtoResultProcess"/>
    <dgm:cxn modelId="{B8768586-7639-469E-8577-620B30A3001B}" type="presParOf" srcId="{97930B02-E783-4C93-98F3-1232580086D7}" destId="{6ED2E4B5-D942-40DE-BC4B-733DAF681984}" srcOrd="17" destOrd="0" presId="urn:microsoft.com/office/officeart/2009/3/layout/RandomtoResultProcess"/>
    <dgm:cxn modelId="{A7AD23C0-7770-4D37-8E94-4ABB57A8CB4E}" type="presParOf" srcId="{97930B02-E783-4C93-98F3-1232580086D7}" destId="{63AF6FBC-BD96-487B-AA08-5649E6BA7302}" srcOrd="18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EC496F-B3F6-468A-9FFA-F269C1BE5CD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32A6ED54-7D02-4E49-9D97-6DEA8ADF8955}">
      <dgm:prSet custT="1"/>
      <dgm:spPr/>
      <dgm:t>
        <a:bodyPr/>
        <a:lstStyle/>
        <a:p>
          <a:pPr rtl="0"/>
          <a:r>
            <a:rPr lang="ru-RU" sz="1600" dirty="0" smtClean="0"/>
            <a:t>У </a:t>
          </a:r>
          <a:r>
            <a:rPr lang="ru-RU" sz="1600" dirty="0" err="1" smtClean="0"/>
            <a:t>практиці</a:t>
          </a:r>
          <a:r>
            <a:rPr lang="ru-RU" sz="1600" dirty="0" smtClean="0"/>
            <a:t> </a:t>
          </a:r>
          <a:r>
            <a:rPr lang="ru-RU" sz="1600" dirty="0" err="1" smtClean="0"/>
            <a:t>взаємодії</a:t>
          </a:r>
          <a:r>
            <a:rPr lang="ru-RU" sz="1600" dirty="0" smtClean="0"/>
            <a:t> </a:t>
          </a:r>
          <a:r>
            <a:rPr lang="ru-RU" sz="1600" dirty="0" err="1" smtClean="0"/>
            <a:t>виділяють</a:t>
          </a:r>
          <a:r>
            <a:rPr lang="ru-RU" sz="1600" dirty="0" smtClean="0"/>
            <a:t> </a:t>
          </a:r>
          <a:r>
            <a:rPr lang="ru-RU" sz="1600" dirty="0" err="1" smtClean="0"/>
            <a:t>кілька</a:t>
          </a:r>
          <a:r>
            <a:rPr lang="ru-RU" sz="1600" dirty="0" smtClean="0"/>
            <a:t> </a:t>
          </a:r>
          <a:r>
            <a:rPr lang="ru-RU" sz="1600" dirty="0" err="1" smtClean="0"/>
            <a:t>основних</a:t>
          </a:r>
          <a:r>
            <a:rPr lang="ru-RU" sz="1600" dirty="0" smtClean="0"/>
            <a:t> </a:t>
          </a:r>
          <a:r>
            <a:rPr lang="ru-RU" sz="1600" dirty="0" err="1" smtClean="0"/>
            <a:t>жестів</a:t>
          </a:r>
          <a:r>
            <a:rPr lang="ru-RU" sz="1600" dirty="0" smtClean="0"/>
            <a:t>, що </a:t>
          </a:r>
          <a:r>
            <a:rPr lang="ru-RU" sz="1600" dirty="0" err="1" smtClean="0"/>
            <a:t>відображують</a:t>
          </a:r>
          <a:r>
            <a:rPr lang="ru-RU" sz="1600" dirty="0" smtClean="0"/>
            <a:t> </a:t>
          </a:r>
          <a:r>
            <a:rPr lang="ru-RU" sz="1600" dirty="0" err="1" smtClean="0"/>
            <a:t>внутрішній</a:t>
          </a:r>
          <a:r>
            <a:rPr lang="ru-RU" sz="1600" dirty="0" smtClean="0"/>
            <a:t> стан </a:t>
          </a:r>
          <a:r>
            <a:rPr lang="ru-RU" sz="1600" dirty="0" err="1" smtClean="0"/>
            <a:t>людини</a:t>
          </a:r>
          <a:r>
            <a:rPr lang="ru-RU" sz="1600" dirty="0" smtClean="0"/>
            <a:t>. Рух рук і </a:t>
          </a:r>
          <a:r>
            <a:rPr lang="ru-RU" sz="1600" dirty="0" err="1" smtClean="0"/>
            <a:t>тіла</a:t>
          </a:r>
          <a:r>
            <a:rPr lang="ru-RU" sz="1600" dirty="0" smtClean="0"/>
            <a:t> </a:t>
          </a:r>
          <a:r>
            <a:rPr lang="ru-RU" sz="1600" dirty="0" err="1" smtClean="0"/>
            <a:t>передають</a:t>
          </a:r>
          <a:r>
            <a:rPr lang="ru-RU" sz="1600" dirty="0" smtClean="0"/>
            <a:t> </a:t>
          </a:r>
          <a:r>
            <a:rPr lang="ru-RU" sz="1600" dirty="0" err="1" smtClean="0"/>
            <a:t>багато</a:t>
          </a:r>
          <a:r>
            <a:rPr lang="ru-RU" sz="1600" dirty="0" smtClean="0"/>
            <a:t> </a:t>
          </a:r>
          <a:r>
            <a:rPr lang="ru-RU" sz="1600" dirty="0" err="1" smtClean="0"/>
            <a:t>зведень</a:t>
          </a:r>
          <a:r>
            <a:rPr lang="ru-RU" sz="1600" dirty="0" smtClean="0"/>
            <a:t> про </a:t>
          </a:r>
          <a:r>
            <a:rPr lang="ru-RU" sz="1600" dirty="0" err="1" smtClean="0"/>
            <a:t>людину</a:t>
          </a:r>
          <a:r>
            <a:rPr lang="ru-RU" sz="1600" dirty="0" smtClean="0"/>
            <a:t>:</a:t>
          </a:r>
          <a:endParaRPr lang="ru-RU" sz="1600" dirty="0"/>
        </a:p>
      </dgm:t>
    </dgm:pt>
    <dgm:pt modelId="{80E5D455-8522-4D7F-8E0A-D894143A22F5}" type="parTrans" cxnId="{0FEDC710-2551-4CD9-B01C-87500049D098}">
      <dgm:prSet/>
      <dgm:spPr/>
      <dgm:t>
        <a:bodyPr/>
        <a:lstStyle/>
        <a:p>
          <a:endParaRPr lang="ru-RU"/>
        </a:p>
      </dgm:t>
    </dgm:pt>
    <dgm:pt modelId="{174A7130-082D-491F-933C-C02693B2721B}" type="sibTrans" cxnId="{0FEDC710-2551-4CD9-B01C-87500049D098}">
      <dgm:prSet/>
      <dgm:spPr/>
      <dgm:t>
        <a:bodyPr/>
        <a:lstStyle/>
        <a:p>
          <a:endParaRPr lang="ru-RU"/>
        </a:p>
      </dgm:t>
    </dgm:pt>
    <dgm:pt modelId="{FE21E05F-2AB7-44A7-AAD3-994916238C5B}">
      <dgm:prSet/>
      <dgm:spPr/>
      <dgm:t>
        <a:bodyPr/>
        <a:lstStyle/>
        <a:p>
          <a:pPr rtl="0"/>
          <a:r>
            <a:rPr lang="ru-RU" smtClean="0"/>
            <a:t>В них відображається стан організму і безпосередні емоційні реакції.</a:t>
          </a:r>
          <a:endParaRPr lang="ru-RU" dirty="0"/>
        </a:p>
      </dgm:t>
    </dgm:pt>
    <dgm:pt modelId="{89903B9C-39EC-46D0-A6C0-A51885AE5D60}" type="parTrans" cxnId="{1D1F8326-58FE-43BF-A6AB-8878FD92A3E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EB0D3EC-8D12-4081-B432-E868DC413E5E}" type="sibTrans" cxnId="{1D1F8326-58FE-43BF-A6AB-8878FD92A3E5}">
      <dgm:prSet/>
      <dgm:spPr/>
      <dgm:t>
        <a:bodyPr/>
        <a:lstStyle/>
        <a:p>
          <a:endParaRPr lang="ru-RU"/>
        </a:p>
      </dgm:t>
    </dgm:pt>
    <dgm:pt modelId="{0FB7DBE2-4C50-4EBD-A33A-C06FF3629FAB}">
      <dgm:prSet/>
      <dgm:spPr/>
      <dgm:t>
        <a:bodyPr/>
        <a:lstStyle/>
        <a:p>
          <a:pPr rtl="0"/>
          <a:r>
            <a:rPr lang="ru-RU" smtClean="0"/>
            <a:t>Пози і рухи тіла виражають риси характеру людини, ступінь її впевненості в собі, скутість чи розкутість, обережність чи поривчастість. У позі і рухах виявляється і соціальний статус людини</a:t>
          </a:r>
          <a:endParaRPr lang="ru-RU" dirty="0"/>
        </a:p>
      </dgm:t>
    </dgm:pt>
    <dgm:pt modelId="{9D777D0D-F08A-4433-B125-47A75C8FD86A}" type="parTrans" cxnId="{A6199C18-0EDA-443F-9E02-FCBD8637C6B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D074CC8-E900-4AEF-8702-70F1E8586B2D}" type="sibTrans" cxnId="{A6199C18-0EDA-443F-9E02-FCBD8637C6BF}">
      <dgm:prSet/>
      <dgm:spPr/>
      <dgm:t>
        <a:bodyPr/>
        <a:lstStyle/>
        <a:p>
          <a:endParaRPr lang="ru-RU"/>
        </a:p>
      </dgm:t>
    </dgm:pt>
    <dgm:pt modelId="{4C948662-204D-48B1-AFB1-8BAE67F30C31}">
      <dgm:prSet/>
      <dgm:spPr/>
      <dgm:t>
        <a:bodyPr/>
        <a:lstStyle/>
        <a:p>
          <a:pPr rtl="0"/>
          <a:r>
            <a:rPr lang="ru-RU" smtClean="0"/>
            <a:t>У позі і жестах виявляються культурні норми, засвоєні людиною.</a:t>
          </a:r>
          <a:endParaRPr lang="ru-RU" dirty="0"/>
        </a:p>
      </dgm:t>
    </dgm:pt>
    <dgm:pt modelId="{08D3C00D-DA69-40FB-9B94-7A5FE424ED4A}" type="parTrans" cxnId="{0B67C489-A1B5-4451-9730-99F17FD7AD2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DAFDA63-43A2-4CE9-A27B-66FD77A2C15C}" type="sibTrans" cxnId="{0B67C489-A1B5-4451-9730-99F17FD7AD2F}">
      <dgm:prSet/>
      <dgm:spPr/>
      <dgm:t>
        <a:bodyPr/>
        <a:lstStyle/>
        <a:p>
          <a:endParaRPr lang="ru-RU"/>
        </a:p>
      </dgm:t>
    </dgm:pt>
    <dgm:pt modelId="{4F2757CB-B50F-4B0F-9DD9-A52794C7A186}">
      <dgm:prSet/>
      <dgm:spPr/>
      <dgm:t>
        <a:bodyPr/>
        <a:lstStyle/>
        <a:p>
          <a:pPr rtl="0"/>
          <a:r>
            <a:rPr lang="ru-RU" smtClean="0"/>
            <a:t>Жестам і позі приписуються чисто умовні символічні значення</a:t>
          </a:r>
          <a:endParaRPr lang="ru-RU" dirty="0"/>
        </a:p>
      </dgm:t>
    </dgm:pt>
    <dgm:pt modelId="{D0F98BA5-CA97-4E32-BB65-AF852CE116A0}" type="parTrans" cxnId="{C9D999E8-8E1B-4D5B-AC67-9686D5E1435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ADD88C1-EB9D-4300-B409-D6708B9D4B0D}" type="sibTrans" cxnId="{C9D999E8-8E1B-4D5B-AC67-9686D5E1435F}">
      <dgm:prSet/>
      <dgm:spPr/>
      <dgm:t>
        <a:bodyPr/>
        <a:lstStyle/>
        <a:p>
          <a:endParaRPr lang="ru-RU"/>
        </a:p>
      </dgm:t>
    </dgm:pt>
    <dgm:pt modelId="{7837C325-30A8-42EF-9637-4021E1F65AD0}" type="pres">
      <dgm:prSet presAssocID="{46EC496F-B3F6-468A-9FFA-F269C1BE5CD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584C4DC-FD8B-4B8A-946E-8C88FF1A7245}" type="pres">
      <dgm:prSet presAssocID="{32A6ED54-7D02-4E49-9D97-6DEA8ADF8955}" presName="root1" presStyleCnt="0"/>
      <dgm:spPr/>
    </dgm:pt>
    <dgm:pt modelId="{2250A036-1103-4798-BBF6-1B52C82109B8}" type="pres">
      <dgm:prSet presAssocID="{32A6ED54-7D02-4E49-9D97-6DEA8ADF8955}" presName="LevelOneTextNode" presStyleLbl="node0" presStyleIdx="0" presStyleCnt="1" custScaleX="122055" custScaleY="146009">
        <dgm:presLayoutVars>
          <dgm:chPref val="3"/>
        </dgm:presLayoutVars>
      </dgm:prSet>
      <dgm:spPr/>
    </dgm:pt>
    <dgm:pt modelId="{8AC46E2F-F686-4B85-AADE-6C88115181C6}" type="pres">
      <dgm:prSet presAssocID="{32A6ED54-7D02-4E49-9D97-6DEA8ADF8955}" presName="level2hierChild" presStyleCnt="0"/>
      <dgm:spPr/>
    </dgm:pt>
    <dgm:pt modelId="{B75F0161-962F-4FF8-8EC0-F0E9534E1578}" type="pres">
      <dgm:prSet presAssocID="{89903B9C-39EC-46D0-A6C0-A51885AE5D60}" presName="conn2-1" presStyleLbl="parChTrans1D2" presStyleIdx="0" presStyleCnt="4"/>
      <dgm:spPr/>
    </dgm:pt>
    <dgm:pt modelId="{8AD31173-0806-4959-A845-6D83085ED26C}" type="pres">
      <dgm:prSet presAssocID="{89903B9C-39EC-46D0-A6C0-A51885AE5D60}" presName="connTx" presStyleLbl="parChTrans1D2" presStyleIdx="0" presStyleCnt="4"/>
      <dgm:spPr/>
    </dgm:pt>
    <dgm:pt modelId="{A70394AB-D309-462D-AA79-889EEA4B6273}" type="pres">
      <dgm:prSet presAssocID="{FE21E05F-2AB7-44A7-AAD3-994916238C5B}" presName="root2" presStyleCnt="0"/>
      <dgm:spPr/>
    </dgm:pt>
    <dgm:pt modelId="{6676B0B1-2F74-491F-AD30-F34E56FC8455}" type="pres">
      <dgm:prSet presAssocID="{FE21E05F-2AB7-44A7-AAD3-994916238C5B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6F592D-21F9-4D7B-9308-37BC583B3EAB}" type="pres">
      <dgm:prSet presAssocID="{FE21E05F-2AB7-44A7-AAD3-994916238C5B}" presName="level3hierChild" presStyleCnt="0"/>
      <dgm:spPr/>
    </dgm:pt>
    <dgm:pt modelId="{50CF98E6-1125-4DF9-A6CF-D3BA47CBCBA8}" type="pres">
      <dgm:prSet presAssocID="{9D777D0D-F08A-4433-B125-47A75C8FD86A}" presName="conn2-1" presStyleLbl="parChTrans1D2" presStyleIdx="1" presStyleCnt="4"/>
      <dgm:spPr/>
    </dgm:pt>
    <dgm:pt modelId="{78946CB8-1465-4DB6-B0B8-463B0B4341A5}" type="pres">
      <dgm:prSet presAssocID="{9D777D0D-F08A-4433-B125-47A75C8FD86A}" presName="connTx" presStyleLbl="parChTrans1D2" presStyleIdx="1" presStyleCnt="4"/>
      <dgm:spPr/>
    </dgm:pt>
    <dgm:pt modelId="{DFC7199B-5C22-41DC-AF5E-94894806687F}" type="pres">
      <dgm:prSet presAssocID="{0FB7DBE2-4C50-4EBD-A33A-C06FF3629FAB}" presName="root2" presStyleCnt="0"/>
      <dgm:spPr/>
    </dgm:pt>
    <dgm:pt modelId="{33D9045B-3E0C-4C99-9F92-78C1E1AE9E4A}" type="pres">
      <dgm:prSet presAssocID="{0FB7DBE2-4C50-4EBD-A33A-C06FF3629FAB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7E89C1-8B55-4EAE-807A-44CB87902D29}" type="pres">
      <dgm:prSet presAssocID="{0FB7DBE2-4C50-4EBD-A33A-C06FF3629FAB}" presName="level3hierChild" presStyleCnt="0"/>
      <dgm:spPr/>
    </dgm:pt>
    <dgm:pt modelId="{E03C0A02-8EA1-4C94-9EF7-3EEBB08ABC9D}" type="pres">
      <dgm:prSet presAssocID="{08D3C00D-DA69-40FB-9B94-7A5FE424ED4A}" presName="conn2-1" presStyleLbl="parChTrans1D2" presStyleIdx="2" presStyleCnt="4"/>
      <dgm:spPr/>
    </dgm:pt>
    <dgm:pt modelId="{AB831726-0FD7-48DE-806C-8326D7B6CF06}" type="pres">
      <dgm:prSet presAssocID="{08D3C00D-DA69-40FB-9B94-7A5FE424ED4A}" presName="connTx" presStyleLbl="parChTrans1D2" presStyleIdx="2" presStyleCnt="4"/>
      <dgm:spPr/>
    </dgm:pt>
    <dgm:pt modelId="{70D334AB-29FF-478A-9E42-FBCE622894FA}" type="pres">
      <dgm:prSet presAssocID="{4C948662-204D-48B1-AFB1-8BAE67F30C31}" presName="root2" presStyleCnt="0"/>
      <dgm:spPr/>
    </dgm:pt>
    <dgm:pt modelId="{D825A6F4-4B58-435F-AE01-A10E55DC4DE4}" type="pres">
      <dgm:prSet presAssocID="{4C948662-204D-48B1-AFB1-8BAE67F30C31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C9AFEF-5F6E-40F3-9494-29F1123272AB}" type="pres">
      <dgm:prSet presAssocID="{4C948662-204D-48B1-AFB1-8BAE67F30C31}" presName="level3hierChild" presStyleCnt="0"/>
      <dgm:spPr/>
    </dgm:pt>
    <dgm:pt modelId="{61DEC2FA-B815-4F7C-92B0-19786970EE0E}" type="pres">
      <dgm:prSet presAssocID="{D0F98BA5-CA97-4E32-BB65-AF852CE116A0}" presName="conn2-1" presStyleLbl="parChTrans1D2" presStyleIdx="3" presStyleCnt="4"/>
      <dgm:spPr/>
    </dgm:pt>
    <dgm:pt modelId="{620D74B1-3FEB-4EEA-AC8D-BBA6BBBFB4AE}" type="pres">
      <dgm:prSet presAssocID="{D0F98BA5-CA97-4E32-BB65-AF852CE116A0}" presName="connTx" presStyleLbl="parChTrans1D2" presStyleIdx="3" presStyleCnt="4"/>
      <dgm:spPr/>
    </dgm:pt>
    <dgm:pt modelId="{C68FA264-B39E-4853-A4B4-60DB79D8B83E}" type="pres">
      <dgm:prSet presAssocID="{4F2757CB-B50F-4B0F-9DD9-A52794C7A186}" presName="root2" presStyleCnt="0"/>
      <dgm:spPr/>
    </dgm:pt>
    <dgm:pt modelId="{6C709571-41DF-4925-9674-3A0DB64263D5}" type="pres">
      <dgm:prSet presAssocID="{4F2757CB-B50F-4B0F-9DD9-A52794C7A186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93CBCB-513E-472A-B581-B6B927A9A109}" type="pres">
      <dgm:prSet presAssocID="{4F2757CB-B50F-4B0F-9DD9-A52794C7A186}" presName="level3hierChild" presStyleCnt="0"/>
      <dgm:spPr/>
    </dgm:pt>
  </dgm:ptLst>
  <dgm:cxnLst>
    <dgm:cxn modelId="{00079439-1C23-4C2A-B827-F70DE3511255}" type="presOf" srcId="{08D3C00D-DA69-40FB-9B94-7A5FE424ED4A}" destId="{AB831726-0FD7-48DE-806C-8326D7B6CF06}" srcOrd="1" destOrd="0" presId="urn:microsoft.com/office/officeart/2005/8/layout/hierarchy2"/>
    <dgm:cxn modelId="{ABA1C3BC-EF86-4792-BB72-7D7A2D1E8312}" type="presOf" srcId="{0FB7DBE2-4C50-4EBD-A33A-C06FF3629FAB}" destId="{33D9045B-3E0C-4C99-9F92-78C1E1AE9E4A}" srcOrd="0" destOrd="0" presId="urn:microsoft.com/office/officeart/2005/8/layout/hierarchy2"/>
    <dgm:cxn modelId="{C1860C0A-DAD7-4D06-9C21-7CB4FC17E8BB}" type="presOf" srcId="{FE21E05F-2AB7-44A7-AAD3-994916238C5B}" destId="{6676B0B1-2F74-491F-AD30-F34E56FC8455}" srcOrd="0" destOrd="0" presId="urn:microsoft.com/office/officeart/2005/8/layout/hierarchy2"/>
    <dgm:cxn modelId="{76AE17F5-70ED-43B4-8358-192D15656633}" type="presOf" srcId="{89903B9C-39EC-46D0-A6C0-A51885AE5D60}" destId="{B75F0161-962F-4FF8-8EC0-F0E9534E1578}" srcOrd="0" destOrd="0" presId="urn:microsoft.com/office/officeart/2005/8/layout/hierarchy2"/>
    <dgm:cxn modelId="{381710E4-8640-4C2B-8FAA-709027B04A5C}" type="presOf" srcId="{4F2757CB-B50F-4B0F-9DD9-A52794C7A186}" destId="{6C709571-41DF-4925-9674-3A0DB64263D5}" srcOrd="0" destOrd="0" presId="urn:microsoft.com/office/officeart/2005/8/layout/hierarchy2"/>
    <dgm:cxn modelId="{A5E67932-8551-4645-ACEA-663CE4E2D4E7}" type="presOf" srcId="{9D777D0D-F08A-4433-B125-47A75C8FD86A}" destId="{78946CB8-1465-4DB6-B0B8-463B0B4341A5}" srcOrd="1" destOrd="0" presId="urn:microsoft.com/office/officeart/2005/8/layout/hierarchy2"/>
    <dgm:cxn modelId="{E17FE4F6-FA32-4FB1-B50F-7F8B2A7D785B}" type="presOf" srcId="{D0F98BA5-CA97-4E32-BB65-AF852CE116A0}" destId="{620D74B1-3FEB-4EEA-AC8D-BBA6BBBFB4AE}" srcOrd="1" destOrd="0" presId="urn:microsoft.com/office/officeart/2005/8/layout/hierarchy2"/>
    <dgm:cxn modelId="{0B67C489-A1B5-4451-9730-99F17FD7AD2F}" srcId="{32A6ED54-7D02-4E49-9D97-6DEA8ADF8955}" destId="{4C948662-204D-48B1-AFB1-8BAE67F30C31}" srcOrd="2" destOrd="0" parTransId="{08D3C00D-DA69-40FB-9B94-7A5FE424ED4A}" sibTransId="{7DAFDA63-43A2-4CE9-A27B-66FD77A2C15C}"/>
    <dgm:cxn modelId="{1D1F8326-58FE-43BF-A6AB-8878FD92A3E5}" srcId="{32A6ED54-7D02-4E49-9D97-6DEA8ADF8955}" destId="{FE21E05F-2AB7-44A7-AAD3-994916238C5B}" srcOrd="0" destOrd="0" parTransId="{89903B9C-39EC-46D0-A6C0-A51885AE5D60}" sibTransId="{6EB0D3EC-8D12-4081-B432-E868DC413E5E}"/>
    <dgm:cxn modelId="{D3111956-D5FC-417E-AB2D-87B8AFE445E6}" type="presOf" srcId="{08D3C00D-DA69-40FB-9B94-7A5FE424ED4A}" destId="{E03C0A02-8EA1-4C94-9EF7-3EEBB08ABC9D}" srcOrd="0" destOrd="0" presId="urn:microsoft.com/office/officeart/2005/8/layout/hierarchy2"/>
    <dgm:cxn modelId="{0FEDC710-2551-4CD9-B01C-87500049D098}" srcId="{46EC496F-B3F6-468A-9FFA-F269C1BE5CDD}" destId="{32A6ED54-7D02-4E49-9D97-6DEA8ADF8955}" srcOrd="0" destOrd="0" parTransId="{80E5D455-8522-4D7F-8E0A-D894143A22F5}" sibTransId="{174A7130-082D-491F-933C-C02693B2721B}"/>
    <dgm:cxn modelId="{3D732EA4-10B6-4208-AACF-D2CE136E2A96}" type="presOf" srcId="{89903B9C-39EC-46D0-A6C0-A51885AE5D60}" destId="{8AD31173-0806-4959-A845-6D83085ED26C}" srcOrd="1" destOrd="0" presId="urn:microsoft.com/office/officeart/2005/8/layout/hierarchy2"/>
    <dgm:cxn modelId="{C7172152-8254-4731-8AFF-DE60790579E1}" type="presOf" srcId="{4C948662-204D-48B1-AFB1-8BAE67F30C31}" destId="{D825A6F4-4B58-435F-AE01-A10E55DC4DE4}" srcOrd="0" destOrd="0" presId="urn:microsoft.com/office/officeart/2005/8/layout/hierarchy2"/>
    <dgm:cxn modelId="{3139757B-37C3-4506-B604-1595BC6836AC}" type="presOf" srcId="{46EC496F-B3F6-468A-9FFA-F269C1BE5CDD}" destId="{7837C325-30A8-42EF-9637-4021E1F65AD0}" srcOrd="0" destOrd="0" presId="urn:microsoft.com/office/officeart/2005/8/layout/hierarchy2"/>
    <dgm:cxn modelId="{A6199C18-0EDA-443F-9E02-FCBD8637C6BF}" srcId="{32A6ED54-7D02-4E49-9D97-6DEA8ADF8955}" destId="{0FB7DBE2-4C50-4EBD-A33A-C06FF3629FAB}" srcOrd="1" destOrd="0" parTransId="{9D777D0D-F08A-4433-B125-47A75C8FD86A}" sibTransId="{BD074CC8-E900-4AEF-8702-70F1E8586B2D}"/>
    <dgm:cxn modelId="{67B3EE4A-69F5-475E-89D5-FA6C18F98206}" type="presOf" srcId="{D0F98BA5-CA97-4E32-BB65-AF852CE116A0}" destId="{61DEC2FA-B815-4F7C-92B0-19786970EE0E}" srcOrd="0" destOrd="0" presId="urn:microsoft.com/office/officeart/2005/8/layout/hierarchy2"/>
    <dgm:cxn modelId="{BED67AFD-F4E2-4211-878E-1C05D9A36FD6}" type="presOf" srcId="{9D777D0D-F08A-4433-B125-47A75C8FD86A}" destId="{50CF98E6-1125-4DF9-A6CF-D3BA47CBCBA8}" srcOrd="0" destOrd="0" presId="urn:microsoft.com/office/officeart/2005/8/layout/hierarchy2"/>
    <dgm:cxn modelId="{C9D999E8-8E1B-4D5B-AC67-9686D5E1435F}" srcId="{32A6ED54-7D02-4E49-9D97-6DEA8ADF8955}" destId="{4F2757CB-B50F-4B0F-9DD9-A52794C7A186}" srcOrd="3" destOrd="0" parTransId="{D0F98BA5-CA97-4E32-BB65-AF852CE116A0}" sibTransId="{DADD88C1-EB9D-4300-B409-D6708B9D4B0D}"/>
    <dgm:cxn modelId="{5DEE6DF2-290B-4A77-8819-B368B63A1C03}" type="presOf" srcId="{32A6ED54-7D02-4E49-9D97-6DEA8ADF8955}" destId="{2250A036-1103-4798-BBF6-1B52C82109B8}" srcOrd="0" destOrd="0" presId="urn:microsoft.com/office/officeart/2005/8/layout/hierarchy2"/>
    <dgm:cxn modelId="{A95E93D3-BF93-4E28-8D9B-364FED00D3A3}" type="presParOf" srcId="{7837C325-30A8-42EF-9637-4021E1F65AD0}" destId="{E584C4DC-FD8B-4B8A-946E-8C88FF1A7245}" srcOrd="0" destOrd="0" presId="urn:microsoft.com/office/officeart/2005/8/layout/hierarchy2"/>
    <dgm:cxn modelId="{BDCB5C62-0A07-4227-8FB5-57B81EC2739E}" type="presParOf" srcId="{E584C4DC-FD8B-4B8A-946E-8C88FF1A7245}" destId="{2250A036-1103-4798-BBF6-1B52C82109B8}" srcOrd="0" destOrd="0" presId="urn:microsoft.com/office/officeart/2005/8/layout/hierarchy2"/>
    <dgm:cxn modelId="{32014C45-4E5F-4278-ACE4-68D5A9E80EB5}" type="presParOf" srcId="{E584C4DC-FD8B-4B8A-946E-8C88FF1A7245}" destId="{8AC46E2F-F686-4B85-AADE-6C88115181C6}" srcOrd="1" destOrd="0" presId="urn:microsoft.com/office/officeart/2005/8/layout/hierarchy2"/>
    <dgm:cxn modelId="{12F77EF5-FA0B-47B3-B130-2D01196138E4}" type="presParOf" srcId="{8AC46E2F-F686-4B85-AADE-6C88115181C6}" destId="{B75F0161-962F-4FF8-8EC0-F0E9534E1578}" srcOrd="0" destOrd="0" presId="urn:microsoft.com/office/officeart/2005/8/layout/hierarchy2"/>
    <dgm:cxn modelId="{77E780E0-2464-450E-9D53-8DDFD8F68FEF}" type="presParOf" srcId="{B75F0161-962F-4FF8-8EC0-F0E9534E1578}" destId="{8AD31173-0806-4959-A845-6D83085ED26C}" srcOrd="0" destOrd="0" presId="urn:microsoft.com/office/officeart/2005/8/layout/hierarchy2"/>
    <dgm:cxn modelId="{53CBB99A-A59D-4EC9-9F95-0966A9DD1B9E}" type="presParOf" srcId="{8AC46E2F-F686-4B85-AADE-6C88115181C6}" destId="{A70394AB-D309-462D-AA79-889EEA4B6273}" srcOrd="1" destOrd="0" presId="urn:microsoft.com/office/officeart/2005/8/layout/hierarchy2"/>
    <dgm:cxn modelId="{555D1179-4468-4446-B22D-5CC2E7E185EE}" type="presParOf" srcId="{A70394AB-D309-462D-AA79-889EEA4B6273}" destId="{6676B0B1-2F74-491F-AD30-F34E56FC8455}" srcOrd="0" destOrd="0" presId="urn:microsoft.com/office/officeart/2005/8/layout/hierarchy2"/>
    <dgm:cxn modelId="{AAAB7C2D-5B53-4D1A-9E87-F5B71B922F3F}" type="presParOf" srcId="{A70394AB-D309-462D-AA79-889EEA4B6273}" destId="{5E6F592D-21F9-4D7B-9308-37BC583B3EAB}" srcOrd="1" destOrd="0" presId="urn:microsoft.com/office/officeart/2005/8/layout/hierarchy2"/>
    <dgm:cxn modelId="{199D0E4C-369F-4010-A90C-40D85F0A0FC0}" type="presParOf" srcId="{8AC46E2F-F686-4B85-AADE-6C88115181C6}" destId="{50CF98E6-1125-4DF9-A6CF-D3BA47CBCBA8}" srcOrd="2" destOrd="0" presId="urn:microsoft.com/office/officeart/2005/8/layout/hierarchy2"/>
    <dgm:cxn modelId="{6D82AF5E-1760-4AE6-8E56-70F5DFB61A3D}" type="presParOf" srcId="{50CF98E6-1125-4DF9-A6CF-D3BA47CBCBA8}" destId="{78946CB8-1465-4DB6-B0B8-463B0B4341A5}" srcOrd="0" destOrd="0" presId="urn:microsoft.com/office/officeart/2005/8/layout/hierarchy2"/>
    <dgm:cxn modelId="{1B5F3F20-1EEC-470B-9C63-7E832056CB26}" type="presParOf" srcId="{8AC46E2F-F686-4B85-AADE-6C88115181C6}" destId="{DFC7199B-5C22-41DC-AF5E-94894806687F}" srcOrd="3" destOrd="0" presId="urn:microsoft.com/office/officeart/2005/8/layout/hierarchy2"/>
    <dgm:cxn modelId="{955E1D08-1EE5-4564-AC94-E7DD6E1616BA}" type="presParOf" srcId="{DFC7199B-5C22-41DC-AF5E-94894806687F}" destId="{33D9045B-3E0C-4C99-9F92-78C1E1AE9E4A}" srcOrd="0" destOrd="0" presId="urn:microsoft.com/office/officeart/2005/8/layout/hierarchy2"/>
    <dgm:cxn modelId="{931EA559-BF80-41D1-A0A5-F51C9A9B7FDE}" type="presParOf" srcId="{DFC7199B-5C22-41DC-AF5E-94894806687F}" destId="{847E89C1-8B55-4EAE-807A-44CB87902D29}" srcOrd="1" destOrd="0" presId="urn:microsoft.com/office/officeart/2005/8/layout/hierarchy2"/>
    <dgm:cxn modelId="{77887864-CF27-4F16-8FC6-BB0380189351}" type="presParOf" srcId="{8AC46E2F-F686-4B85-AADE-6C88115181C6}" destId="{E03C0A02-8EA1-4C94-9EF7-3EEBB08ABC9D}" srcOrd="4" destOrd="0" presId="urn:microsoft.com/office/officeart/2005/8/layout/hierarchy2"/>
    <dgm:cxn modelId="{BBFB0E80-4CB9-4432-8BD8-2A5975BEC3D0}" type="presParOf" srcId="{E03C0A02-8EA1-4C94-9EF7-3EEBB08ABC9D}" destId="{AB831726-0FD7-48DE-806C-8326D7B6CF06}" srcOrd="0" destOrd="0" presId="urn:microsoft.com/office/officeart/2005/8/layout/hierarchy2"/>
    <dgm:cxn modelId="{F32D9298-7DD4-4431-96C4-4B71863A363A}" type="presParOf" srcId="{8AC46E2F-F686-4B85-AADE-6C88115181C6}" destId="{70D334AB-29FF-478A-9E42-FBCE622894FA}" srcOrd="5" destOrd="0" presId="urn:microsoft.com/office/officeart/2005/8/layout/hierarchy2"/>
    <dgm:cxn modelId="{D6A20683-55B3-4E9A-A996-7371F1ACEF98}" type="presParOf" srcId="{70D334AB-29FF-478A-9E42-FBCE622894FA}" destId="{D825A6F4-4B58-435F-AE01-A10E55DC4DE4}" srcOrd="0" destOrd="0" presId="urn:microsoft.com/office/officeart/2005/8/layout/hierarchy2"/>
    <dgm:cxn modelId="{A103E727-B04E-4855-A96F-6CA5F1102DDA}" type="presParOf" srcId="{70D334AB-29FF-478A-9E42-FBCE622894FA}" destId="{A9C9AFEF-5F6E-40F3-9494-29F1123272AB}" srcOrd="1" destOrd="0" presId="urn:microsoft.com/office/officeart/2005/8/layout/hierarchy2"/>
    <dgm:cxn modelId="{EF5F3557-02E2-4AAC-A799-9F31B475FDC9}" type="presParOf" srcId="{8AC46E2F-F686-4B85-AADE-6C88115181C6}" destId="{61DEC2FA-B815-4F7C-92B0-19786970EE0E}" srcOrd="6" destOrd="0" presId="urn:microsoft.com/office/officeart/2005/8/layout/hierarchy2"/>
    <dgm:cxn modelId="{644F07EE-9F3C-4D25-8DAA-0B94B0DF64C5}" type="presParOf" srcId="{61DEC2FA-B815-4F7C-92B0-19786970EE0E}" destId="{620D74B1-3FEB-4EEA-AC8D-BBA6BBBFB4AE}" srcOrd="0" destOrd="0" presId="urn:microsoft.com/office/officeart/2005/8/layout/hierarchy2"/>
    <dgm:cxn modelId="{34FFA937-B089-4745-AE8B-C9FD53F9B4AD}" type="presParOf" srcId="{8AC46E2F-F686-4B85-AADE-6C88115181C6}" destId="{C68FA264-B39E-4853-A4B4-60DB79D8B83E}" srcOrd="7" destOrd="0" presId="urn:microsoft.com/office/officeart/2005/8/layout/hierarchy2"/>
    <dgm:cxn modelId="{47A9DAB7-B64F-40CA-86CB-303152DA268A}" type="presParOf" srcId="{C68FA264-B39E-4853-A4B4-60DB79D8B83E}" destId="{6C709571-41DF-4925-9674-3A0DB64263D5}" srcOrd="0" destOrd="0" presId="urn:microsoft.com/office/officeart/2005/8/layout/hierarchy2"/>
    <dgm:cxn modelId="{57B41C6C-018A-47FB-8F5E-0BEDD73FE24C}" type="presParOf" srcId="{C68FA264-B39E-4853-A4B4-60DB79D8B83E}" destId="{6293CBCB-513E-472A-B581-B6B927A9A10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93B66-CDE4-4EA5-B180-9025290817C6}">
      <dsp:nvSpPr>
        <dsp:cNvPr id="0" name=""/>
        <dsp:cNvSpPr/>
      </dsp:nvSpPr>
      <dsp:spPr>
        <a:xfrm>
          <a:off x="0" y="41621"/>
          <a:ext cx="6708981" cy="518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Невербальні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засоби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спілкування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мають</a:t>
          </a:r>
          <a:r>
            <a:rPr lang="ru-RU" sz="1800" kern="1200" dirty="0" smtClean="0"/>
            <a:t> свою </a:t>
          </a:r>
          <a:r>
            <a:rPr lang="ru-RU" sz="1800" kern="1200" dirty="0" err="1" smtClean="0"/>
            <a:t>класифікацію</a:t>
          </a: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0" y="41621"/>
        <a:ext cx="6708981" cy="518400"/>
      </dsp:txXfrm>
    </dsp:sp>
    <dsp:sp modelId="{742D622F-705A-4D82-8823-7B84212A7C06}">
      <dsp:nvSpPr>
        <dsp:cNvPr id="0" name=""/>
        <dsp:cNvSpPr/>
      </dsp:nvSpPr>
      <dsp:spPr>
        <a:xfrm>
          <a:off x="0" y="560021"/>
          <a:ext cx="6708981" cy="38539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/>
            <a:t>рухи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тіла</a:t>
          </a:r>
          <a:r>
            <a:rPr lang="ru-RU" sz="1800" kern="1200" dirty="0" smtClean="0"/>
            <a:t>, жести (</a:t>
          </a:r>
          <a:r>
            <a:rPr lang="ru-RU" sz="1800" kern="1200" dirty="0" err="1" smtClean="0"/>
            <a:t>рухи</a:t>
          </a:r>
          <a:r>
            <a:rPr lang="ru-RU" sz="1800" kern="1200" dirty="0" smtClean="0"/>
            <a:t> рук, </a:t>
          </a:r>
          <a:r>
            <a:rPr lang="ru-RU" sz="1800" kern="1200" dirty="0" err="1" smtClean="0"/>
            <a:t>ніг</a:t>
          </a:r>
          <a:r>
            <a:rPr lang="ru-RU" sz="1800" kern="1200" dirty="0" smtClean="0"/>
            <a:t>, </a:t>
          </a:r>
          <a:r>
            <a:rPr lang="ru-RU" sz="1800" kern="1200" dirty="0" err="1" smtClean="0"/>
            <a:t>голови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тощо</a:t>
          </a:r>
          <a:r>
            <a:rPr lang="ru-RU" sz="1800" kern="1200" dirty="0" smtClean="0"/>
            <a:t>);</a:t>
          </a:r>
          <a:endParaRPr lang="ru-R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вираз очей та спрямованість погляду;</a:t>
          </a:r>
          <a:endParaRPr lang="ru-RU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вираз обличчя;</a:t>
          </a:r>
          <a:endParaRPr lang="ru-RU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/>
            <a:t>тактильні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засоби</a:t>
          </a:r>
          <a:r>
            <a:rPr lang="ru-RU" sz="1800" kern="1200" dirty="0" smtClean="0"/>
            <a:t> (</a:t>
          </a:r>
          <a:r>
            <a:rPr lang="ru-RU" sz="1800" kern="1200" dirty="0" err="1" smtClean="0"/>
            <a:t>потиск</a:t>
          </a:r>
          <a:r>
            <a:rPr lang="ru-RU" sz="1800" kern="1200" dirty="0" smtClean="0"/>
            <a:t> руки, </a:t>
          </a:r>
          <a:r>
            <a:rPr lang="ru-RU" sz="1800" kern="1200" dirty="0" err="1" smtClean="0"/>
            <a:t>поцілунки</a:t>
          </a:r>
          <a:r>
            <a:rPr lang="ru-RU" sz="1800" kern="1200" dirty="0" smtClean="0"/>
            <a:t>);</a:t>
          </a:r>
          <a:endParaRPr lang="ru-R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посмішка;</a:t>
          </a:r>
          <a:endParaRPr lang="ru-RU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реакція шкіри (почервоніння, збліднення);</a:t>
          </a:r>
          <a:endParaRPr lang="ru-RU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косметика;</a:t>
          </a:r>
          <a:endParaRPr lang="ru-RU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запахи (</a:t>
          </a:r>
          <a:r>
            <a:rPr lang="ru-RU" sz="1800" kern="1200" dirty="0" err="1" smtClean="0"/>
            <a:t>парфуми</a:t>
          </a:r>
          <a:r>
            <a:rPr lang="ru-RU" sz="1800" kern="1200" dirty="0" smtClean="0"/>
            <a:t>);</a:t>
          </a:r>
          <a:endParaRPr lang="ru-R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/>
            <a:t>одяг</a:t>
          </a:r>
          <a:r>
            <a:rPr lang="ru-RU" sz="1800" kern="1200" dirty="0" smtClean="0"/>
            <a:t> (</a:t>
          </a:r>
          <a:r>
            <a:rPr lang="ru-RU" sz="1800" kern="1200" dirty="0" err="1" smtClean="0"/>
            <a:t>колір</a:t>
          </a:r>
          <a:r>
            <a:rPr lang="ru-RU" sz="1800" kern="1200" dirty="0" smtClean="0"/>
            <a:t>, фасон);</a:t>
          </a:r>
          <a:endParaRPr lang="ru-R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манери поведінки (наприклад, як ми їмо, розмовляємо з іншою людиною тощо);</a:t>
          </a:r>
          <a:endParaRPr lang="ru-RU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err="1" smtClean="0"/>
            <a:t>психогеографія</a:t>
          </a:r>
          <a:r>
            <a:rPr lang="ru-RU" sz="1800" kern="1200" dirty="0" smtClean="0"/>
            <a:t> (</a:t>
          </a:r>
          <a:r>
            <a:rPr lang="ru-RU" sz="1800" kern="1200" dirty="0" err="1" smtClean="0"/>
            <a:t>просторове</a:t>
          </a:r>
          <a:r>
            <a:rPr lang="ru-RU" sz="1800" kern="1200" dirty="0" smtClean="0"/>
            <a:t> поле </a:t>
          </a:r>
          <a:r>
            <a:rPr lang="ru-RU" sz="1800" kern="1200" dirty="0" err="1" smtClean="0"/>
            <a:t>між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співрозмовниками</a:t>
          </a:r>
          <a:r>
            <a:rPr lang="ru-RU" sz="1800" kern="1200" dirty="0" smtClean="0"/>
            <a:t>, </a:t>
          </a:r>
          <a:r>
            <a:rPr lang="ru-RU" sz="1800" kern="1200" dirty="0" err="1" smtClean="0"/>
            <a:t>комунікаторами</a:t>
          </a:r>
          <a:r>
            <a:rPr lang="ru-RU" sz="1800" kern="1200" dirty="0" smtClean="0"/>
            <a:t>).</a:t>
          </a:r>
          <a:endParaRPr lang="ru-RU" sz="1800" kern="1200" dirty="0"/>
        </a:p>
      </dsp:txBody>
      <dsp:txXfrm>
        <a:off x="0" y="560021"/>
        <a:ext cx="6708981" cy="3853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000CB-8FFB-410B-B61B-122C3D48EBDB}">
      <dsp:nvSpPr>
        <dsp:cNvPr id="0" name=""/>
        <dsp:cNvSpPr/>
      </dsp:nvSpPr>
      <dsp:spPr>
        <a:xfrm>
          <a:off x="217946" y="1445455"/>
          <a:ext cx="3252772" cy="10719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Жести</a:t>
          </a:r>
          <a:r>
            <a:rPr lang="ru-RU" sz="1400" kern="1200" dirty="0" smtClean="0"/>
            <a:t> — </a:t>
          </a:r>
          <a:r>
            <a:rPr lang="ru-RU" sz="1400" kern="1200" dirty="0" err="1" smtClean="0"/>
            <a:t>це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рухи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тіла</a:t>
          </a:r>
          <a:r>
            <a:rPr lang="ru-RU" sz="1400" kern="1200" dirty="0" smtClean="0"/>
            <a:t>, </a:t>
          </a:r>
          <a:r>
            <a:rPr lang="ru-RU" sz="1400" kern="1200" dirty="0" err="1" smtClean="0"/>
            <a:t>які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передають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внутрішній</a:t>
          </a:r>
          <a:r>
            <a:rPr lang="ru-RU" sz="1400" kern="1200" dirty="0" smtClean="0"/>
            <a:t> стан </a:t>
          </a:r>
          <a:r>
            <a:rPr lang="ru-RU" sz="1400" kern="1200" dirty="0" err="1" smtClean="0"/>
            <a:t>людини</a:t>
          </a:r>
          <a:r>
            <a:rPr lang="ru-RU" sz="1400" kern="1200" dirty="0" smtClean="0"/>
            <a:t> і </a:t>
          </a:r>
          <a:r>
            <a:rPr lang="ru-RU" sz="1400" kern="1200" dirty="0" err="1" smtClean="0"/>
            <a:t>несуть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інформацію</a:t>
          </a:r>
          <a:r>
            <a:rPr lang="ru-RU" sz="1400" kern="1200" dirty="0" smtClean="0"/>
            <a:t> про думки, </a:t>
          </a:r>
          <a:r>
            <a:rPr lang="ru-RU" sz="1400" kern="1200" dirty="0" err="1" smtClean="0"/>
            <a:t>переживання</a:t>
          </a:r>
          <a:r>
            <a:rPr lang="ru-RU" sz="1400" kern="1200" dirty="0" smtClean="0"/>
            <a:t>, а </a:t>
          </a:r>
          <a:r>
            <a:rPr lang="ru-RU" sz="1400" kern="1200" dirty="0" err="1" smtClean="0"/>
            <a:t>також</a:t>
          </a:r>
          <a:r>
            <a:rPr lang="ru-RU" sz="1400" kern="1200" dirty="0" smtClean="0"/>
            <a:t> про </a:t>
          </a:r>
          <a:r>
            <a:rPr lang="ru-RU" sz="1400" kern="1200" dirty="0" err="1" smtClean="0"/>
            <a:t>ставлення</a:t>
          </a:r>
          <a:r>
            <a:rPr lang="ru-RU" sz="1400" kern="1200" dirty="0" smtClean="0"/>
            <a:t> до того, що </a:t>
          </a:r>
          <a:r>
            <a:rPr lang="ru-RU" sz="1400" kern="1200" dirty="0" err="1" smtClean="0"/>
            <a:t>відбувається</a:t>
          </a:r>
          <a:r>
            <a:rPr lang="ru-RU" sz="1400" kern="1200" dirty="0" smtClean="0"/>
            <a:t> з нею та </a:t>
          </a:r>
          <a:r>
            <a:rPr lang="ru-RU" sz="1400" kern="1200" dirty="0" err="1" smtClean="0"/>
            <a:t>навколо</a:t>
          </a:r>
          <a:r>
            <a:rPr lang="ru-RU" sz="1400" kern="1200" dirty="0" smtClean="0"/>
            <a:t> </a:t>
          </a:r>
          <a:r>
            <a:rPr lang="ru-RU" sz="1400" kern="1200" dirty="0" err="1" smtClean="0"/>
            <a:t>неї</a:t>
          </a:r>
          <a:r>
            <a:rPr lang="ru-RU" sz="1400" kern="1200" dirty="0" smtClean="0"/>
            <a:t>. </a:t>
          </a:r>
          <a:endParaRPr lang="ru-RU" sz="1400" kern="1200" dirty="0"/>
        </a:p>
      </dsp:txBody>
      <dsp:txXfrm>
        <a:off x="217946" y="1445455"/>
        <a:ext cx="3252772" cy="1071936"/>
      </dsp:txXfrm>
    </dsp:sp>
    <dsp:sp modelId="{149D3B8E-A998-4F57-B78E-4833C87750B4}">
      <dsp:nvSpPr>
        <dsp:cNvPr id="0" name=""/>
        <dsp:cNvSpPr/>
      </dsp:nvSpPr>
      <dsp:spPr>
        <a:xfrm>
          <a:off x="214250" y="1119439"/>
          <a:ext cx="258743" cy="258743"/>
        </a:xfrm>
        <a:prstGeom prst="ellipse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60876B-24CA-49A4-9288-4A55738AC365}">
      <dsp:nvSpPr>
        <dsp:cNvPr id="0" name=""/>
        <dsp:cNvSpPr/>
      </dsp:nvSpPr>
      <dsp:spPr>
        <a:xfrm>
          <a:off x="395370" y="757198"/>
          <a:ext cx="258743" cy="258743"/>
        </a:xfrm>
        <a:prstGeom prst="ellipse">
          <a:avLst/>
        </a:prstGeom>
        <a:solidFill>
          <a:schemeClr val="accent1">
            <a:shade val="50000"/>
            <a:hueOff val="38570"/>
            <a:satOff val="-2989"/>
            <a:lumOff val="51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A123C-EB01-4719-AFE9-76EC091905E3}">
      <dsp:nvSpPr>
        <dsp:cNvPr id="0" name=""/>
        <dsp:cNvSpPr/>
      </dsp:nvSpPr>
      <dsp:spPr>
        <a:xfrm>
          <a:off x="830059" y="829646"/>
          <a:ext cx="406596" cy="406596"/>
        </a:xfrm>
        <a:prstGeom prst="ellipse">
          <a:avLst/>
        </a:prstGeom>
        <a:solidFill>
          <a:schemeClr val="accent1">
            <a:shade val="50000"/>
            <a:hueOff val="77139"/>
            <a:satOff val="-5978"/>
            <a:lumOff val="103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146C90-69E4-41A2-9D2B-FBBDA7DD1DBA}">
      <dsp:nvSpPr>
        <dsp:cNvPr id="0" name=""/>
        <dsp:cNvSpPr/>
      </dsp:nvSpPr>
      <dsp:spPr>
        <a:xfrm>
          <a:off x="1192299" y="431182"/>
          <a:ext cx="258743" cy="258743"/>
        </a:xfrm>
        <a:prstGeom prst="ellipse">
          <a:avLst/>
        </a:prstGeom>
        <a:solidFill>
          <a:schemeClr val="accent1">
            <a:shade val="50000"/>
            <a:hueOff val="115709"/>
            <a:satOff val="-8967"/>
            <a:lumOff val="155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8A2ED6-F572-4C7C-BBF3-4FC03558D18C}">
      <dsp:nvSpPr>
        <dsp:cNvPr id="0" name=""/>
        <dsp:cNvSpPr/>
      </dsp:nvSpPr>
      <dsp:spPr>
        <a:xfrm>
          <a:off x="1663212" y="286286"/>
          <a:ext cx="258743" cy="258743"/>
        </a:xfrm>
        <a:prstGeom prst="ellipse">
          <a:avLst/>
        </a:prstGeom>
        <a:solidFill>
          <a:schemeClr val="accent1">
            <a:shade val="50000"/>
            <a:hueOff val="154278"/>
            <a:satOff val="-11956"/>
            <a:lumOff val="207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B96EAA-E4C9-4279-B3F6-4E732F4C1E1A}">
      <dsp:nvSpPr>
        <dsp:cNvPr id="0" name=""/>
        <dsp:cNvSpPr/>
      </dsp:nvSpPr>
      <dsp:spPr>
        <a:xfrm>
          <a:off x="2242797" y="539854"/>
          <a:ext cx="258743" cy="258743"/>
        </a:xfrm>
        <a:prstGeom prst="ellipse">
          <a:avLst/>
        </a:prstGeom>
        <a:solidFill>
          <a:schemeClr val="accent1">
            <a:shade val="50000"/>
            <a:hueOff val="192848"/>
            <a:satOff val="-14945"/>
            <a:lumOff val="259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365433-35D1-4DA6-A3BA-FC656A4B0AC0}">
      <dsp:nvSpPr>
        <dsp:cNvPr id="0" name=""/>
        <dsp:cNvSpPr/>
      </dsp:nvSpPr>
      <dsp:spPr>
        <a:xfrm>
          <a:off x="2605037" y="720974"/>
          <a:ext cx="406596" cy="406596"/>
        </a:xfrm>
        <a:prstGeom prst="ellipse">
          <a:avLst/>
        </a:prstGeom>
        <a:solidFill>
          <a:schemeClr val="accent1">
            <a:shade val="50000"/>
            <a:hueOff val="231417"/>
            <a:satOff val="-17934"/>
            <a:lumOff val="31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E7AFAE-0E6B-4E2F-B784-8709AB76CCE4}">
      <dsp:nvSpPr>
        <dsp:cNvPr id="0" name=""/>
        <dsp:cNvSpPr/>
      </dsp:nvSpPr>
      <dsp:spPr>
        <a:xfrm>
          <a:off x="3112174" y="1119439"/>
          <a:ext cx="258743" cy="258743"/>
        </a:xfrm>
        <a:prstGeom prst="ellipse">
          <a:avLst/>
        </a:prstGeom>
        <a:solidFill>
          <a:schemeClr val="accent1">
            <a:shade val="50000"/>
            <a:hueOff val="269987"/>
            <a:satOff val="-20923"/>
            <a:lumOff val="3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19355C-5AFA-4D54-A759-8EDFC27DB325}">
      <dsp:nvSpPr>
        <dsp:cNvPr id="0" name=""/>
        <dsp:cNvSpPr/>
      </dsp:nvSpPr>
      <dsp:spPr>
        <a:xfrm>
          <a:off x="3365605" y="1546580"/>
          <a:ext cx="258743" cy="258743"/>
        </a:xfrm>
        <a:prstGeom prst="ellipse">
          <a:avLst/>
        </a:prstGeom>
        <a:solidFill>
          <a:schemeClr val="accent1">
            <a:shade val="50000"/>
            <a:hueOff val="308556"/>
            <a:satOff val="-23912"/>
            <a:lumOff val="414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5227BD-78DF-4EF0-BC9B-53DD8AC7F7AE}">
      <dsp:nvSpPr>
        <dsp:cNvPr id="0" name=""/>
        <dsp:cNvSpPr/>
      </dsp:nvSpPr>
      <dsp:spPr>
        <a:xfrm>
          <a:off x="1445867" y="757198"/>
          <a:ext cx="665339" cy="665339"/>
        </a:xfrm>
        <a:prstGeom prst="ellipse">
          <a:avLst/>
        </a:prstGeom>
        <a:solidFill>
          <a:schemeClr val="accent1">
            <a:shade val="50000"/>
            <a:hueOff val="347126"/>
            <a:satOff val="-26901"/>
            <a:lumOff val="466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71A2C3-6E1E-42D3-9B8E-97DE745C5C8F}">
      <dsp:nvSpPr>
        <dsp:cNvPr id="0" name=""/>
        <dsp:cNvSpPr/>
      </dsp:nvSpPr>
      <dsp:spPr>
        <a:xfrm>
          <a:off x="33129" y="2133712"/>
          <a:ext cx="258743" cy="258743"/>
        </a:xfrm>
        <a:prstGeom prst="ellipse">
          <a:avLst/>
        </a:prstGeom>
        <a:solidFill>
          <a:schemeClr val="accent1">
            <a:shade val="50000"/>
            <a:hueOff val="308556"/>
            <a:satOff val="-23912"/>
            <a:lumOff val="4145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177F83-63AF-42AF-999B-2251692C78F1}">
      <dsp:nvSpPr>
        <dsp:cNvPr id="0" name=""/>
        <dsp:cNvSpPr/>
      </dsp:nvSpPr>
      <dsp:spPr>
        <a:xfrm>
          <a:off x="250474" y="2459729"/>
          <a:ext cx="406596" cy="406596"/>
        </a:xfrm>
        <a:prstGeom prst="ellipse">
          <a:avLst/>
        </a:prstGeom>
        <a:solidFill>
          <a:schemeClr val="accent1">
            <a:shade val="50000"/>
            <a:hueOff val="269987"/>
            <a:satOff val="-20923"/>
            <a:lumOff val="3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7110C8-4FE7-4F2D-8C74-04595D740BB5}">
      <dsp:nvSpPr>
        <dsp:cNvPr id="0" name=""/>
        <dsp:cNvSpPr/>
      </dsp:nvSpPr>
      <dsp:spPr>
        <a:xfrm>
          <a:off x="793834" y="2749521"/>
          <a:ext cx="591413" cy="591413"/>
        </a:xfrm>
        <a:prstGeom prst="ellipse">
          <a:avLst/>
        </a:prstGeom>
        <a:solidFill>
          <a:schemeClr val="accent1">
            <a:shade val="50000"/>
            <a:hueOff val="231417"/>
            <a:satOff val="-17934"/>
            <a:lumOff val="31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5C72F5-BB23-4219-9423-28C667BA2037}">
      <dsp:nvSpPr>
        <dsp:cNvPr id="0" name=""/>
        <dsp:cNvSpPr/>
      </dsp:nvSpPr>
      <dsp:spPr>
        <a:xfrm>
          <a:off x="1554540" y="3220434"/>
          <a:ext cx="258743" cy="258743"/>
        </a:xfrm>
        <a:prstGeom prst="ellipse">
          <a:avLst/>
        </a:prstGeom>
        <a:solidFill>
          <a:schemeClr val="accent1">
            <a:shade val="50000"/>
            <a:hueOff val="192848"/>
            <a:satOff val="-14945"/>
            <a:lumOff val="259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802D8E-C587-4071-9D10-D89EC6BB560D}">
      <dsp:nvSpPr>
        <dsp:cNvPr id="0" name=""/>
        <dsp:cNvSpPr/>
      </dsp:nvSpPr>
      <dsp:spPr>
        <a:xfrm>
          <a:off x="1699436" y="2749521"/>
          <a:ext cx="406596" cy="406596"/>
        </a:xfrm>
        <a:prstGeom prst="ellipse">
          <a:avLst/>
        </a:prstGeom>
        <a:solidFill>
          <a:schemeClr val="accent1">
            <a:shade val="50000"/>
            <a:hueOff val="154278"/>
            <a:satOff val="-11956"/>
            <a:lumOff val="207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79392-E354-4393-A71E-6D2771440C31}">
      <dsp:nvSpPr>
        <dsp:cNvPr id="0" name=""/>
        <dsp:cNvSpPr/>
      </dsp:nvSpPr>
      <dsp:spPr>
        <a:xfrm>
          <a:off x="2061676" y="3256658"/>
          <a:ext cx="258743" cy="258743"/>
        </a:xfrm>
        <a:prstGeom prst="ellipse">
          <a:avLst/>
        </a:prstGeom>
        <a:solidFill>
          <a:schemeClr val="accent1">
            <a:shade val="50000"/>
            <a:hueOff val="115709"/>
            <a:satOff val="-8967"/>
            <a:lumOff val="155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2E4B5-D942-40DE-BC4B-733DAF681984}">
      <dsp:nvSpPr>
        <dsp:cNvPr id="0" name=""/>
        <dsp:cNvSpPr/>
      </dsp:nvSpPr>
      <dsp:spPr>
        <a:xfrm>
          <a:off x="2387693" y="2677073"/>
          <a:ext cx="591413" cy="591413"/>
        </a:xfrm>
        <a:prstGeom prst="ellipse">
          <a:avLst/>
        </a:prstGeom>
        <a:solidFill>
          <a:schemeClr val="accent1">
            <a:shade val="50000"/>
            <a:hueOff val="77139"/>
            <a:satOff val="-5978"/>
            <a:lumOff val="103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F6FBC-BD96-487B-AA08-5649E6BA7302}">
      <dsp:nvSpPr>
        <dsp:cNvPr id="0" name=""/>
        <dsp:cNvSpPr/>
      </dsp:nvSpPr>
      <dsp:spPr>
        <a:xfrm>
          <a:off x="3184622" y="2532177"/>
          <a:ext cx="406596" cy="406596"/>
        </a:xfrm>
        <a:prstGeom prst="ellipse">
          <a:avLst/>
        </a:prstGeom>
        <a:solidFill>
          <a:schemeClr val="accent1">
            <a:shade val="50000"/>
            <a:hueOff val="38570"/>
            <a:satOff val="-2989"/>
            <a:lumOff val="51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50A036-1103-4798-BBF6-1B52C82109B8}">
      <dsp:nvSpPr>
        <dsp:cNvPr id="0" name=""/>
        <dsp:cNvSpPr/>
      </dsp:nvSpPr>
      <dsp:spPr>
        <a:xfrm>
          <a:off x="3467" y="2212105"/>
          <a:ext cx="3249035" cy="1943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 </a:t>
          </a:r>
          <a:r>
            <a:rPr lang="ru-RU" sz="1600" kern="1200" dirty="0" err="1" smtClean="0"/>
            <a:t>практиці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взаємодії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виділяють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кілька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основних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жестів</a:t>
          </a:r>
          <a:r>
            <a:rPr lang="ru-RU" sz="1600" kern="1200" dirty="0" smtClean="0"/>
            <a:t>, що </a:t>
          </a:r>
          <a:r>
            <a:rPr lang="ru-RU" sz="1600" kern="1200" dirty="0" err="1" smtClean="0"/>
            <a:t>відображують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внутрішній</a:t>
          </a:r>
          <a:r>
            <a:rPr lang="ru-RU" sz="1600" kern="1200" dirty="0" smtClean="0"/>
            <a:t> стан </a:t>
          </a:r>
          <a:r>
            <a:rPr lang="ru-RU" sz="1600" kern="1200" dirty="0" err="1" smtClean="0"/>
            <a:t>людини</a:t>
          </a:r>
          <a:r>
            <a:rPr lang="ru-RU" sz="1600" kern="1200" dirty="0" smtClean="0"/>
            <a:t>. Рух рук і </a:t>
          </a:r>
          <a:r>
            <a:rPr lang="ru-RU" sz="1600" kern="1200" dirty="0" err="1" smtClean="0"/>
            <a:t>тіла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передають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багато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зведень</a:t>
          </a:r>
          <a:r>
            <a:rPr lang="ru-RU" sz="1600" kern="1200" dirty="0" smtClean="0"/>
            <a:t> про </a:t>
          </a:r>
          <a:r>
            <a:rPr lang="ru-RU" sz="1600" kern="1200" dirty="0" err="1" smtClean="0"/>
            <a:t>людину</a:t>
          </a:r>
          <a:r>
            <a:rPr lang="ru-RU" sz="1600" kern="1200" dirty="0" smtClean="0"/>
            <a:t>:</a:t>
          </a:r>
          <a:endParaRPr lang="ru-RU" sz="1600" kern="1200" dirty="0"/>
        </a:p>
      </dsp:txBody>
      <dsp:txXfrm>
        <a:off x="60385" y="2269023"/>
        <a:ext cx="3135199" cy="1829502"/>
      </dsp:txXfrm>
    </dsp:sp>
    <dsp:sp modelId="{B75F0161-962F-4FF8-8EC0-F0E9534E1578}">
      <dsp:nvSpPr>
        <dsp:cNvPr id="0" name=""/>
        <dsp:cNvSpPr/>
      </dsp:nvSpPr>
      <dsp:spPr>
        <a:xfrm rot="17692822">
          <a:off x="2519483" y="2016999"/>
          <a:ext cx="2530815" cy="37624"/>
        </a:xfrm>
        <a:custGeom>
          <a:avLst/>
          <a:gdLst/>
          <a:ahLst/>
          <a:cxnLst/>
          <a:rect l="0" t="0" r="0" b="0"/>
          <a:pathLst>
            <a:path>
              <a:moveTo>
                <a:pt x="0" y="18812"/>
              </a:moveTo>
              <a:lnTo>
                <a:pt x="2530815" y="1881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solidFill>
              <a:schemeClr val="tx1"/>
            </a:solidFill>
          </a:endParaRPr>
        </a:p>
      </dsp:txBody>
      <dsp:txXfrm>
        <a:off x="3721621" y="1972540"/>
        <a:ext cx="126540" cy="126540"/>
      </dsp:txXfrm>
    </dsp:sp>
    <dsp:sp modelId="{6676B0B1-2F74-491F-AD30-F34E56FC8455}">
      <dsp:nvSpPr>
        <dsp:cNvPr id="0" name=""/>
        <dsp:cNvSpPr/>
      </dsp:nvSpPr>
      <dsp:spPr>
        <a:xfrm>
          <a:off x="4317280" y="222362"/>
          <a:ext cx="2661943" cy="13309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В них відображається стан організму і безпосередні емоційні реакції.</a:t>
          </a:r>
          <a:endParaRPr lang="ru-RU" sz="1300" kern="1200" dirty="0"/>
        </a:p>
      </dsp:txBody>
      <dsp:txXfrm>
        <a:off x="4356263" y="261345"/>
        <a:ext cx="2583977" cy="1253005"/>
      </dsp:txXfrm>
    </dsp:sp>
    <dsp:sp modelId="{50CF98E6-1125-4DF9-A6CF-D3BA47CBCBA8}">
      <dsp:nvSpPr>
        <dsp:cNvPr id="0" name=""/>
        <dsp:cNvSpPr/>
      </dsp:nvSpPr>
      <dsp:spPr>
        <a:xfrm rot="19457599">
          <a:off x="3129253" y="2782307"/>
          <a:ext cx="1311277" cy="37624"/>
        </a:xfrm>
        <a:custGeom>
          <a:avLst/>
          <a:gdLst/>
          <a:ahLst/>
          <a:cxnLst/>
          <a:rect l="0" t="0" r="0" b="0"/>
          <a:pathLst>
            <a:path>
              <a:moveTo>
                <a:pt x="0" y="18812"/>
              </a:moveTo>
              <a:lnTo>
                <a:pt x="1311277" y="1881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tx1"/>
            </a:solidFill>
          </a:endParaRPr>
        </a:p>
      </dsp:txBody>
      <dsp:txXfrm>
        <a:off x="3752109" y="2768338"/>
        <a:ext cx="65563" cy="65563"/>
      </dsp:txXfrm>
    </dsp:sp>
    <dsp:sp modelId="{33D9045B-3E0C-4C99-9F92-78C1E1AE9E4A}">
      <dsp:nvSpPr>
        <dsp:cNvPr id="0" name=""/>
        <dsp:cNvSpPr/>
      </dsp:nvSpPr>
      <dsp:spPr>
        <a:xfrm>
          <a:off x="4317280" y="1752979"/>
          <a:ext cx="2661943" cy="13309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Пози і рухи тіла виражають риси характеру людини, ступінь її впевненості в собі, скутість чи розкутість, обережність чи поривчастість. У позі і рухах виявляється і соціальний статус людини</a:t>
          </a:r>
          <a:endParaRPr lang="ru-RU" sz="1300" kern="1200" dirty="0"/>
        </a:p>
      </dsp:txBody>
      <dsp:txXfrm>
        <a:off x="4356263" y="1791962"/>
        <a:ext cx="2583977" cy="1253005"/>
      </dsp:txXfrm>
    </dsp:sp>
    <dsp:sp modelId="{E03C0A02-8EA1-4C94-9EF7-3EEBB08ABC9D}">
      <dsp:nvSpPr>
        <dsp:cNvPr id="0" name=""/>
        <dsp:cNvSpPr/>
      </dsp:nvSpPr>
      <dsp:spPr>
        <a:xfrm rot="2142401">
          <a:off x="3129253" y="3547616"/>
          <a:ext cx="1311277" cy="37624"/>
        </a:xfrm>
        <a:custGeom>
          <a:avLst/>
          <a:gdLst/>
          <a:ahLst/>
          <a:cxnLst/>
          <a:rect l="0" t="0" r="0" b="0"/>
          <a:pathLst>
            <a:path>
              <a:moveTo>
                <a:pt x="0" y="18812"/>
              </a:moveTo>
              <a:lnTo>
                <a:pt x="1311277" y="1881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chemeClr val="tx1"/>
            </a:solidFill>
          </a:endParaRPr>
        </a:p>
      </dsp:txBody>
      <dsp:txXfrm>
        <a:off x="3752109" y="3533646"/>
        <a:ext cx="65563" cy="65563"/>
      </dsp:txXfrm>
    </dsp:sp>
    <dsp:sp modelId="{D825A6F4-4B58-435F-AE01-A10E55DC4DE4}">
      <dsp:nvSpPr>
        <dsp:cNvPr id="0" name=""/>
        <dsp:cNvSpPr/>
      </dsp:nvSpPr>
      <dsp:spPr>
        <a:xfrm>
          <a:off x="4317280" y="3283597"/>
          <a:ext cx="2661943" cy="13309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У позі і жестах виявляються культурні норми, засвоєні людиною.</a:t>
          </a:r>
          <a:endParaRPr lang="ru-RU" sz="1300" kern="1200" dirty="0"/>
        </a:p>
      </dsp:txBody>
      <dsp:txXfrm>
        <a:off x="4356263" y="3322580"/>
        <a:ext cx="2583977" cy="1253005"/>
      </dsp:txXfrm>
    </dsp:sp>
    <dsp:sp modelId="{61DEC2FA-B815-4F7C-92B0-19786970EE0E}">
      <dsp:nvSpPr>
        <dsp:cNvPr id="0" name=""/>
        <dsp:cNvSpPr/>
      </dsp:nvSpPr>
      <dsp:spPr>
        <a:xfrm rot="3907178">
          <a:off x="2519483" y="4312925"/>
          <a:ext cx="2530815" cy="37624"/>
        </a:xfrm>
        <a:custGeom>
          <a:avLst/>
          <a:gdLst/>
          <a:ahLst/>
          <a:cxnLst/>
          <a:rect l="0" t="0" r="0" b="0"/>
          <a:pathLst>
            <a:path>
              <a:moveTo>
                <a:pt x="0" y="18812"/>
              </a:moveTo>
              <a:lnTo>
                <a:pt x="2530815" y="1881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solidFill>
              <a:schemeClr val="tx1"/>
            </a:solidFill>
          </a:endParaRPr>
        </a:p>
      </dsp:txBody>
      <dsp:txXfrm>
        <a:off x="3721621" y="4268467"/>
        <a:ext cx="126540" cy="126540"/>
      </dsp:txXfrm>
    </dsp:sp>
    <dsp:sp modelId="{6C709571-41DF-4925-9674-3A0DB64263D5}">
      <dsp:nvSpPr>
        <dsp:cNvPr id="0" name=""/>
        <dsp:cNvSpPr/>
      </dsp:nvSpPr>
      <dsp:spPr>
        <a:xfrm>
          <a:off x="4317280" y="4814214"/>
          <a:ext cx="2661943" cy="133097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smtClean="0"/>
            <a:t>Жестам і позі приписуються чисто умовні символічні значення</a:t>
          </a:r>
          <a:endParaRPr lang="ru-RU" sz="1300" kern="1200" dirty="0"/>
        </a:p>
      </dsp:txBody>
      <dsp:txXfrm>
        <a:off x="4356263" y="4853197"/>
        <a:ext cx="2583977" cy="1253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5795205-68D9-466D-BFA3-F809D30E25FD}" type="datetime1">
              <a:rPr lang="ru-RU" noProof="1" smtClean="0"/>
              <a:t>27.10.2020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885B813-1875-4F9F-8EB5-9DD9822D8799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5251257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89651A3-2BA0-4E95-AC5E-EC61DA031103}" type="datetime1">
              <a:rPr lang="ru-RU" noProof="1" smtClean="0"/>
              <a:t>27.10.2020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80EA6D1-6F22-46FD-AD91-FC510839F779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1525954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80EA6D1-6F22-46FD-AD91-FC510839F779}" type="slidenum">
              <a:rPr lang="ru-RU" noProof="1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844284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Прямоугольник 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Прямоугольник 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Группа 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Овал 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Овал 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 rtlCol="0"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1" smtClean="0"/>
              <a:t>Образец подзаголовка</a:t>
            </a:r>
            <a:endParaRPr lang="ru-RU" noProof="1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A5D85E-E4F7-4352-98AC-E28E3EE17F64}" type="datetime1">
              <a:rPr lang="ru-RU" noProof="1" smtClean="0"/>
              <a:t>27.10.2020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1E30A7-569F-404A-A582-9CE9789CA9B5}" type="datetime1">
              <a:rPr lang="ru-RU" noProof="1" smtClean="0"/>
              <a:t>27.10.2020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1066800" y="533400"/>
            <a:ext cx="7505700" cy="5638800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49706C-731E-4EFA-BA53-BB492F4AA073}" type="datetime1">
              <a:rPr lang="ru-RU" noProof="1" smtClean="0"/>
              <a:t>27.10.2020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8847A90-C4B5-4833-81C2-DA99B387B38F}" type="datetime1">
              <a:rPr lang="ru-RU" noProof="1" smtClean="0"/>
              <a:t>27.10.2020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2165774" y="5020056"/>
            <a:ext cx="9052560" cy="1066800"/>
          </a:xfrm>
        </p:spPr>
        <p:txBody>
          <a:bodyPr rtlCol="0"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 rtlCol="0"/>
          <a:lstStyle/>
          <a:p>
            <a:pPr rtl="0"/>
            <a:fld id="{2D2C26C4-CFD8-490F-A886-6B093372A65E}" type="datetime1">
              <a:rPr lang="ru-RU" noProof="1" smtClean="0"/>
              <a:t>27.10.2020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grpSp>
        <p:nvGrpSpPr>
          <p:cNvPr id="8" name="Группа 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Овал 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Овал 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069848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364224" y="2194560"/>
            <a:ext cx="4754880" cy="39776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6A032C-51EE-4335-9B82-C992542DD1F3}" type="datetime1">
              <a:rPr lang="ru-RU" noProof="1" smtClean="0"/>
              <a:t>27.10.2020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 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66800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069848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364224" y="2048256"/>
            <a:ext cx="4754880" cy="640080"/>
          </a:xfrm>
        </p:spPr>
        <p:txBody>
          <a:bodyPr rtlCol="0"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364224" y="2743200"/>
            <a:ext cx="4754880" cy="3291840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B2F8C9-4B17-4FD9-8D97-A4E8584E21B0}" type="datetime1">
              <a:rPr lang="ru-RU" noProof="1" smtClean="0"/>
              <a:t>27.10.2020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A0A792-7DCE-4DE0-BA76-BFF1D661500F}" type="datetime1">
              <a:rPr lang="ru-RU" noProof="1" smtClean="0"/>
              <a:t>27.10.2020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8D7B71-777F-48B7-9B9D-32E957A5BC66}" type="datetime1">
              <a:rPr lang="ru-RU" noProof="1" smtClean="0"/>
              <a:t>27.10.2020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 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838200" y="685800"/>
            <a:ext cx="6711696" cy="5020056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0D47E3-A621-48BE-A189-44D5E188A2DD}" type="datetime1">
              <a:rPr lang="ru-RU" noProof="1" smtClean="0"/>
              <a:t>27.10.2020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grpSp>
        <p:nvGrpSpPr>
          <p:cNvPr id="9" name="Группа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Овал 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Овал 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 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rtlCol="0" anchor="b">
            <a:normAutofit/>
          </a:bodyPr>
          <a:lstStyle>
            <a:lvl1pPr>
              <a:defRPr sz="3200" b="1"/>
            </a:lvl1pPr>
          </a:lstStyle>
          <a:p>
            <a:pPr rtl="0"/>
            <a:r>
              <a:rPr lang="ru-RU" noProof="1" smtClean="0"/>
              <a:t>Образец заголовка</a:t>
            </a:r>
            <a:endParaRPr lang="ru-RU" noProof="1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549640" y="2423160"/>
            <a:ext cx="3200400" cy="329184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8620C2-BBC2-4EC0-B1F7-6327A3BF52FF}" type="datetime1">
              <a:rPr lang="ru-RU" noProof="1" smtClean="0"/>
              <a:t>27.10.2020</a:t>
            </a:fld>
            <a:endParaRPr lang="ru-RU" noProof="1"/>
          </a:p>
        </p:txBody>
      </p:sp>
      <p:grpSp>
        <p:nvGrpSpPr>
          <p:cNvPr id="8" name="Группа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Овал 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Овал 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 rtl="0"/>
            <a:fld id="{4A19F307-5C1E-4CC4-8579-D9349351F3BE}" type="datetime1">
              <a:rPr lang="ru-RU" noProof="1" smtClean="0"/>
              <a:t>27.10.2020</a:t>
            </a:fld>
            <a:endParaRPr lang="ru-RU" noProof="1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rtl="0"/>
            <a:endParaRPr lang="ru-RU" noProof="1"/>
          </a:p>
        </p:txBody>
      </p:sp>
      <p:grpSp>
        <p:nvGrpSpPr>
          <p:cNvPr id="7" name="Группа 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Овал 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Овал 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2" Type="http://schemas.openxmlformats.org/officeDocument/2006/relationships/diagramData" Target="../diagrams/data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jpe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5C28659E-412C-4600-B45E-BAE370BC24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5" name="Рисунок 4" descr="Цветы крупным планом">
            <a:extLst>
              <a:ext uri="{FF2B5EF4-FFF2-40B4-BE49-F238E27FC236}">
                <a16:creationId xmlns:a16="http://schemas.microsoft.com/office/drawing/2014/main" id="{0EF5E38D-0785-4482-91F2-A65E2DFB5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1" b="14789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AE95896B-6905-4618-A7DF-DED8A61FB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7748BD8C-4984-4138-94CA-2DC5F39DC3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4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816652-E95E-40C9-B397-C76AFE1C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rtlCol="0" anchor="b">
            <a:normAutofit fontScale="90000"/>
          </a:bodyPr>
          <a:lstStyle/>
          <a:p>
            <a:pPr algn="ctr"/>
            <a:r>
              <a:rPr lang="ru-RU" cap="none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Жести як засіб невербального спілкування</a:t>
            </a:r>
            <a:endParaRPr lang="ru-RU" cap="none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ABE257-83AA-474D-BCC2-238EE02A2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1877" y="4593167"/>
            <a:ext cx="2612690" cy="1069848"/>
          </a:xfrm>
        </p:spPr>
        <p:txBody>
          <a:bodyPr rtlCol="0">
            <a:noAutofit/>
          </a:bodyPr>
          <a:lstStyle/>
          <a:p>
            <a:pPr rtl="0">
              <a:lnSpc>
                <a:spcPct val="100000"/>
              </a:lnSpc>
            </a:pPr>
            <a:r>
              <a:rPr lang="uk-UA" sz="16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Підготувала</a:t>
            </a:r>
          </a:p>
          <a:p>
            <a:pPr rtl="0">
              <a:lnSpc>
                <a:spcPct val="100000"/>
              </a:lnSpc>
            </a:pPr>
            <a:r>
              <a:rPr lang="uk-UA" sz="16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студентка 2 курсу</a:t>
            </a:r>
          </a:p>
          <a:p>
            <a:pPr rtl="0">
              <a:lnSpc>
                <a:spcPct val="100000"/>
              </a:lnSpc>
            </a:pPr>
            <a:r>
              <a:rPr lang="uk-UA" sz="16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Групи 6.0169-1</a:t>
            </a:r>
          </a:p>
          <a:p>
            <a:pPr rtl="0">
              <a:lnSpc>
                <a:spcPct val="100000"/>
              </a:lnSpc>
            </a:pPr>
            <a:r>
              <a:rPr lang="uk-UA" sz="1600" noProof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Гончарова Катерина </a:t>
            </a:r>
            <a:endParaRPr lang="ru-RU" sz="1600" noProof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6517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96332202"/>
              </p:ext>
            </p:extLst>
          </p:nvPr>
        </p:nvGraphicFramePr>
        <p:xfrm>
          <a:off x="2576194" y="102830"/>
          <a:ext cx="6708982" cy="4455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4" b="100000" l="10000" r="90000"/>
                    </a14:imgEffect>
                  </a14:imgLayer>
                </a14:imgProps>
              </a:ext>
            </a:extLst>
          </a:blip>
          <a:srcRect l="17463" t="11344" r="20104" b="-356"/>
          <a:stretch/>
        </p:blipFill>
        <p:spPr>
          <a:xfrm>
            <a:off x="0" y="4588625"/>
            <a:ext cx="1874350" cy="2269375"/>
          </a:xfrm>
          <a:prstGeom prst="rect">
            <a:avLst/>
          </a:prstGeom>
        </p:spPr>
      </p:pic>
      <p:pic>
        <p:nvPicPr>
          <p:cNvPr id="1026" name="Picture 2" descr="Фольга и МАК &quot;Персона&quot;, &quot;Хабитат&quot;, &quot;Роботы&quot; в работе с эмоциями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247" y="4455622"/>
            <a:ext cx="2667345" cy="240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5489" y="4455623"/>
            <a:ext cx="4289956" cy="24023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5" b="97209" l="9408" r="89547"/>
                    </a14:imgEffect>
                  </a14:imgLayer>
                </a14:imgProps>
              </a:ext>
            </a:extLst>
          </a:blip>
          <a:srcRect l="22540" t="3300" r="20607" b="461"/>
          <a:stretch/>
        </p:blipFill>
        <p:spPr>
          <a:xfrm>
            <a:off x="9455445" y="4048298"/>
            <a:ext cx="2294313" cy="29094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778" b="100000" l="22824" r="43176"/>
                    </a14:imgEffect>
                  </a14:imgLayer>
                </a14:imgProps>
              </a:ext>
            </a:extLst>
          </a:blip>
          <a:srcRect l="20499" t="33073" r="54860"/>
          <a:stretch/>
        </p:blipFill>
        <p:spPr>
          <a:xfrm>
            <a:off x="299258" y="923819"/>
            <a:ext cx="2327563" cy="3346768"/>
          </a:xfrm>
          <a:prstGeom prst="rect">
            <a:avLst/>
          </a:prstGeom>
        </p:spPr>
      </p:pic>
      <p:pic>
        <p:nvPicPr>
          <p:cNvPr id="1028" name="Picture 4" descr="Типичные испанские жесты в разговоре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89" b="90000" l="38824" r="557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1" t="1138" r="42141" b="9954"/>
          <a:stretch/>
        </p:blipFill>
        <p:spPr bwMode="auto">
          <a:xfrm>
            <a:off x="9717342" y="390698"/>
            <a:ext cx="1535680" cy="387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447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277748699"/>
              </p:ext>
            </p:extLst>
          </p:nvPr>
        </p:nvGraphicFramePr>
        <p:xfrm>
          <a:off x="8370916" y="105294"/>
          <a:ext cx="3624349" cy="3801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207287"/>
              </p:ext>
            </p:extLst>
          </p:nvPr>
        </p:nvGraphicFramePr>
        <p:xfrm>
          <a:off x="884843" y="2006138"/>
          <a:ext cx="7253316" cy="4150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6658">
                  <a:extLst>
                    <a:ext uri="{9D8B030D-6E8A-4147-A177-3AD203B41FA5}">
                      <a16:colId xmlns:a16="http://schemas.microsoft.com/office/drawing/2014/main" val="2556617418"/>
                    </a:ext>
                  </a:extLst>
                </a:gridCol>
                <a:gridCol w="3626658">
                  <a:extLst>
                    <a:ext uri="{9D8B030D-6E8A-4147-A177-3AD203B41FA5}">
                      <a16:colId xmlns:a16="http://schemas.microsoft.com/office/drawing/2014/main" val="2885432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Позиція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тіла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людини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Що </a:t>
                      </a:r>
                      <a:r>
                        <a:rPr lang="ru-RU" dirty="0" err="1" smtClean="0"/>
                        <a:t>означає</a:t>
                      </a:r>
                      <a:r>
                        <a:rPr lang="ru-RU" dirty="0" smtClean="0"/>
                        <a:t>?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734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Кінчики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пальців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притиснуті</a:t>
                      </a:r>
                      <a:r>
                        <a:rPr lang="ru-RU" dirty="0" smtClean="0"/>
                        <a:t> один до одного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Точність</a:t>
                      </a:r>
                      <a:r>
                        <a:rPr lang="ru-RU" dirty="0" smtClean="0"/>
                        <a:t>, потреба у </a:t>
                      </a:r>
                      <a:r>
                        <a:rPr lang="ru-RU" dirty="0" err="1" smtClean="0"/>
                        <a:t>чітких</a:t>
                      </a:r>
                      <a:endParaRPr lang="ru-RU" dirty="0" smtClean="0"/>
                    </a:p>
                    <a:p>
                      <a:r>
                        <a:rPr lang="ru-RU" dirty="0" err="1" smtClean="0"/>
                        <a:t>висловлюваннях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345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Схрещення</a:t>
                      </a:r>
                      <a:r>
                        <a:rPr lang="ru-RU" dirty="0" smtClean="0"/>
                        <a:t> рук:</a:t>
                      </a:r>
                    </a:p>
                    <a:p>
                      <a:r>
                        <a:rPr lang="ru-RU" dirty="0" smtClean="0"/>
                        <a:t>— у </a:t>
                      </a:r>
                      <a:r>
                        <a:rPr lang="ru-RU" dirty="0" err="1" smtClean="0"/>
                        <a:t>чоловіків</a:t>
                      </a:r>
                      <a:endParaRPr lang="ru-RU" dirty="0" smtClean="0"/>
                    </a:p>
                    <a:p>
                      <a:r>
                        <a:rPr lang="ru-RU" dirty="0" smtClean="0"/>
                        <a:t>— у </a:t>
                      </a:r>
                      <a:r>
                        <a:rPr lang="ru-RU" dirty="0" err="1" smtClean="0"/>
                        <a:t>жінок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dirty="0" smtClean="0"/>
                    </a:p>
                    <a:p>
                      <a:r>
                        <a:rPr lang="ru-RU" dirty="0" err="1" smtClean="0"/>
                        <a:t>Неприйняття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закритість</a:t>
                      </a:r>
                      <a:endParaRPr lang="ru-RU" dirty="0" smtClean="0"/>
                    </a:p>
                    <a:p>
                      <a:r>
                        <a:rPr lang="ru-RU" dirty="0" err="1" smtClean="0"/>
                        <a:t>Пошук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захисту</a:t>
                      </a:r>
                      <a:r>
                        <a:rPr lang="ru-RU" dirty="0" smtClean="0"/>
                        <a:t>, страх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816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Втягнути</a:t>
                      </a:r>
                      <a:r>
                        <a:rPr lang="ru-RU" dirty="0" smtClean="0"/>
                        <a:t> голову у </a:t>
                      </a:r>
                      <a:r>
                        <a:rPr lang="ru-RU" dirty="0" err="1" smtClean="0"/>
                        <a:t>плечі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Страх, </a:t>
                      </a:r>
                      <a:r>
                        <a:rPr lang="ru-RU" dirty="0" err="1" smtClean="0"/>
                        <a:t>нервозність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скутість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55098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Вказівка</a:t>
                      </a:r>
                      <a:r>
                        <a:rPr lang="ru-RU" dirty="0" smtClean="0"/>
                        <a:t> пальцем «</a:t>
                      </a:r>
                      <a:r>
                        <a:rPr lang="ru-RU" dirty="0" err="1" smtClean="0"/>
                        <a:t>Ти</a:t>
                      </a:r>
                      <a:r>
                        <a:rPr lang="ru-RU" dirty="0" smtClean="0"/>
                        <a:t>... Ви...»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Атака, </a:t>
                      </a:r>
                      <a:r>
                        <a:rPr lang="ru-RU" dirty="0" err="1" smtClean="0"/>
                        <a:t>гнів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496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Стискання</a:t>
                      </a:r>
                      <a:r>
                        <a:rPr lang="ru-RU" dirty="0" smtClean="0"/>
                        <a:t> руки в кулак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Стриманий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гнів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957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Потирання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підборіддя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Задуманість</a:t>
                      </a:r>
                      <a:r>
                        <a:rPr lang="ru-RU" dirty="0" smtClean="0"/>
                        <a:t>, </a:t>
                      </a:r>
                      <a:r>
                        <a:rPr lang="ru-RU" dirty="0" err="1" smtClean="0"/>
                        <a:t>спокій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468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Широкі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рухи</a:t>
                      </a:r>
                      <a:r>
                        <a:rPr lang="ru-RU" dirty="0" smtClean="0"/>
                        <a:t> руками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Впевненість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0141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Неширокі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рухи</a:t>
                      </a:r>
                      <a:r>
                        <a:rPr lang="ru-RU" dirty="0" smtClean="0"/>
                        <a:t> руками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Невпевненість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874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453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2517247"/>
              </p:ext>
            </p:extLst>
          </p:nvPr>
        </p:nvGraphicFramePr>
        <p:xfrm>
          <a:off x="415636" y="266007"/>
          <a:ext cx="6982692" cy="6367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331" y="909939"/>
            <a:ext cx="4500985" cy="507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300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97_TF89879641.potx" id="{33FF4C01-A8D1-45A5-9AFD-1C36B53DFBD8}" vid="{B49E893B-DF51-4BA7-A263-372D9B36284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9A9D615-5981-403D-BA81-11685916B2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FE16CA-070B-4D00-B57F-1D59C2AB8F4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8674FF-673D-40E4-90DC-427647F6395A}">
  <ds:schemaRefs>
    <ds:schemaRef ds:uri="http://purl.org/dc/elements/1.1/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schemas.microsoft.com/office/2006/documentManagement/types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Дерево</Template>
  <TotalTime>0</TotalTime>
  <Words>287</Words>
  <Application>Microsoft Office PowerPoint</Application>
  <PresentationFormat>Широкоэкранный</PresentationFormat>
  <Paragraphs>47</Paragraphs>
  <Slides>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Cambria</vt:lpstr>
      <vt:lpstr>Wingdings</vt:lpstr>
      <vt:lpstr>Дерево</vt:lpstr>
      <vt:lpstr>Жести як засіб невербального спілкування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2020-10-27T16:12:40Z</dcterms:created>
  <dcterms:modified xsi:type="dcterms:W3CDTF">2020-10-27T18:56:33Z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