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A3E32B2-AF61-4614-8A9D-D5F94E7543A8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AB7B93E-03C7-4DE9-9BB4-0B061558ACD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AB7B93E-03C7-4DE9-9BB4-0B061558AC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3E32B2-AF61-4614-8A9D-D5F94E7543A8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AB7B93E-03C7-4DE9-9BB4-0B061558ACD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3E32B2-AF61-4614-8A9D-D5F94E7543A8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3E32B2-AF61-4614-8A9D-D5F94E7543A8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B7B93E-03C7-4DE9-9BB4-0B061558ACD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A3E32B2-AF61-4614-8A9D-D5F94E7543A8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AB7B93E-03C7-4DE9-9BB4-0B061558AC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“ОРГАНІЗАЦІЯ РЕКЛАМНОЇ КАМПАНІЇ”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Презентація  курсу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Мета курсу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uk-UA" dirty="0" smtClean="0"/>
              <a:t>формування </a:t>
            </a:r>
            <a:r>
              <a:rPr lang="uk-UA" dirty="0" smtClean="0"/>
              <a:t>системи знань про особливості організації роботи рекламної агенції та в опануванні практичних основ, принципів, механізмів, вмінь в галузі діяльності рекламної агенції при створенні рекламної кампанії.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User\Desktop\images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715" y="1772816"/>
            <a:ext cx="3917776" cy="27674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04704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err="1" smtClean="0"/>
              <a:t>Студенти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    ЗНАТИ                          </a:t>
            </a:r>
            <a:r>
              <a:rPr lang="ru-RU" dirty="0" err="1" smtClean="0"/>
              <a:t>Вміти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uk-UA" dirty="0" smtClean="0"/>
              <a:t>зміст поняття «рекламна кампанія», «рекламний менеджмент»;</a:t>
            </a:r>
            <a:endParaRPr lang="ru-RU" dirty="0" smtClean="0"/>
          </a:p>
          <a:p>
            <a:pPr lvl="0"/>
            <a:r>
              <a:rPr lang="uk-UA" dirty="0" smtClean="0"/>
              <a:t>організаційну структуру та специфіку діяльності рекламних агентств;</a:t>
            </a:r>
            <a:endParaRPr lang="ru-RU" dirty="0" smtClean="0"/>
          </a:p>
          <a:p>
            <a:pPr lvl="0"/>
            <a:r>
              <a:rPr lang="uk-UA" dirty="0" smtClean="0"/>
              <a:t>особливості менеджменту рекламодавця;</a:t>
            </a:r>
            <a:endParaRPr lang="ru-RU" dirty="0" smtClean="0"/>
          </a:p>
          <a:p>
            <a:pPr lvl="0"/>
            <a:r>
              <a:rPr lang="uk-UA" dirty="0" smtClean="0"/>
              <a:t>головні шляхи й прийоми досягнення ефективності рекламної продукції різних типів;</a:t>
            </a:r>
            <a:endParaRPr lang="ru-RU" dirty="0" smtClean="0"/>
          </a:p>
          <a:p>
            <a:pPr lvl="0"/>
            <a:r>
              <a:rPr lang="uk-UA" dirty="0" smtClean="0"/>
              <a:t>провідні риси, етапи та різновиди рекламних кампаній як форми рекламної діяльності; </a:t>
            </a:r>
            <a:endParaRPr lang="ru-RU" dirty="0" smtClean="0"/>
          </a:p>
          <a:p>
            <a:pPr lvl="0"/>
            <a:r>
              <a:rPr lang="uk-UA" dirty="0" smtClean="0"/>
              <a:t>переваги та обмеження всіх ЗМІ щодо поширення рекламної інформації; </a:t>
            </a:r>
            <a:endParaRPr lang="ru-RU" dirty="0" smtClean="0"/>
          </a:p>
          <a:p>
            <a:pPr lvl="0"/>
            <a:r>
              <a:rPr lang="uk-UA" dirty="0" smtClean="0"/>
              <a:t>прийоми створення ефективного рекламного тексту, призначеного для поширення в різних ЗМІ; </a:t>
            </a:r>
            <a:endParaRPr lang="ru-RU" dirty="0" smtClean="0"/>
          </a:p>
          <a:p>
            <a:pPr lvl="0"/>
            <a:r>
              <a:rPr lang="uk-UA" dirty="0" smtClean="0"/>
              <a:t>правові та етичні норми рекламної діяльності, чинні в Україні й у світі та історію їх укладання.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uk-UA" dirty="0" smtClean="0"/>
              <a:t>практично використовувати засвоєні теоретичні знання; </a:t>
            </a:r>
            <a:endParaRPr lang="ru-RU" dirty="0" smtClean="0"/>
          </a:p>
          <a:p>
            <a:pPr lvl="0"/>
            <a:r>
              <a:rPr lang="uk-UA" dirty="0" smtClean="0"/>
              <a:t>налагоджувати співпрацю, вести ефективну комунікацію із замовником рекламної кампанії;</a:t>
            </a:r>
            <a:endParaRPr lang="ru-RU" dirty="0" smtClean="0"/>
          </a:p>
          <a:p>
            <a:pPr lvl="0"/>
            <a:r>
              <a:rPr lang="uk-UA" dirty="0" smtClean="0"/>
              <a:t>планувати, здійснювати підготовку рекламної кампанії;</a:t>
            </a:r>
            <a:endParaRPr lang="ru-RU" dirty="0" smtClean="0"/>
          </a:p>
          <a:p>
            <a:pPr lvl="0"/>
            <a:r>
              <a:rPr lang="uk-UA" dirty="0" smtClean="0"/>
              <a:t>розробити рекламну стратегію;</a:t>
            </a:r>
            <a:endParaRPr lang="ru-RU" dirty="0" smtClean="0"/>
          </a:p>
          <a:p>
            <a:pPr lvl="0"/>
            <a:r>
              <a:rPr lang="uk-UA" dirty="0" smtClean="0"/>
              <a:t>підготувати форму рекламного </a:t>
            </a:r>
            <a:r>
              <a:rPr lang="uk-UA" dirty="0" err="1" smtClean="0"/>
              <a:t>брифу</a:t>
            </a:r>
            <a:r>
              <a:rPr lang="uk-UA" dirty="0" smtClean="0"/>
              <a:t>;</a:t>
            </a:r>
            <a:endParaRPr lang="ru-RU" dirty="0" smtClean="0"/>
          </a:p>
          <a:p>
            <a:pPr lvl="0"/>
            <a:r>
              <a:rPr lang="uk-UA" dirty="0" smtClean="0"/>
              <a:t>оцінювати результати проведеної рекламної кампанії;</a:t>
            </a:r>
            <a:endParaRPr lang="ru-RU" dirty="0" smtClean="0"/>
          </a:p>
          <a:p>
            <a:pPr lvl="0"/>
            <a:r>
              <a:rPr lang="uk-UA" dirty="0" smtClean="0"/>
              <a:t>розробляти стратегії рекламних кампаній різних типів;</a:t>
            </a:r>
            <a:endParaRPr lang="ru-RU" dirty="0" smtClean="0"/>
          </a:p>
          <a:p>
            <a:pPr lvl="0"/>
            <a:r>
              <a:rPr lang="uk-UA" dirty="0" smtClean="0"/>
              <a:t>вільно орієнтуватися у традиційних та нових формах і прийомах рекламної діяльності.</a:t>
            </a:r>
            <a:endParaRPr lang="ru-RU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</TotalTime>
  <Words>186</Words>
  <Application>Microsoft Office PowerPoint</Application>
  <PresentationFormat>Экран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“ОРГАНІЗАЦІЯ РЕКЛАМНОЇ КАМПАНІЇ”</vt:lpstr>
      <vt:lpstr>Мета курсу</vt:lpstr>
      <vt:lpstr>Студенти повинні       ЗНАТИ                          Вміти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“ОРГАНІЗАЦІЯ РЕКЛАМНОЇ КАМПАНІЇ”</dc:title>
  <dc:creator>User</dc:creator>
  <cp:lastModifiedBy>User</cp:lastModifiedBy>
  <cp:revision>3</cp:revision>
  <dcterms:created xsi:type="dcterms:W3CDTF">2021-01-20T14:08:07Z</dcterms:created>
  <dcterms:modified xsi:type="dcterms:W3CDTF">2021-01-20T14:24:31Z</dcterms:modified>
</cp:coreProperties>
</file>