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2" r:id="rId46"/>
    <p:sldId id="303" r:id="rId47"/>
    <p:sldId id="304" r:id="rId48"/>
    <p:sldId id="305" r:id="rId49"/>
    <p:sldId id="306" r:id="rId50"/>
    <p:sldId id="307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3642" autoAdjust="0"/>
  </p:normalViewPr>
  <p:slideViewPr>
    <p:cSldViewPr snapToGrid="0">
      <p:cViewPr varScale="1">
        <p:scale>
          <a:sx n="61" d="100"/>
          <a:sy n="61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82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4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3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19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340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4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053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83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4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9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3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87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5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45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9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1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D1CFBF-FF41-4384-A1C6-7378DE598BB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FB5E16-6B9B-476B-8B59-113C072E9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01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8180" y="2673715"/>
            <a:ext cx="9977711" cy="1362257"/>
          </a:xfrm>
        </p:spPr>
        <p:txBody>
          <a:bodyPr>
            <a:noAutofit/>
          </a:bodyPr>
          <a:lstStyle/>
          <a:p>
            <a:pPr algn="ctr"/>
            <a:r>
              <a:rPr lang="uk-UA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Судові рішення </a:t>
            </a:r>
            <a:endParaRPr lang="ru-RU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941986" y="504497"/>
            <a:ext cx="10464363" cy="5819197"/>
            <a:chOff x="705504" y="756746"/>
            <a:chExt cx="10464363" cy="5819197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758965" y="977464"/>
              <a:ext cx="7725103" cy="98271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дійшов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758966" y="2060031"/>
              <a:ext cx="7725102" cy="84608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5478515" y="3032239"/>
              <a:ext cx="5691352" cy="7882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5478515" y="3920365"/>
              <a:ext cx="5691352" cy="97220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749972" y="756746"/>
              <a:ext cx="0" cy="1702675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749972" y="2459421"/>
              <a:ext cx="10089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2" idx="1"/>
            </p:cNvCxnSpPr>
            <p:nvPr/>
          </p:nvCxnSpPr>
          <p:spPr>
            <a:xfrm>
              <a:off x="1749972" y="1466193"/>
              <a:ext cx="1008993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Стрелка вниз 14"/>
            <p:cNvSpPr/>
            <p:nvPr/>
          </p:nvSpPr>
          <p:spPr>
            <a:xfrm>
              <a:off x="5186853" y="2906115"/>
              <a:ext cx="583324" cy="1915513"/>
            </a:xfrm>
            <a:prstGeom prst="downArrow">
              <a:avLst>
                <a:gd name="adj1" fmla="val 50000"/>
                <a:gd name="adj2" fmla="val 17702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306814" y="5323941"/>
              <a:ext cx="5707118" cy="91177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19737545">
              <a:off x="2160233" y="5338820"/>
              <a:ext cx="1238188" cy="1237123"/>
            </a:xfrm>
            <a:prstGeom prst="curvedRightArrow">
              <a:avLst>
                <a:gd name="adj1" fmla="val 25000"/>
                <a:gd name="adj2" fmla="val 50000"/>
                <a:gd name="adj3" fmla="val 6881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705504" y="4585145"/>
              <a:ext cx="3090042" cy="104314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47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630620" y="337853"/>
            <a:ext cx="11020097" cy="6015650"/>
            <a:chOff x="756744" y="432446"/>
            <a:chExt cx="11020097" cy="6015650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5155324" y="465081"/>
              <a:ext cx="6022428" cy="16553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поза межами судового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626069" y="1996413"/>
              <a:ext cx="5596758" cy="9388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моменту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" name="Выгнутая влево стрелка 4"/>
            <p:cNvSpPr/>
            <p:nvPr/>
          </p:nvSpPr>
          <p:spPr>
            <a:xfrm rot="20525248">
              <a:off x="2599400" y="1550343"/>
              <a:ext cx="1135117" cy="1310745"/>
            </a:xfrm>
            <a:prstGeom prst="curvedRightArrow">
              <a:avLst>
                <a:gd name="adj1" fmla="val 25000"/>
                <a:gd name="adj2" fmla="val 50000"/>
                <a:gd name="adj3" fmla="val 5799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8513379" y="3942691"/>
              <a:ext cx="3263462" cy="104052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постановляє окрему ухвалу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56744" y="3312979"/>
              <a:ext cx="7567449" cy="14838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56744" y="4893537"/>
              <a:ext cx="7567449" cy="15545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неправильного перекладу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підробки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прокурору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досудового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розслідування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лево 9"/>
            <p:cNvSpPr/>
            <p:nvPr/>
          </p:nvSpPr>
          <p:spPr>
            <a:xfrm>
              <a:off x="7882758" y="4402244"/>
              <a:ext cx="1008992" cy="898635"/>
            </a:xfrm>
            <a:prstGeom prst="leftArrow">
              <a:avLst>
                <a:gd name="adj1" fmla="val 50000"/>
                <a:gd name="adj2" fmla="val 8508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040524" y="685799"/>
              <a:ext cx="3671394" cy="121394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4193628" y="432446"/>
              <a:ext cx="1040524" cy="922283"/>
            </a:xfrm>
            <a:prstGeom prst="rightArrow">
              <a:avLst>
                <a:gd name="adj1" fmla="val 50000"/>
                <a:gd name="adj2" fmla="val 8418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95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040523" y="583325"/>
            <a:ext cx="10350063" cy="5376039"/>
            <a:chOff x="1008992" y="614856"/>
            <a:chExt cx="10350063" cy="537603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082159" y="1923392"/>
              <a:ext cx="8276896" cy="209681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дисциплінарної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досудового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розслідування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дійде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таких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правопорушення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42696" y="4177860"/>
              <a:ext cx="8274270" cy="181303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зловживання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професійних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(в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адвокатом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прокурором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суттєві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адвокатом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прокурором</a:t>
              </a: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1592318" y="1298447"/>
              <a:ext cx="0" cy="28794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7" name="Выгнутая влево стрелка 6"/>
            <p:cNvSpPr/>
            <p:nvPr/>
          </p:nvSpPr>
          <p:spPr>
            <a:xfrm>
              <a:off x="1841941" y="1301283"/>
              <a:ext cx="1308538" cy="1436870"/>
            </a:xfrm>
            <a:prstGeom prst="curvedRightArrow">
              <a:avLst>
                <a:gd name="adj1" fmla="val 25000"/>
                <a:gd name="adj2" fmla="val 50000"/>
                <a:gd name="adj3" fmla="val 5873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008992" y="614856"/>
              <a:ext cx="3578773" cy="10405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може постановити окрему ухвалу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7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4079" y="299685"/>
            <a:ext cx="11096590" cy="6069760"/>
            <a:chOff x="678672" y="220857"/>
            <a:chExt cx="11096590" cy="606976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99500" y="2121906"/>
              <a:ext cx="6794938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нормативно-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акт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(у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пункт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порушено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402944" y="3130898"/>
              <a:ext cx="4193628" cy="7252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1797179" y="1018319"/>
              <a:ext cx="0" cy="21125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797179" y="2579106"/>
              <a:ext cx="7023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15336082">
              <a:off x="3540206" y="-22369"/>
              <a:ext cx="945642" cy="1432093"/>
            </a:xfrm>
            <a:prstGeom prst="curvedLeftArrow">
              <a:avLst>
                <a:gd name="adj1" fmla="val 25000"/>
                <a:gd name="adj2" fmla="val 50000"/>
                <a:gd name="adj3" fmla="val 5255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930075" y="572454"/>
              <a:ext cx="2885090" cy="961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326429" y="1030157"/>
              <a:ext cx="3389586" cy="851338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678672" y="5157717"/>
              <a:ext cx="3688375" cy="1132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Выгнутая влево стрелка 23"/>
            <p:cNvSpPr/>
            <p:nvPr/>
          </p:nvSpPr>
          <p:spPr>
            <a:xfrm rot="5400000">
              <a:off x="2892599" y="3836836"/>
              <a:ext cx="1078111" cy="1531409"/>
            </a:xfrm>
            <a:prstGeom prst="curvedRightArrow">
              <a:avLst>
                <a:gd name="adj1" fmla="val 25000"/>
                <a:gd name="adj2" fmla="val 50000"/>
                <a:gd name="adj3" fmla="val 5863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051624" y="3709329"/>
              <a:ext cx="5723638" cy="132430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440823" y="4401418"/>
              <a:ext cx="3137338" cy="106467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 rot="10800000">
              <a:off x="6221310" y="4573236"/>
              <a:ext cx="1131723" cy="908973"/>
            </a:xfrm>
            <a:prstGeom prst="leftArrow">
              <a:avLst>
                <a:gd name="adj1" fmla="val 50000"/>
                <a:gd name="adj2" fmla="val 9661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12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054564" y="788276"/>
            <a:ext cx="9981299" cy="5255977"/>
            <a:chOff x="1054564" y="851338"/>
            <a:chExt cx="9981299" cy="525597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58765" y="2233792"/>
              <a:ext cx="7299434" cy="151349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органам,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запобігти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повторенню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9656380" y="1702677"/>
              <a:ext cx="0" cy="22912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8458200" y="2990537"/>
              <a:ext cx="119818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Выгнутая вправо стрелка 9"/>
            <p:cNvSpPr/>
            <p:nvPr/>
          </p:nvSpPr>
          <p:spPr>
            <a:xfrm rot="1669042">
              <a:off x="3689456" y="4742009"/>
              <a:ext cx="1429987" cy="1365306"/>
            </a:xfrm>
            <a:prstGeom prst="curvedLeftArrow">
              <a:avLst>
                <a:gd name="adj1" fmla="val 25000"/>
                <a:gd name="adj2" fmla="val 50000"/>
                <a:gd name="adj3" fmla="val 6069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895601" y="3993935"/>
              <a:ext cx="7299434" cy="106155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дисциплінарної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прокурора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адвоката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054564" y="4800612"/>
              <a:ext cx="2524210" cy="99322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прокурора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адвоката 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220607" y="851338"/>
              <a:ext cx="3815256" cy="119292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Окрема ухвала надсилається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28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04496" y="409903"/>
            <a:ext cx="11177753" cy="6006663"/>
            <a:chOff x="551793" y="299544"/>
            <a:chExt cx="11177753" cy="600666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98125" y="299544"/>
              <a:ext cx="6258908" cy="11666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постановлено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судами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125" y="1560786"/>
              <a:ext cx="6258908" cy="72521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885091" y="5297212"/>
              <a:ext cx="3279225" cy="89863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51793" y="4154211"/>
              <a:ext cx="3596517" cy="129277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Окрема ухвала Верховного Суду 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4351284" y="835569"/>
              <a:ext cx="0" cy="228600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3874377" y="1978570"/>
              <a:ext cx="82374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351284" y="835569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351284" y="3121571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8" name="Выгнутая влево стрелка 17"/>
            <p:cNvSpPr/>
            <p:nvPr/>
          </p:nvSpPr>
          <p:spPr>
            <a:xfrm>
              <a:off x="6534809" y="3310758"/>
              <a:ext cx="1072055" cy="1269125"/>
            </a:xfrm>
            <a:prstGeom prst="curvedRightArrow">
              <a:avLst>
                <a:gd name="adj1" fmla="val 25000"/>
                <a:gd name="adj2" fmla="val 50000"/>
                <a:gd name="adj3" fmla="val 6764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>
              <a:off x="6006664" y="3200400"/>
              <a:ext cx="1592317" cy="2758967"/>
            </a:xfrm>
            <a:prstGeom prst="curvedRightArrow">
              <a:avLst>
                <a:gd name="adj1" fmla="val 25000"/>
                <a:gd name="adj2" fmla="val 50000"/>
                <a:gd name="adj3" fmla="val 626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698124" y="2380592"/>
              <a:ext cx="6258909" cy="126124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прокурору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досудового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розслідування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заходи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598981" y="3578771"/>
              <a:ext cx="4130565" cy="111146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правопорушення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614746" y="4776951"/>
              <a:ext cx="4114800" cy="152925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прокурора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досудового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розслідування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2191407" y="5139558"/>
              <a:ext cx="1054333" cy="1056290"/>
            </a:xfrm>
            <a:prstGeom prst="rightArrow">
              <a:avLst>
                <a:gd name="adj1" fmla="val 50000"/>
                <a:gd name="adj2" fmla="val 7679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551793" y="1560785"/>
              <a:ext cx="3405352" cy="83557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Окрема ухвала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35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97624" y="626667"/>
            <a:ext cx="10826969" cy="5452695"/>
            <a:chOff x="634562" y="626667"/>
            <a:chExt cx="10826969" cy="545269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202619" y="626667"/>
              <a:ext cx="6258912" cy="151744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допущення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нижчої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037693" y="2082785"/>
              <a:ext cx="4792717" cy="89863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318347">
              <a:off x="686606" y="1401775"/>
              <a:ext cx="1353815" cy="1365501"/>
            </a:xfrm>
            <a:prstGeom prst="curvedRightArrow">
              <a:avLst>
                <a:gd name="adj1" fmla="val 25000"/>
                <a:gd name="adj2" fmla="val 50000"/>
                <a:gd name="adj3" fmla="val 7700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717831" y="1533195"/>
              <a:ext cx="977462" cy="898634"/>
            </a:xfrm>
            <a:prstGeom prst="rightArrow">
              <a:avLst>
                <a:gd name="adj1" fmla="val 50000"/>
                <a:gd name="adj2" fmla="val 8333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421117" y="5172833"/>
              <a:ext cx="5770179" cy="9065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Верховного Суду</a:t>
              </a: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082845">
              <a:off x="9191296" y="4408752"/>
              <a:ext cx="1528763" cy="1458865"/>
            </a:xfrm>
            <a:prstGeom prst="curvedLeftArrow">
              <a:avLst>
                <a:gd name="adj1" fmla="val 25000"/>
                <a:gd name="adj2" fmla="val 50000"/>
                <a:gd name="adj3" fmla="val 6813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34562" y="662151"/>
              <a:ext cx="3799490" cy="10562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вищої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559440" y="3943125"/>
              <a:ext cx="3751208" cy="93125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Велика Палата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Верховного Суду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853683" y="3414968"/>
              <a:ext cx="3373821" cy="97747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верх 17"/>
            <p:cNvSpPr/>
            <p:nvPr/>
          </p:nvSpPr>
          <p:spPr>
            <a:xfrm>
              <a:off x="3566947" y="2752814"/>
              <a:ext cx="867104" cy="1426782"/>
            </a:xfrm>
            <a:prstGeom prst="upArrow">
              <a:avLst>
                <a:gd name="adj1" fmla="val 50000"/>
                <a:gd name="adj2" fmla="val 10090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6615358" y="3293664"/>
              <a:ext cx="1048900" cy="942846"/>
            </a:xfrm>
            <a:prstGeom prst="leftArrow">
              <a:avLst>
                <a:gd name="adj1" fmla="val 50000"/>
                <a:gd name="adj2" fmla="val 8356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77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41473" y="568832"/>
            <a:ext cx="9205202" cy="5581461"/>
            <a:chOff x="1546880" y="584597"/>
            <a:chExt cx="9205202" cy="558146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067502" y="1860330"/>
              <a:ext cx="6684580" cy="85387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ґрунтуватися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засадах верховенства права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обґрунтованим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442136" y="2851521"/>
              <a:ext cx="6773919" cy="96373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норм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дотриманням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25421" y="3952567"/>
              <a:ext cx="6649654" cy="65008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завданню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2121228" y="1005186"/>
              <a:ext cx="0" cy="37347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2121228" y="4277607"/>
              <a:ext cx="7041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Выгнутая вправо стрелка 10"/>
            <p:cNvSpPr/>
            <p:nvPr/>
          </p:nvSpPr>
          <p:spPr>
            <a:xfrm rot="18307417">
              <a:off x="4433585" y="585414"/>
              <a:ext cx="1142395" cy="1488291"/>
            </a:xfrm>
            <a:prstGeom prst="curvedLeftArrow">
              <a:avLst>
                <a:gd name="adj1" fmla="val 25000"/>
                <a:gd name="adj2" fmla="val 50000"/>
                <a:gd name="adj3" fmla="val 6274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851678" y="4739959"/>
              <a:ext cx="6961246" cy="14260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обґрунтованим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всебічно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2121228" y="3379665"/>
              <a:ext cx="132090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1546880" y="584597"/>
              <a:ext cx="3105807" cy="93016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6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984267" y="733094"/>
            <a:ext cx="9862408" cy="5289332"/>
            <a:chOff x="1063095" y="748860"/>
            <a:chExt cx="9862408" cy="528933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2514599" y="2175641"/>
              <a:ext cx="5123793" cy="122971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враховує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постановах Верховного Суду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063095" y="1072055"/>
              <a:ext cx="3720662" cy="11829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013729" y="1434661"/>
              <a:ext cx="0" cy="286932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8579068" y="4303985"/>
              <a:ext cx="142677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3" idx="3"/>
            </p:cNvCxnSpPr>
            <p:nvPr/>
          </p:nvCxnSpPr>
          <p:spPr>
            <a:xfrm flipH="1">
              <a:off x="7638392" y="2790496"/>
              <a:ext cx="23753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Стрелка вправо 13"/>
            <p:cNvSpPr/>
            <p:nvPr/>
          </p:nvSpPr>
          <p:spPr>
            <a:xfrm rot="10800000">
              <a:off x="1923394" y="1996386"/>
              <a:ext cx="1000032" cy="920234"/>
            </a:xfrm>
            <a:prstGeom prst="rightArrow">
              <a:avLst>
                <a:gd name="adj1" fmla="val 50000"/>
                <a:gd name="adj2" fmla="val 8176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>
              <a:off x="4776953" y="4429004"/>
              <a:ext cx="1342694" cy="1451533"/>
            </a:xfrm>
            <a:prstGeom prst="curvedRightArrow">
              <a:avLst>
                <a:gd name="adj1" fmla="val 25000"/>
                <a:gd name="adj2" fmla="val 50000"/>
                <a:gd name="adj3" fmla="val 611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308427" y="748860"/>
              <a:ext cx="2617076" cy="105629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447392" y="3547240"/>
              <a:ext cx="5123793" cy="122971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таким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ст.206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101255" y="4650827"/>
              <a:ext cx="4824248" cy="13873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7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8634" y="851337"/>
            <a:ext cx="10665372" cy="5218387"/>
            <a:chOff x="851338" y="662152"/>
            <a:chExt cx="10665372" cy="521838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51338" y="2364828"/>
              <a:ext cx="9285889" cy="35157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обґрунтовувалися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випливають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допустити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8)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>
              <a:off x="10137227" y="1497724"/>
              <a:ext cx="1379483" cy="1593420"/>
            </a:xfrm>
            <a:prstGeom prst="curvedLeftArrow">
              <a:avLst>
                <a:gd name="adj1" fmla="val 25000"/>
                <a:gd name="adj2" fmla="val 50000"/>
                <a:gd name="adj3" fmla="val 6957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8276897" y="835573"/>
              <a:ext cx="3153103" cy="104052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840014" y="662152"/>
              <a:ext cx="3736427" cy="8355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7780283" y="1048406"/>
              <a:ext cx="922283" cy="930165"/>
            </a:xfrm>
            <a:prstGeom prst="leftArrow">
              <a:avLst>
                <a:gd name="adj1" fmla="val 50000"/>
                <a:gd name="adj2" fmla="val 7727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5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62153" y="446690"/>
            <a:ext cx="10833539" cy="5894492"/>
            <a:chOff x="646387" y="430925"/>
            <a:chExt cx="10833539" cy="589449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656490" y="3131425"/>
              <a:ext cx="4666593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91760" y="3855654"/>
              <a:ext cx="4666593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989787" y="4619297"/>
              <a:ext cx="4666593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025056" y="5411017"/>
              <a:ext cx="4666593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435365" y="430925"/>
              <a:ext cx="6274676" cy="12927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владні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вольові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10181898" y="2552366"/>
              <a:ext cx="0" cy="284272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7323083" y="3588625"/>
              <a:ext cx="285881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8374119" y="4312854"/>
              <a:ext cx="180777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>
              <a:endCxn id="10" idx="3"/>
            </p:cNvCxnSpPr>
            <p:nvPr/>
          </p:nvCxnSpPr>
          <p:spPr>
            <a:xfrm flipH="1">
              <a:off x="9656380" y="5076497"/>
              <a:ext cx="50975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8074575" y="2043605"/>
              <a:ext cx="3405351" cy="85725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є: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46387" y="472965"/>
              <a:ext cx="4020207" cy="138736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3691760" y="1092412"/>
              <a:ext cx="1403131" cy="1130033"/>
            </a:xfrm>
            <a:prstGeom prst="rightArrow">
              <a:avLst>
                <a:gd name="adj1" fmla="val 50000"/>
                <a:gd name="adj2" fmla="val 10395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31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30166" y="693684"/>
            <a:ext cx="10452537" cy="5529501"/>
            <a:chOff x="914401" y="804043"/>
            <a:chExt cx="10452537" cy="552950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963918" y="2475186"/>
              <a:ext cx="7283669" cy="83557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923394" y="1276688"/>
              <a:ext cx="0" cy="23809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6" idx="1"/>
            </p:cNvCxnSpPr>
            <p:nvPr/>
          </p:nvCxnSpPr>
          <p:spPr>
            <a:xfrm>
              <a:off x="1923394" y="2892972"/>
              <a:ext cx="10405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2" name="Выгнутая влево стрелка 11"/>
            <p:cNvSpPr/>
            <p:nvPr/>
          </p:nvSpPr>
          <p:spPr>
            <a:xfrm rot="20475684">
              <a:off x="5212607" y="4967193"/>
              <a:ext cx="1360792" cy="1366351"/>
            </a:xfrm>
            <a:prstGeom prst="curvedRightArrow">
              <a:avLst>
                <a:gd name="adj1" fmla="val 25000"/>
                <a:gd name="adj2" fmla="val 50000"/>
                <a:gd name="adj3" fmla="val 6672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14401" y="804043"/>
              <a:ext cx="2837794" cy="8355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3263463" y="1052987"/>
              <a:ext cx="3689131" cy="977461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2640728" y="1183961"/>
              <a:ext cx="1087819" cy="1002704"/>
            </a:xfrm>
            <a:prstGeom prst="rightArrow">
              <a:avLst>
                <a:gd name="adj1" fmla="val 50000"/>
                <a:gd name="adj2" fmla="val 8600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14401" y="3657600"/>
              <a:ext cx="8119240" cy="152925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предметом спору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правочин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доведе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включити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605752" y="4863660"/>
              <a:ext cx="4761186" cy="93016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55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81960" y="1087821"/>
            <a:ext cx="9170275" cy="4414344"/>
            <a:chOff x="1466194" y="1135118"/>
            <a:chExt cx="9170275" cy="441434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411311" y="1135118"/>
              <a:ext cx="4225158" cy="10089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411311" y="2270235"/>
              <a:ext cx="4225158" cy="10089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писової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411311" y="3405352"/>
              <a:ext cx="4225158" cy="10089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частини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411311" y="4540469"/>
              <a:ext cx="4225158" cy="10089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частини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817476" y="1639614"/>
              <a:ext cx="0" cy="343688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5" idx="1"/>
            </p:cNvCxnSpPr>
            <p:nvPr/>
          </p:nvCxnSpPr>
          <p:spPr>
            <a:xfrm>
              <a:off x="5817476" y="1639614"/>
              <a:ext cx="59383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827987" y="3936123"/>
              <a:ext cx="59383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820104" y="2801006"/>
              <a:ext cx="59383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835869" y="5071240"/>
              <a:ext cx="59383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4713890" y="3405352"/>
              <a:ext cx="1093076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1466194" y="2743200"/>
              <a:ext cx="3799490" cy="132430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5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04030" y="315310"/>
            <a:ext cx="10704798" cy="6069719"/>
            <a:chOff x="914389" y="315310"/>
            <a:chExt cx="10704798" cy="606971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914397" y="1371600"/>
              <a:ext cx="8371493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14397" y="2002220"/>
              <a:ext cx="8371494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14395" y="2632840"/>
              <a:ext cx="8371496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914393" y="3263460"/>
              <a:ext cx="8371497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секретаря судового засідання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14391" y="3894080"/>
              <a:ext cx="8371499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914391" y="4524700"/>
              <a:ext cx="8371499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914391" y="5155320"/>
              <a:ext cx="8371500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14389" y="5785940"/>
              <a:ext cx="8371501" cy="59908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 flipH="1">
              <a:off x="9281947" y="1671143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9289831" y="5470629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H="1">
              <a:off x="9281948" y="4826871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flipH="1">
              <a:off x="9289831" y="4190997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H="1">
              <a:off x="9289831" y="2301763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9281949" y="2963916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9262243" y="3594536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9289831" y="6114387"/>
              <a:ext cx="12454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0535306" y="764625"/>
              <a:ext cx="0" cy="535239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9" name="Скругленный прямоугольник 28"/>
            <p:cNvSpPr/>
            <p:nvPr/>
          </p:nvSpPr>
          <p:spPr>
            <a:xfrm>
              <a:off x="7583215" y="315310"/>
              <a:ext cx="4035972" cy="93016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96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73488" y="-110379"/>
            <a:ext cx="11609484" cy="6692482"/>
            <a:chOff x="341957" y="15745"/>
            <a:chExt cx="11609484" cy="669248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39904" y="340590"/>
              <a:ext cx="6574220" cy="7567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стислий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59878" y="1042129"/>
              <a:ext cx="6574220" cy="70784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1957" y="2971799"/>
              <a:ext cx="10938272" cy="373642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мотивована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кожного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аргументу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аргумент очевидно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предмета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є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неприйнятним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усталену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практику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мало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незастосування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8292662" y="2210390"/>
              <a:ext cx="3658779" cy="9427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10972800" y="3153101"/>
              <a:ext cx="643035" cy="3373824"/>
            </a:xfrm>
            <a:prstGeom prst="downArrow">
              <a:avLst>
                <a:gd name="adj1" fmla="val 50000"/>
                <a:gd name="adj2" fmla="val 24067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7553299" y="1396050"/>
              <a:ext cx="9984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9118043">
              <a:off x="7289819" y="15745"/>
              <a:ext cx="1332032" cy="1998890"/>
            </a:xfrm>
            <a:prstGeom prst="curvedRightArrow">
              <a:avLst>
                <a:gd name="adj1" fmla="val 25000"/>
                <a:gd name="adj2" fmla="val 50000"/>
                <a:gd name="adj3" fmla="val 5393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349570" y="1682260"/>
              <a:ext cx="6702971" cy="111306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7954073" y="717332"/>
              <a:ext cx="3491694" cy="131175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описовій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 rot="10800000">
              <a:off x="7622335" y="1367736"/>
              <a:ext cx="885128" cy="852550"/>
            </a:xfrm>
            <a:prstGeom prst="rightArrow">
              <a:avLst>
                <a:gd name="adj1" fmla="val 50000"/>
                <a:gd name="adj2" fmla="val 8112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9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425668" y="179333"/>
            <a:ext cx="11319642" cy="6347261"/>
            <a:chOff x="425668" y="210864"/>
            <a:chExt cx="11319642" cy="6347261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981903" y="1038554"/>
              <a:ext cx="6763407" cy="10562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335518" y="2264980"/>
              <a:ext cx="6763407" cy="72258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993227" y="4329932"/>
              <a:ext cx="9900745" cy="22281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752193" y="3157701"/>
              <a:ext cx="6763407" cy="97614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2065283" y="766925"/>
              <a:ext cx="0" cy="35630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V="1">
              <a:off x="2065283" y="1605046"/>
              <a:ext cx="2916620" cy="27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065283" y="2626272"/>
              <a:ext cx="22702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6" idx="1"/>
            </p:cNvCxnSpPr>
            <p:nvPr/>
          </p:nvCxnSpPr>
          <p:spPr>
            <a:xfrm>
              <a:off x="2065283" y="3645775"/>
              <a:ext cx="168691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425668" y="210864"/>
              <a:ext cx="4666593" cy="109767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6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35573" y="945932"/>
            <a:ext cx="10657489" cy="4753854"/>
            <a:chOff x="1040525" y="1056291"/>
            <a:chExt cx="10657489" cy="475385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040525" y="2571434"/>
              <a:ext cx="9538137" cy="32387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 судового засідання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дату, 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подання стороною,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проводиться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Выгнутая вправо стрелка 3"/>
            <p:cNvSpPr/>
            <p:nvPr/>
          </p:nvSpPr>
          <p:spPr>
            <a:xfrm rot="851143">
              <a:off x="10578662" y="1908730"/>
              <a:ext cx="1119352" cy="1325407"/>
            </a:xfrm>
            <a:prstGeom prst="curvedLeftArrow">
              <a:avLst>
                <a:gd name="adj1" fmla="val 25000"/>
                <a:gd name="adj2" fmla="val 50000"/>
                <a:gd name="adj3" fmla="val 6021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189077" y="1056291"/>
              <a:ext cx="4335518" cy="11981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41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0030" y="296833"/>
            <a:ext cx="10870330" cy="6262009"/>
            <a:chOff x="717326" y="438722"/>
            <a:chExt cx="10870330" cy="626200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959403" y="438722"/>
              <a:ext cx="4968431" cy="101170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59403" y="1558265"/>
              <a:ext cx="4968431" cy="10050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337737" y="916030"/>
              <a:ext cx="4461641" cy="12079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кожного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5556872" y="1030397"/>
              <a:ext cx="978408" cy="878770"/>
            </a:xfrm>
            <a:prstGeom prst="rightArrow">
              <a:avLst>
                <a:gd name="adj1" fmla="val 50000"/>
                <a:gd name="adj2" fmla="val 8588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55780" y="5013435"/>
              <a:ext cx="5376041" cy="126328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договір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проект договору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17326" y="2999859"/>
              <a:ext cx="3492063" cy="102648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915036" y="5244002"/>
              <a:ext cx="2869324" cy="10327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спонукання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договір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>
              <a:off x="10231821" y="3513104"/>
              <a:ext cx="1355835" cy="2131974"/>
            </a:xfrm>
            <a:prstGeom prst="curvedLeftArrow">
              <a:avLst>
                <a:gd name="adj1" fmla="val 25000"/>
                <a:gd name="adj2" fmla="val 50000"/>
                <a:gd name="adj3" fmla="val 625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4075386" y="5744163"/>
              <a:ext cx="1134171" cy="956568"/>
            </a:xfrm>
            <a:prstGeom prst="leftArrow">
              <a:avLst>
                <a:gd name="adj1" fmla="val 50000"/>
                <a:gd name="adj2" fmla="val 9586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8241006">
              <a:off x="1474995" y="3914882"/>
              <a:ext cx="1017672" cy="1165379"/>
            </a:xfrm>
            <a:prstGeom prst="curvedLeftArrow">
              <a:avLst>
                <a:gd name="adj1" fmla="val 25000"/>
                <a:gd name="adj2" fmla="val 50000"/>
                <a:gd name="adj3" fmla="val 6842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396358" y="3926637"/>
              <a:ext cx="5376041" cy="85102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6676698" y="2427890"/>
              <a:ext cx="4910958" cy="149772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7189074" y="3425807"/>
              <a:ext cx="1166648" cy="979827"/>
            </a:xfrm>
            <a:prstGeom prst="leftArrow">
              <a:avLst>
                <a:gd name="adj1" fmla="val 50000"/>
                <a:gd name="adj2" fmla="val 9344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10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16312" y="646069"/>
            <a:ext cx="10363915" cy="5525029"/>
            <a:chOff x="711360" y="630304"/>
            <a:chExt cx="10363915" cy="552502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781502" y="2407630"/>
              <a:ext cx="5076497" cy="914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боргу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нараховуються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відсотки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пеня</a:t>
              </a: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781324">
              <a:off x="883824" y="1065973"/>
              <a:ext cx="1277007" cy="1676543"/>
            </a:xfrm>
            <a:prstGeom prst="curvedRightArrow">
              <a:avLst>
                <a:gd name="adj1" fmla="val 25000"/>
                <a:gd name="adj2" fmla="val 50000"/>
                <a:gd name="adj3" fmla="val 6109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>
              <a:off x="4146331" y="4457542"/>
              <a:ext cx="1261242" cy="1533115"/>
            </a:xfrm>
            <a:prstGeom prst="curvedRightArrow">
              <a:avLst>
                <a:gd name="adj1" fmla="val 25000"/>
                <a:gd name="adj2" fmla="val 50000"/>
                <a:gd name="adj3" fmla="val 550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11360" y="630304"/>
              <a:ext cx="3009302" cy="99354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563007" y="630304"/>
              <a:ext cx="6495393" cy="14822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нарахування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відсотків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моменту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приписів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регулюють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нарахування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2711668" y="1017900"/>
              <a:ext cx="1008993" cy="910301"/>
            </a:xfrm>
            <a:prstGeom prst="rightArrow">
              <a:avLst>
                <a:gd name="adj1" fmla="val 50000"/>
                <a:gd name="adj2" fmla="val 8463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925613" y="3401174"/>
              <a:ext cx="5328745" cy="140927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остаточна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відсотків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такому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розраховується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правилами,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8899633" y="2103909"/>
              <a:ext cx="709449" cy="1833608"/>
            </a:xfrm>
            <a:prstGeom prst="downArrow">
              <a:avLst>
                <a:gd name="adj1" fmla="val 50000"/>
                <a:gd name="adj2" fmla="val 14820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407573" y="4666911"/>
              <a:ext cx="5667702" cy="148842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органом (особою),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VII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3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874987" y="851337"/>
            <a:ext cx="10633841" cy="4900448"/>
            <a:chOff x="890752" y="882868"/>
            <a:chExt cx="10633841" cy="490044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90752" y="3436883"/>
              <a:ext cx="5257799" cy="104052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зарахування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90752" y="4614042"/>
              <a:ext cx="5257799" cy="116927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різницю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присуджено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суму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6716110" y="2345120"/>
              <a:ext cx="0" cy="288903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148552" y="3957144"/>
              <a:ext cx="56755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6148551" y="5234152"/>
              <a:ext cx="56755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4690241" y="1626475"/>
              <a:ext cx="3011214" cy="102475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141780" y="882868"/>
              <a:ext cx="4382813" cy="131642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7126014" y="1904999"/>
              <a:ext cx="1150882" cy="1024759"/>
            </a:xfrm>
            <a:prstGeom prst="rightArrow">
              <a:avLst>
                <a:gd name="adj1" fmla="val 50000"/>
                <a:gd name="adj2" fmla="val 869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6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150883" y="867104"/>
            <a:ext cx="9695793" cy="4887310"/>
            <a:chOff x="1213945" y="867104"/>
            <a:chExt cx="9695793" cy="488731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13945" y="2979683"/>
              <a:ext cx="7141780" cy="116402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кредитного договору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позичальника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заставою майна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053255" y="4519449"/>
              <a:ext cx="7141780" cy="12349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договору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позичальником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кредитним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9900745" y="1497725"/>
              <a:ext cx="0" cy="30217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8" name="Выгнутая вправо стрелка 7"/>
            <p:cNvSpPr/>
            <p:nvPr/>
          </p:nvSpPr>
          <p:spPr>
            <a:xfrm>
              <a:off x="8355725" y="1655380"/>
              <a:ext cx="1261241" cy="2095290"/>
            </a:xfrm>
            <a:prstGeom prst="curvedLeftArrow">
              <a:avLst>
                <a:gd name="adj1" fmla="val 25000"/>
                <a:gd name="adj2" fmla="val 50000"/>
                <a:gd name="adj3" fmla="val 625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551683" y="867104"/>
              <a:ext cx="3358055" cy="113511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4256690" y="1497725"/>
              <a:ext cx="4225158" cy="1198179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7055068" y="1073370"/>
              <a:ext cx="993229" cy="928851"/>
            </a:xfrm>
            <a:prstGeom prst="leftArrow">
              <a:avLst>
                <a:gd name="adj1" fmla="val 50000"/>
                <a:gd name="adj2" fmla="val 8403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0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178429" y="1072055"/>
            <a:ext cx="9668246" cy="4574628"/>
            <a:chOff x="1146898" y="1072055"/>
            <a:chExt cx="9668246" cy="457462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46898" y="2809545"/>
              <a:ext cx="6952593" cy="125598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роцедурні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08736" y="4264572"/>
              <a:ext cx="6952593" cy="13821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9561784" y="2161188"/>
              <a:ext cx="599090" cy="2328044"/>
            </a:xfrm>
            <a:prstGeom prst="downArrow">
              <a:avLst>
                <a:gd name="adj1" fmla="val 50000"/>
                <a:gd name="adj2" fmla="val 16315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798590">
              <a:off x="8102440" y="1750787"/>
              <a:ext cx="1429550" cy="2103065"/>
            </a:xfrm>
            <a:prstGeom prst="curvedLeftArrow">
              <a:avLst>
                <a:gd name="adj1" fmla="val 25000"/>
                <a:gd name="adj2" fmla="val 50000"/>
                <a:gd name="adj3" fmla="val 5863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882757" y="1313792"/>
              <a:ext cx="2932387" cy="107205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вирішує: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578772" y="1072055"/>
              <a:ext cx="4540469" cy="88286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7195360" y="1527769"/>
              <a:ext cx="1008992" cy="850853"/>
            </a:xfrm>
            <a:prstGeom prst="leftArrow">
              <a:avLst>
                <a:gd name="adj1" fmla="val 50000"/>
                <a:gd name="adj2" fmla="val 9076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744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823752" y="327856"/>
            <a:ext cx="10444650" cy="6069480"/>
            <a:chOff x="713393" y="343622"/>
            <a:chExt cx="10444650" cy="606948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003332" y="1895804"/>
              <a:ext cx="6668813" cy="81636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кожного з них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003332" y="2785060"/>
              <a:ext cx="6668813" cy="82524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обов’язок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солідарним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2041636" y="1474077"/>
              <a:ext cx="961696" cy="1072056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>
              <a:off x="1702678" y="1379483"/>
              <a:ext cx="1292772" cy="2230822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081547" y="3756136"/>
              <a:ext cx="5076496" cy="8316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081547" y="4676941"/>
              <a:ext cx="5076496" cy="8316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081547" y="5581469"/>
              <a:ext cx="5076496" cy="8316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заходи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5517927" y="4158161"/>
              <a:ext cx="4" cy="1865261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608707" y="5163215"/>
              <a:ext cx="149525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V="1">
              <a:off x="5517931" y="4154217"/>
              <a:ext cx="563620" cy="295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1529255" y="1254553"/>
              <a:ext cx="1975" cy="28154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713393" y="883346"/>
              <a:ext cx="2916620" cy="96169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3358055" y="343622"/>
              <a:ext cx="5446983" cy="9109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3342289" y="919291"/>
              <a:ext cx="1009979" cy="874986"/>
            </a:xfrm>
            <a:prstGeom prst="rightArrow">
              <a:avLst>
                <a:gd name="adj1" fmla="val 50000"/>
                <a:gd name="adj2" fmla="val 8783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 flipV="1">
              <a:off x="5517927" y="6023422"/>
              <a:ext cx="563620" cy="295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32" name="Овал 31"/>
            <p:cNvSpPr/>
            <p:nvPr/>
          </p:nvSpPr>
          <p:spPr>
            <a:xfrm>
              <a:off x="1063440" y="3901853"/>
              <a:ext cx="3545267" cy="100899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361509" y="4835836"/>
              <a:ext cx="2759079" cy="83163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трелка вниз 33"/>
            <p:cNvSpPr/>
            <p:nvPr/>
          </p:nvSpPr>
          <p:spPr>
            <a:xfrm>
              <a:off x="1947043" y="4721306"/>
              <a:ext cx="804041" cy="860163"/>
            </a:xfrm>
            <a:prstGeom prst="downArrow">
              <a:avLst>
                <a:gd name="adj1" fmla="val 50000"/>
                <a:gd name="adj2" fmla="val 7549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310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61698" y="1015417"/>
            <a:ext cx="10018984" cy="4723232"/>
            <a:chOff x="804043" y="810465"/>
            <a:chExt cx="10018984" cy="4723232"/>
          </a:xfrm>
        </p:grpSpPr>
        <p:sp>
          <p:nvSpPr>
            <p:cNvPr id="4" name="Овал 3"/>
            <p:cNvSpPr/>
            <p:nvPr/>
          </p:nvSpPr>
          <p:spPr>
            <a:xfrm>
              <a:off x="804043" y="1661211"/>
              <a:ext cx="3342289" cy="116664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суду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878316" y="810465"/>
              <a:ext cx="5817478" cy="149772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завершується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публічно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3767956" y="1886028"/>
              <a:ext cx="1087821" cy="941832"/>
            </a:xfrm>
            <a:prstGeom prst="rightArrow">
              <a:avLst>
                <a:gd name="adj1" fmla="val 50000"/>
                <a:gd name="adj2" fmla="val 9017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78772" y="4481268"/>
              <a:ext cx="5596759" cy="10524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проголосити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>
              <a:off x="9175531" y="3707654"/>
              <a:ext cx="1292773" cy="1547228"/>
            </a:xfrm>
            <a:prstGeom prst="curvedLeftArrow">
              <a:avLst>
                <a:gd name="adj1" fmla="val 25000"/>
                <a:gd name="adj2" fmla="val 50000"/>
                <a:gd name="adj3" fmla="val 6768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567448" y="3158936"/>
              <a:ext cx="3255579" cy="9892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21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0979" y="993228"/>
            <a:ext cx="10815145" cy="4713889"/>
            <a:chOff x="740979" y="1103586"/>
            <a:chExt cx="10815145" cy="471388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222938" y="2506716"/>
              <a:ext cx="9333186" cy="33107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телефонів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реквізити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унікальні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демографічному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банківських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платіжних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відбувалися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20023528">
              <a:off x="881222" y="1759243"/>
              <a:ext cx="1347818" cy="1547228"/>
            </a:xfrm>
            <a:prstGeom prst="curvedRightArrow">
              <a:avLst>
                <a:gd name="adj1" fmla="val 25000"/>
                <a:gd name="adj2" fmla="val 50000"/>
                <a:gd name="adj3" fmla="val 6987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40979" y="1103586"/>
              <a:ext cx="6400800" cy="104052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97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646387" y="445733"/>
            <a:ext cx="10901854" cy="5939303"/>
            <a:chOff x="740980" y="508795"/>
            <a:chExt cx="10901854" cy="5939303"/>
          </a:xfrm>
        </p:grpSpPr>
        <p:sp>
          <p:nvSpPr>
            <p:cNvPr id="4" name="Овал 3"/>
            <p:cNvSpPr/>
            <p:nvPr/>
          </p:nvSpPr>
          <p:spPr>
            <a:xfrm>
              <a:off x="773289" y="508795"/>
              <a:ext cx="3909848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541246" y="508795"/>
              <a:ext cx="4713890" cy="96169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3997335" y="975928"/>
              <a:ext cx="1087821" cy="989128"/>
            </a:xfrm>
            <a:prstGeom prst="rightArrow">
              <a:avLst>
                <a:gd name="adj1" fmla="val 50000"/>
                <a:gd name="adj2" fmla="val 8506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130565" y="4654927"/>
              <a:ext cx="7196958" cy="113511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734207" y="5549346"/>
              <a:ext cx="4225158" cy="89875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буде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7467270">
              <a:off x="1156573" y="3337645"/>
              <a:ext cx="1107979" cy="1513146"/>
            </a:xfrm>
            <a:prstGeom prst="curvedLeftArrow">
              <a:avLst>
                <a:gd name="adj1" fmla="val 25000"/>
                <a:gd name="adj2" fmla="val 50000"/>
                <a:gd name="adj3" fmla="val 632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3760075" y="4913007"/>
              <a:ext cx="740980" cy="799452"/>
            </a:xfrm>
            <a:prstGeom prst="downArrow">
              <a:avLst>
                <a:gd name="adj1" fmla="val 50000"/>
                <a:gd name="adj2" fmla="val 7978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10657490" y="2442816"/>
              <a:ext cx="0" cy="22121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10105697" y="3853282"/>
              <a:ext cx="551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2049518" y="3209379"/>
              <a:ext cx="8056179" cy="128780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40980" y="2442816"/>
              <a:ext cx="3767959" cy="89366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8852337" y="1687934"/>
              <a:ext cx="2790497" cy="107162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87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03587" y="157451"/>
            <a:ext cx="10073719" cy="6491916"/>
            <a:chOff x="1103586" y="236278"/>
            <a:chExt cx="10073719" cy="64919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12126" y="2627536"/>
              <a:ext cx="4225158" cy="9459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5943600" y="2950730"/>
              <a:ext cx="4351283" cy="124547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6589083">
              <a:off x="4856145" y="45770"/>
              <a:ext cx="1024027" cy="1405043"/>
            </a:xfrm>
            <a:prstGeom prst="curvedLeftArrow">
              <a:avLst>
                <a:gd name="adj1" fmla="val 25000"/>
                <a:gd name="adj2" fmla="val 50000"/>
                <a:gd name="adj3" fmla="val 5813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3042743" y="1106158"/>
              <a:ext cx="1" cy="152137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2" name="Стрелка вправо 11"/>
            <p:cNvSpPr/>
            <p:nvPr/>
          </p:nvSpPr>
          <p:spPr>
            <a:xfrm>
              <a:off x="5368159" y="3160649"/>
              <a:ext cx="993228" cy="843456"/>
            </a:xfrm>
            <a:prstGeom prst="rightArrow">
              <a:avLst>
                <a:gd name="adj1" fmla="val 50000"/>
                <a:gd name="adj2" fmla="val 8925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7819250" y="4519398"/>
              <a:ext cx="3358055" cy="94387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скорочене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13138190">
              <a:off x="8868912" y="5185250"/>
              <a:ext cx="1129792" cy="1542944"/>
            </a:xfrm>
            <a:prstGeom prst="curvedRightArrow">
              <a:avLst>
                <a:gd name="adj1" fmla="val 25000"/>
                <a:gd name="adj2" fmla="val 50000"/>
                <a:gd name="adj3" fmla="val 6837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229710" y="451890"/>
              <a:ext cx="3641835" cy="97746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ухвалення рішення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720660" y="1304865"/>
              <a:ext cx="5927835" cy="99947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яке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скорочене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103586" y="4413925"/>
              <a:ext cx="4524704" cy="104840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 у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103586" y="5552046"/>
              <a:ext cx="4524704" cy="7646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5963084" y="5213077"/>
              <a:ext cx="3200400" cy="115088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5123794" y="4999220"/>
              <a:ext cx="1111022" cy="998196"/>
            </a:xfrm>
            <a:prstGeom prst="leftArrow">
              <a:avLst>
                <a:gd name="adj1" fmla="val 50000"/>
                <a:gd name="adj2" fmla="val 7842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72966" y="411516"/>
            <a:ext cx="11067393" cy="5934111"/>
            <a:chOff x="504497" y="316923"/>
            <a:chExt cx="11067393" cy="593411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362497" y="5178979"/>
              <a:ext cx="4130566" cy="107205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дійшов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право стрелка 21"/>
            <p:cNvSpPr/>
            <p:nvPr/>
          </p:nvSpPr>
          <p:spPr>
            <a:xfrm rot="7065139">
              <a:off x="1974180" y="1303124"/>
              <a:ext cx="1206065" cy="1259333"/>
            </a:xfrm>
            <a:prstGeom prst="curvedLeftArrow">
              <a:avLst>
                <a:gd name="adj1" fmla="val 25000"/>
                <a:gd name="adj2" fmla="val 50000"/>
                <a:gd name="adj3" fmla="val 7205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Выгнутая вправо стрелка 22"/>
            <p:cNvSpPr/>
            <p:nvPr/>
          </p:nvSpPr>
          <p:spPr>
            <a:xfrm rot="2030024">
              <a:off x="8848719" y="3020269"/>
              <a:ext cx="1254112" cy="1336355"/>
            </a:xfrm>
            <a:prstGeom prst="curvedLeftArrow">
              <a:avLst>
                <a:gd name="adj1" fmla="val 25000"/>
                <a:gd name="adj2" fmla="val 50000"/>
                <a:gd name="adj3" fmla="val 7800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Выгнутая вправо стрелка 24"/>
            <p:cNvSpPr/>
            <p:nvPr/>
          </p:nvSpPr>
          <p:spPr>
            <a:xfrm rot="15365313">
              <a:off x="6548334" y="4183304"/>
              <a:ext cx="1162555" cy="1343841"/>
            </a:xfrm>
            <a:prstGeom prst="curvedLeftArrow">
              <a:avLst>
                <a:gd name="adj1" fmla="val 25000"/>
                <a:gd name="adj2" fmla="val 50000"/>
                <a:gd name="adj3" fmla="val 6001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7969469" y="804034"/>
              <a:ext cx="3074276" cy="121394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074275" y="1150883"/>
              <a:ext cx="5013436" cy="121996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072057" y="316923"/>
              <a:ext cx="3720660" cy="9106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ним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8513379" y="2370853"/>
              <a:ext cx="3058511" cy="9537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 суду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608082" y="3060484"/>
              <a:ext cx="7110249" cy="10247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35972" y="4903081"/>
              <a:ext cx="3090042" cy="112723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ухвалі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504497" y="4501062"/>
              <a:ext cx="4130565" cy="113511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яку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трелка влево 27"/>
            <p:cNvSpPr/>
            <p:nvPr/>
          </p:nvSpPr>
          <p:spPr>
            <a:xfrm>
              <a:off x="7614745" y="681855"/>
              <a:ext cx="945931" cy="938058"/>
            </a:xfrm>
            <a:prstGeom prst="leftArrow">
              <a:avLst>
                <a:gd name="adj1" fmla="val 50000"/>
                <a:gd name="adj2" fmla="val 7689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лево 28"/>
            <p:cNvSpPr/>
            <p:nvPr/>
          </p:nvSpPr>
          <p:spPr>
            <a:xfrm>
              <a:off x="3862552" y="5178979"/>
              <a:ext cx="930165" cy="914400"/>
            </a:xfrm>
            <a:prstGeom prst="leftArrow">
              <a:avLst>
                <a:gd name="adj1" fmla="val 50000"/>
                <a:gd name="adj2" fmla="val 7413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7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677917" y="428295"/>
            <a:ext cx="10783614" cy="5902874"/>
            <a:chOff x="693683" y="522888"/>
            <a:chExt cx="10783614" cy="5902874"/>
          </a:xfrm>
        </p:grpSpPr>
        <p:sp>
          <p:nvSpPr>
            <p:cNvPr id="7" name="Выгнутая влево стрелка 6"/>
            <p:cNvSpPr/>
            <p:nvPr/>
          </p:nvSpPr>
          <p:spPr>
            <a:xfrm rot="19247068">
              <a:off x="5476432" y="1476060"/>
              <a:ext cx="1309719" cy="1315496"/>
            </a:xfrm>
            <a:prstGeom prst="curvedRightArrow">
              <a:avLst>
                <a:gd name="adj1" fmla="val 25000"/>
                <a:gd name="adj2" fmla="val 50000"/>
                <a:gd name="adj3" fmla="val 712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39614" y="4840085"/>
              <a:ext cx="6413457" cy="11868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8053071" y="5670505"/>
              <a:ext cx="3184633" cy="75525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ніціативою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2946023" y="3449174"/>
              <a:ext cx="0" cy="13909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946023" y="4299802"/>
              <a:ext cx="141020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7" name="Стрелка вниз 16"/>
            <p:cNvSpPr/>
            <p:nvPr/>
          </p:nvSpPr>
          <p:spPr>
            <a:xfrm>
              <a:off x="7692048" y="5329388"/>
              <a:ext cx="722047" cy="739939"/>
            </a:xfrm>
            <a:prstGeom prst="downArrow">
              <a:avLst>
                <a:gd name="adj1" fmla="val 50000"/>
                <a:gd name="adj2" fmla="val 7784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14552099">
              <a:off x="9308336" y="4032338"/>
              <a:ext cx="1186169" cy="1418761"/>
            </a:xfrm>
            <a:prstGeom prst="curvedRightArrow">
              <a:avLst>
                <a:gd name="adj1" fmla="val 25000"/>
                <a:gd name="adj2" fmla="val 50000"/>
                <a:gd name="adj3" fmla="val 5775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1381071" y="2867835"/>
              <a:ext cx="4146329" cy="89863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 про внесення виправлень 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4635063" y="613864"/>
              <a:ext cx="2427890" cy="9932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93683" y="522888"/>
              <a:ext cx="3815255" cy="8355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93683" y="1460937"/>
              <a:ext cx="3815255" cy="8355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6794939" y="1045777"/>
              <a:ext cx="4682358" cy="93804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допущені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арифметичні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 rot="10800000">
              <a:off x="4122684" y="938783"/>
              <a:ext cx="1024758" cy="941832"/>
            </a:xfrm>
            <a:prstGeom prst="rightArrow">
              <a:avLst>
                <a:gd name="adj1" fmla="val 50000"/>
                <a:gd name="adj2" fmla="val 8515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373378" y="3897158"/>
              <a:ext cx="5100144" cy="81275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7236373" y="2973281"/>
              <a:ext cx="4240924" cy="101343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771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308538" y="988989"/>
            <a:ext cx="9404129" cy="4712547"/>
            <a:chOff x="1277007" y="910161"/>
            <a:chExt cx="9404129" cy="471254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855779" y="910161"/>
              <a:ext cx="5549462" cy="104288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672255" y="4219576"/>
              <a:ext cx="5423338" cy="14031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видавалося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описки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арифметичні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978189">
              <a:off x="8176189" y="3884643"/>
              <a:ext cx="1442545" cy="1567096"/>
            </a:xfrm>
            <a:prstGeom prst="curvedLeftArrow">
              <a:avLst>
                <a:gd name="adj1" fmla="val 25000"/>
                <a:gd name="adj2" fmla="val 50000"/>
                <a:gd name="adj3" fmla="val 6127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277007" y="1665243"/>
              <a:ext cx="3704896" cy="105629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внесення виправлень </a:t>
              </a: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4327634" y="1217975"/>
              <a:ext cx="1056289" cy="894535"/>
            </a:xfrm>
            <a:prstGeom prst="rightArrow">
              <a:avLst>
                <a:gd name="adj1" fmla="val 50000"/>
                <a:gd name="adj2" fmla="val 9229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6597867" y="2721534"/>
              <a:ext cx="4083269" cy="1371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внесення виправлень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83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62231" y="471260"/>
            <a:ext cx="10168758" cy="5855974"/>
            <a:chOff x="1241059" y="518556"/>
            <a:chExt cx="10168758" cy="585597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277006" y="2677509"/>
              <a:ext cx="7851227" cy="8671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приводу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подавали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933904" y="3591910"/>
              <a:ext cx="7851227" cy="10431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право,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присудженої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треба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43503" y="4682360"/>
              <a:ext cx="7851227" cy="74623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36883" y="5475893"/>
              <a:ext cx="7851227" cy="89863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допустив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ст.430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0799379" y="1153510"/>
              <a:ext cx="0" cy="432238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>
              <a:off x="9049235" y="1001963"/>
              <a:ext cx="1507565" cy="2086211"/>
            </a:xfrm>
            <a:prstGeom prst="curvedLeftArrow">
              <a:avLst>
                <a:gd name="adj1" fmla="val 25000"/>
                <a:gd name="adj2" fmla="val 50000"/>
                <a:gd name="adj3" fmla="val 5867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10394730" y="5118540"/>
              <a:ext cx="40464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9785132" y="4193627"/>
              <a:ext cx="101424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5713211" y="518556"/>
              <a:ext cx="5696606" cy="9721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241059" y="548837"/>
              <a:ext cx="4067503" cy="76988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241059" y="1385721"/>
              <a:ext cx="4067503" cy="76988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5118300" y="858967"/>
              <a:ext cx="1051507" cy="986507"/>
            </a:xfrm>
            <a:prstGeom prst="leftArrow">
              <a:avLst>
                <a:gd name="adj1" fmla="val 50000"/>
                <a:gd name="adj2" fmla="val 7735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7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772510" y="621983"/>
            <a:ext cx="10799380" cy="5416446"/>
            <a:chOff x="851337" y="621983"/>
            <a:chExt cx="10799380" cy="5416446"/>
          </a:xfrm>
        </p:grpSpPr>
        <p:sp>
          <p:nvSpPr>
            <p:cNvPr id="2" name="Овал 1"/>
            <p:cNvSpPr/>
            <p:nvPr/>
          </p:nvSpPr>
          <p:spPr>
            <a:xfrm>
              <a:off x="851337" y="621983"/>
              <a:ext cx="4430111" cy="1269881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4713891" y="867105"/>
              <a:ext cx="6148552" cy="102475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трелка вправо 3"/>
            <p:cNvSpPr/>
            <p:nvPr/>
          </p:nvSpPr>
          <p:spPr>
            <a:xfrm>
              <a:off x="4382814" y="1425717"/>
              <a:ext cx="977460" cy="889998"/>
            </a:xfrm>
            <a:prstGeom prst="rightArrow">
              <a:avLst>
                <a:gd name="adj1" fmla="val 50000"/>
                <a:gd name="adj2" fmla="val 8800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8056179" y="2410616"/>
              <a:ext cx="3594538" cy="97746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121571" y="5060967"/>
              <a:ext cx="5376042" cy="9774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тому самому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й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6536419">
              <a:off x="3400303" y="3721627"/>
              <a:ext cx="1003325" cy="1305827"/>
            </a:xfrm>
            <a:prstGeom prst="curvedLeftArrow">
              <a:avLst>
                <a:gd name="adj1" fmla="val 25000"/>
                <a:gd name="adj2" fmla="val 50000"/>
                <a:gd name="adj3" fmla="val 7260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382814" y="3628122"/>
              <a:ext cx="5636172" cy="100899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тому самому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245476" y="2855612"/>
              <a:ext cx="4382814" cy="91439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8056179" y="4352428"/>
              <a:ext cx="859221" cy="993228"/>
            </a:xfrm>
            <a:prstGeom prst="downArrow">
              <a:avLst>
                <a:gd name="adj1" fmla="val 50000"/>
                <a:gd name="adj2" fmla="val 8794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9549961" y="3104471"/>
              <a:ext cx="1139060" cy="1047302"/>
            </a:xfrm>
            <a:prstGeom prst="leftArrow">
              <a:avLst>
                <a:gd name="adj1" fmla="val 50000"/>
                <a:gd name="adj2" fmla="val 8311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37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286688" y="289608"/>
            <a:ext cx="11263517" cy="6206211"/>
            <a:chOff x="333985" y="305373"/>
            <a:chExt cx="11263517" cy="6206211"/>
          </a:xfrm>
        </p:grpSpPr>
        <p:sp>
          <p:nvSpPr>
            <p:cNvPr id="8" name="Выгнутая вправо стрелка 7"/>
            <p:cNvSpPr/>
            <p:nvPr/>
          </p:nvSpPr>
          <p:spPr>
            <a:xfrm rot="6297135">
              <a:off x="1888113" y="1309445"/>
              <a:ext cx="1198892" cy="1569254"/>
            </a:xfrm>
            <a:prstGeom prst="curvedLeftArrow">
              <a:avLst>
                <a:gd name="adj1" fmla="val 25000"/>
                <a:gd name="adj2" fmla="val 50000"/>
                <a:gd name="adj3" fmla="val 5980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01567" y="3300959"/>
              <a:ext cx="4193627" cy="9695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653048" y="4660735"/>
              <a:ext cx="4059621" cy="9235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528034" y="5449920"/>
              <a:ext cx="4059621" cy="9235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наказу</a:t>
              </a:r>
            </a:p>
          </p:txBody>
        </p:sp>
        <p:cxnSp>
          <p:nvCxnSpPr>
            <p:cNvPr id="20" name="Прямая со стрелкой 19"/>
            <p:cNvCxnSpPr>
              <a:endCxn id="15" idx="1"/>
            </p:cNvCxnSpPr>
            <p:nvPr/>
          </p:nvCxnSpPr>
          <p:spPr>
            <a:xfrm>
              <a:off x="5990897" y="5911673"/>
              <a:ext cx="153713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3" name="Выгнутая влево стрелка 22"/>
            <p:cNvSpPr/>
            <p:nvPr/>
          </p:nvSpPr>
          <p:spPr>
            <a:xfrm rot="5652574">
              <a:off x="4345068" y="2259746"/>
              <a:ext cx="1172468" cy="1421953"/>
            </a:xfrm>
            <a:prstGeom prst="curvedRightArrow">
              <a:avLst>
                <a:gd name="adj1" fmla="val 25000"/>
                <a:gd name="adj2" fmla="val 50000"/>
                <a:gd name="adj3" fmla="val 5767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Выгнутая вверх стрелка 24"/>
            <p:cNvSpPr/>
            <p:nvPr/>
          </p:nvSpPr>
          <p:spPr>
            <a:xfrm rot="18930789">
              <a:off x="5437108" y="4524786"/>
              <a:ext cx="1326353" cy="1192605"/>
            </a:xfrm>
            <a:prstGeom prst="curvedDownArrow">
              <a:avLst>
                <a:gd name="adj1" fmla="val 25000"/>
                <a:gd name="adj2" fmla="val 50000"/>
                <a:gd name="adj3" fmla="val 5295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3019096" y="896714"/>
              <a:ext cx="3633951" cy="116100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Овал 26"/>
            <p:cNvSpPr/>
            <p:nvPr/>
          </p:nvSpPr>
          <p:spPr>
            <a:xfrm>
              <a:off x="800649" y="305373"/>
              <a:ext cx="3373821" cy="1095703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025502" y="939617"/>
              <a:ext cx="4572000" cy="10484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6355088" y="1580122"/>
              <a:ext cx="968374" cy="872193"/>
            </a:xfrm>
            <a:prstGeom prst="rightArrow">
              <a:avLst>
                <a:gd name="adj1" fmla="val 50000"/>
                <a:gd name="adj2" fmla="val 8249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68400" y="3007326"/>
              <a:ext cx="3657599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 судових рішень 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319218" y="2382617"/>
              <a:ext cx="3153104" cy="91834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8319218" y="3398966"/>
              <a:ext cx="3153104" cy="91834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333985" y="4659294"/>
              <a:ext cx="3906940" cy="115088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3318642" y="5422701"/>
              <a:ext cx="3153103" cy="108888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5" name="Стрелка влево 34"/>
            <p:cNvSpPr/>
            <p:nvPr/>
          </p:nvSpPr>
          <p:spPr>
            <a:xfrm>
              <a:off x="2686051" y="5357614"/>
              <a:ext cx="989286" cy="841319"/>
            </a:xfrm>
            <a:prstGeom prst="leftArrow">
              <a:avLst>
                <a:gd name="adj1" fmla="val 50000"/>
                <a:gd name="adj2" fmla="val 9505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трелка вправо 35"/>
            <p:cNvSpPr/>
            <p:nvPr/>
          </p:nvSpPr>
          <p:spPr>
            <a:xfrm>
              <a:off x="8009375" y="2939795"/>
              <a:ext cx="980016" cy="824799"/>
            </a:xfrm>
            <a:prstGeom prst="rightArrow">
              <a:avLst>
                <a:gd name="adj1" fmla="val 50000"/>
                <a:gd name="adj2" fmla="val 8249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72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675900" y="171116"/>
            <a:ext cx="11022114" cy="6316356"/>
            <a:chOff x="754727" y="171116"/>
            <a:chExt cx="11022114" cy="631635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689131" y="1390034"/>
              <a:ext cx="5675586" cy="85133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20229815">
              <a:off x="2345875" y="1293679"/>
              <a:ext cx="1261969" cy="1373807"/>
            </a:xfrm>
            <a:prstGeom prst="curvedRightArrow">
              <a:avLst>
                <a:gd name="adj1" fmla="val 25000"/>
                <a:gd name="adj2" fmla="val 50000"/>
                <a:gd name="adj3" fmla="val 7470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54727" y="3409776"/>
              <a:ext cx="4776952" cy="8828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дату, 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639503" y="2518085"/>
              <a:ext cx="3137338" cy="95948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6136814">
              <a:off x="4498698" y="2202790"/>
              <a:ext cx="1136605" cy="1533044"/>
            </a:xfrm>
            <a:prstGeom prst="curvedRightArrow">
              <a:avLst>
                <a:gd name="adj1" fmla="val 25000"/>
                <a:gd name="adj2" fmla="val 50000"/>
                <a:gd name="adj3" fmla="val 6918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802494" y="4441000"/>
              <a:ext cx="4501382" cy="77855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128745" y="4483437"/>
              <a:ext cx="4284279" cy="94943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верх стрелка 19"/>
            <p:cNvSpPr/>
            <p:nvPr/>
          </p:nvSpPr>
          <p:spPr>
            <a:xfrm rot="12681692">
              <a:off x="5411686" y="5274286"/>
              <a:ext cx="1531244" cy="1213186"/>
            </a:xfrm>
            <a:prstGeom prst="curvedDownArrow">
              <a:avLst>
                <a:gd name="adj1" fmla="val 25000"/>
                <a:gd name="adj2" fmla="val 50000"/>
                <a:gd name="adj3" fmla="val 7377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945931" y="520261"/>
              <a:ext cx="2743200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436884" y="299544"/>
              <a:ext cx="3720662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2774731" y="171116"/>
              <a:ext cx="914400" cy="869407"/>
            </a:xfrm>
            <a:prstGeom prst="rightArrow">
              <a:avLst>
                <a:gd name="adj1" fmla="val 50000"/>
                <a:gd name="adj2" fmla="val 8061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4888224" y="2618082"/>
              <a:ext cx="3854671" cy="1277007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Неприбуття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8468101" y="3043886"/>
              <a:ext cx="1008993" cy="898638"/>
            </a:xfrm>
            <a:prstGeom prst="rightArrow">
              <a:avLst>
                <a:gd name="adj1" fmla="val 50000"/>
                <a:gd name="adj2" fmla="val 9035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6802493" y="5314422"/>
              <a:ext cx="4501383" cy="11062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 rot="10800000">
              <a:off x="5982134" y="3989959"/>
              <a:ext cx="1049285" cy="948530"/>
            </a:xfrm>
            <a:prstGeom prst="rightArrow">
              <a:avLst>
                <a:gd name="adj1" fmla="val 50000"/>
                <a:gd name="adj2" fmla="val 9330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4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474281" y="409905"/>
            <a:ext cx="11319642" cy="5983013"/>
            <a:chOff x="584640" y="331077"/>
            <a:chExt cx="11319642" cy="598301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735525" y="331077"/>
              <a:ext cx="4020207" cy="8040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65386" y="1074684"/>
              <a:ext cx="4020207" cy="76725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319749" y="1765736"/>
              <a:ext cx="4020207" cy="81455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167152" y="2798379"/>
              <a:ext cx="6038193" cy="102475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змінюючи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8830007" y="764629"/>
              <a:ext cx="1" cy="1374226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5755732" y="764629"/>
              <a:ext cx="307427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8339957" y="2138855"/>
              <a:ext cx="49005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6885594" y="1456995"/>
              <a:ext cx="3045372" cy="34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3" name="Стрелка вниз 22"/>
            <p:cNvSpPr/>
            <p:nvPr/>
          </p:nvSpPr>
          <p:spPr>
            <a:xfrm>
              <a:off x="10890035" y="1456995"/>
              <a:ext cx="630619" cy="1692820"/>
            </a:xfrm>
            <a:prstGeom prst="downArrow">
              <a:avLst>
                <a:gd name="adj1" fmla="val 50000"/>
                <a:gd name="adj2" fmla="val 14512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941584" y="4240923"/>
              <a:ext cx="5612524" cy="8513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270439" y="5273564"/>
              <a:ext cx="6170885" cy="1040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закінчився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Выгнутая влево стрелка 29"/>
            <p:cNvSpPr/>
            <p:nvPr/>
          </p:nvSpPr>
          <p:spPr>
            <a:xfrm>
              <a:off x="1735525" y="3539359"/>
              <a:ext cx="1206059" cy="1552903"/>
            </a:xfrm>
            <a:prstGeom prst="curvedRightArrow">
              <a:avLst>
                <a:gd name="adj1" fmla="val 25000"/>
                <a:gd name="adj2" fmla="val 50000"/>
                <a:gd name="adj3" fmla="val 655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трелка вниз 30"/>
            <p:cNvSpPr/>
            <p:nvPr/>
          </p:nvSpPr>
          <p:spPr>
            <a:xfrm>
              <a:off x="1010308" y="3823137"/>
              <a:ext cx="520262" cy="1623848"/>
            </a:xfrm>
            <a:prstGeom prst="downArrow">
              <a:avLst>
                <a:gd name="adj1" fmla="val 50000"/>
                <a:gd name="adj2" fmla="val 17121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584640" y="2761590"/>
              <a:ext cx="3940063" cy="12980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9570986" y="895343"/>
              <a:ext cx="2333296" cy="102148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60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Группа 44"/>
          <p:cNvGrpSpPr/>
          <p:nvPr/>
        </p:nvGrpSpPr>
        <p:grpSpPr>
          <a:xfrm>
            <a:off x="768569" y="199074"/>
            <a:ext cx="10834850" cy="6142834"/>
            <a:chOff x="721273" y="262136"/>
            <a:chExt cx="10834850" cy="614283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813033" y="1456652"/>
              <a:ext cx="7488621" cy="9486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25214" y="565900"/>
              <a:ext cx="3121573" cy="10247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>
              <a:off x="1024759" y="3674101"/>
              <a:ext cx="1229710" cy="1547232"/>
            </a:xfrm>
            <a:prstGeom prst="curvedRightArrow">
              <a:avLst>
                <a:gd name="adj1" fmla="val 25000"/>
                <a:gd name="adj2" fmla="val 50000"/>
                <a:gd name="adj3" fmla="val 6217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1478017" y="1424359"/>
              <a:ext cx="662151" cy="863162"/>
            </a:xfrm>
            <a:prstGeom prst="downArrow">
              <a:avLst>
                <a:gd name="adj1" fmla="val 50000"/>
                <a:gd name="adj2" fmla="val 11190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9297713" y="1931001"/>
              <a:ext cx="141495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0" name="Прямоугольник 19"/>
            <p:cNvSpPr/>
            <p:nvPr/>
          </p:nvSpPr>
          <p:spPr>
            <a:xfrm>
              <a:off x="4225160" y="5425784"/>
              <a:ext cx="6731875" cy="9791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10720548" y="774516"/>
              <a:ext cx="0" cy="465126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8540969" y="3629579"/>
              <a:ext cx="2171698" cy="32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6" name="Прямоугольник 25"/>
            <p:cNvSpPr/>
            <p:nvPr/>
          </p:nvSpPr>
          <p:spPr>
            <a:xfrm>
              <a:off x="1809093" y="3173988"/>
              <a:ext cx="6731875" cy="96342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державного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приватного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721273" y="2536108"/>
              <a:ext cx="3121573" cy="7725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258410" y="4022599"/>
              <a:ext cx="7453150" cy="122656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неприбуття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дату, час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низ 28"/>
            <p:cNvSpPr/>
            <p:nvPr/>
          </p:nvSpPr>
          <p:spPr>
            <a:xfrm>
              <a:off x="1478017" y="3120299"/>
              <a:ext cx="662151" cy="863162"/>
            </a:xfrm>
            <a:prstGeom prst="downArrow">
              <a:avLst>
                <a:gd name="adj1" fmla="val 50000"/>
                <a:gd name="adj2" fmla="val 10714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8355723" y="262136"/>
              <a:ext cx="3200400" cy="102476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06248" y="334518"/>
            <a:ext cx="11044468" cy="5960505"/>
            <a:chOff x="480125" y="271456"/>
            <a:chExt cx="11044468" cy="596050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851227" y="711099"/>
              <a:ext cx="3673366" cy="9774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6323585">
              <a:off x="2948735" y="224601"/>
              <a:ext cx="1260038" cy="1353747"/>
            </a:xfrm>
            <a:prstGeom prst="curvedRightArrow">
              <a:avLst>
                <a:gd name="adj1" fmla="val 25000"/>
                <a:gd name="adj2" fmla="val 50000"/>
                <a:gd name="adj3" fmla="val 6102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736427" y="629821"/>
              <a:ext cx="3626069" cy="107450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480125" y="1386833"/>
              <a:ext cx="3950022" cy="131642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7031420" y="1153762"/>
              <a:ext cx="1103586" cy="991999"/>
            </a:xfrm>
            <a:prstGeom prst="rightArrow">
              <a:avLst>
                <a:gd name="adj1" fmla="val 50000"/>
                <a:gd name="adj2" fmla="val 9482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308538" y="4250516"/>
              <a:ext cx="6180083" cy="96169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скороченого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164316" y="4891068"/>
              <a:ext cx="5139559" cy="13408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скороченого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5754412" y="5159907"/>
              <a:ext cx="819807" cy="944280"/>
            </a:xfrm>
            <a:prstGeom prst="downArrow">
              <a:avLst>
                <a:gd name="adj1" fmla="val 50000"/>
                <a:gd name="adj2" fmla="val 9423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право стрелка 19"/>
            <p:cNvSpPr/>
            <p:nvPr/>
          </p:nvSpPr>
          <p:spPr>
            <a:xfrm>
              <a:off x="7488619" y="3297956"/>
              <a:ext cx="1213941" cy="1513489"/>
            </a:xfrm>
            <a:prstGeom prst="curvedLeftArrow">
              <a:avLst>
                <a:gd name="adj1" fmla="val 25000"/>
                <a:gd name="adj2" fmla="val 50000"/>
                <a:gd name="adj3" fmla="val 7175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912420" y="2407519"/>
              <a:ext cx="4107673" cy="122979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4004553" y="2965809"/>
              <a:ext cx="3026867" cy="97368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їхньою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6297565" y="3232471"/>
              <a:ext cx="1064931" cy="918549"/>
            </a:xfrm>
            <a:prstGeom prst="leftArrow">
              <a:avLst>
                <a:gd name="adj1" fmla="val 50000"/>
                <a:gd name="adj2" fmla="val 805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3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93228" y="469024"/>
            <a:ext cx="10421007" cy="5788903"/>
            <a:chOff x="677918" y="469024"/>
            <a:chExt cx="10421007" cy="5788903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103586" y="3887187"/>
              <a:ext cx="5297214" cy="11035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(у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103586" y="5154341"/>
              <a:ext cx="5297214" cy="11035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83667" y="3240801"/>
              <a:ext cx="0" cy="2465333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7" idx="3"/>
            </p:cNvCxnSpPr>
            <p:nvPr/>
          </p:nvCxnSpPr>
          <p:spPr>
            <a:xfrm flipH="1">
              <a:off x="6400800" y="4438980"/>
              <a:ext cx="8828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6400800" y="5706134"/>
              <a:ext cx="8828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>
              <a:off x="3673364" y="1851199"/>
              <a:ext cx="1150883" cy="1427015"/>
            </a:xfrm>
            <a:prstGeom prst="curvedRightArrow">
              <a:avLst>
                <a:gd name="adj1" fmla="val 25000"/>
                <a:gd name="adj2" fmla="val 50000"/>
                <a:gd name="adj3" fmla="val 5787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799489" y="1323318"/>
              <a:ext cx="2601311" cy="99322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77918" y="469024"/>
              <a:ext cx="3894082" cy="114300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скороченого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3302873" y="1323319"/>
              <a:ext cx="1024759" cy="897680"/>
            </a:xfrm>
            <a:prstGeom prst="leftArrow">
              <a:avLst>
                <a:gd name="adj1" fmla="val 50000"/>
                <a:gd name="adj2" fmla="val 8935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24247" y="2555720"/>
              <a:ext cx="5612524" cy="100728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7630509" y="3389401"/>
              <a:ext cx="3468416" cy="115777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4" name="Стрелка вправо 23"/>
            <p:cNvSpPr/>
            <p:nvPr/>
          </p:nvSpPr>
          <p:spPr>
            <a:xfrm rot="5400000">
              <a:off x="9955923" y="2828020"/>
              <a:ext cx="961695" cy="825561"/>
            </a:xfrm>
            <a:prstGeom prst="rightArrow">
              <a:avLst>
                <a:gd name="adj1" fmla="val 50000"/>
                <a:gd name="adj2" fmla="val 939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4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33553" y="233916"/>
            <a:ext cx="11327525" cy="6291617"/>
            <a:chOff x="433552" y="249682"/>
            <a:chExt cx="11327525" cy="629161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65937" y="4844851"/>
              <a:ext cx="6708229" cy="9311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законом, -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174286" y="5698147"/>
              <a:ext cx="5937210" cy="84315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електронна адреса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4786329" y="628430"/>
              <a:ext cx="4934606" cy="89863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781394" y="1486793"/>
              <a:ext cx="2774732" cy="90855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Выгнутая вверх стрелка 11"/>
            <p:cNvSpPr/>
            <p:nvPr/>
          </p:nvSpPr>
          <p:spPr>
            <a:xfrm rot="19518773">
              <a:off x="3472954" y="249682"/>
              <a:ext cx="1555111" cy="999534"/>
            </a:xfrm>
            <a:prstGeom prst="curvedDownArrow">
              <a:avLst>
                <a:gd name="adj1" fmla="val 25000"/>
                <a:gd name="adj2" fmla="val 50000"/>
                <a:gd name="adj3" fmla="val 7168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8335167" y="1190816"/>
              <a:ext cx="892454" cy="863004"/>
            </a:xfrm>
            <a:prstGeom prst="rightArrow">
              <a:avLst>
                <a:gd name="adj1" fmla="val 50000"/>
                <a:gd name="adj2" fmla="val 7922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188423" y="4156189"/>
              <a:ext cx="0" cy="196353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>
              <a:endCxn id="5" idx="1"/>
            </p:cNvCxnSpPr>
            <p:nvPr/>
          </p:nvCxnSpPr>
          <p:spPr>
            <a:xfrm>
              <a:off x="2191407" y="6119723"/>
              <a:ext cx="298287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>
              <a:endCxn id="4" idx="1"/>
            </p:cNvCxnSpPr>
            <p:nvPr/>
          </p:nvCxnSpPr>
          <p:spPr>
            <a:xfrm>
              <a:off x="2188423" y="5310435"/>
              <a:ext cx="11775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1042018" y="699377"/>
              <a:ext cx="3531476" cy="119817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5801711" y="2710466"/>
              <a:ext cx="5959366" cy="15551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поза межами судового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1408029" y="3518278"/>
              <a:ext cx="4753298" cy="121292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обсязі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Выгнутая влево стрелка 23"/>
            <p:cNvSpPr/>
            <p:nvPr/>
          </p:nvSpPr>
          <p:spPr>
            <a:xfrm rot="20476455">
              <a:off x="451234" y="3051038"/>
              <a:ext cx="1119352" cy="1282497"/>
            </a:xfrm>
            <a:prstGeom prst="curvedRightArrow">
              <a:avLst>
                <a:gd name="adj1" fmla="val 25000"/>
                <a:gd name="adj2" fmla="val 50000"/>
                <a:gd name="adj3" fmla="val 6866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4934605" y="3035430"/>
              <a:ext cx="991733" cy="827559"/>
            </a:xfrm>
            <a:prstGeom prst="rightArrow">
              <a:avLst>
                <a:gd name="adj1" fmla="val 50000"/>
                <a:gd name="adj2" fmla="val 10212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33552" y="2335410"/>
              <a:ext cx="3515710" cy="109603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71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5214" y="646387"/>
            <a:ext cx="11033789" cy="5328744"/>
            <a:chOff x="819807" y="898635"/>
            <a:chExt cx="11033789" cy="532874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19807" y="1939158"/>
              <a:ext cx="9758856" cy="428822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проставлення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проставлення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536575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день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проставлення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відмітки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258804">
              <a:off x="10571707" y="1456461"/>
              <a:ext cx="1281889" cy="1373807"/>
            </a:xfrm>
            <a:prstGeom prst="curvedLeftArrow">
              <a:avLst>
                <a:gd name="adj1" fmla="val 25000"/>
                <a:gd name="adj2" fmla="val 50000"/>
                <a:gd name="adj3" fmla="val 77321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826469" y="898635"/>
              <a:ext cx="4713891" cy="81980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Днем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є: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56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552489" y="425669"/>
            <a:ext cx="11257853" cy="5996537"/>
            <a:chOff x="568254" y="409904"/>
            <a:chExt cx="11257853" cy="599653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686912" y="1690620"/>
              <a:ext cx="6164316" cy="130853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день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днем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відправлення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918476" y="810530"/>
              <a:ext cx="5439103" cy="99322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17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години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494546">
              <a:off x="568254" y="1043205"/>
              <a:ext cx="1119883" cy="1409435"/>
            </a:xfrm>
            <a:prstGeom prst="curvedRightArrow">
              <a:avLst>
                <a:gd name="adj1" fmla="val 25000"/>
                <a:gd name="adj2" fmla="val 50000"/>
                <a:gd name="adj3" fmla="val 7076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487385" y="1035647"/>
              <a:ext cx="727178" cy="848332"/>
            </a:xfrm>
            <a:prstGeom prst="downArrow">
              <a:avLst>
                <a:gd name="adj1" fmla="val 50000"/>
                <a:gd name="adj2" fmla="val 875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2546131" y="3331374"/>
              <a:ext cx="5675586" cy="87782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вручено й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921683">
              <a:off x="7861351" y="3446519"/>
              <a:ext cx="1166648" cy="1324304"/>
            </a:xfrm>
            <a:prstGeom prst="curvedLeftArrow">
              <a:avLst>
                <a:gd name="adj1" fmla="val 25000"/>
                <a:gd name="adj2" fmla="val 50000"/>
                <a:gd name="adj3" fmla="val 6839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071943" y="2661932"/>
              <a:ext cx="3754164" cy="12678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 копію судового рішення вручено представникові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7062948" y="4878638"/>
              <a:ext cx="4227130" cy="114379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повторно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644414" y="4541412"/>
              <a:ext cx="3436883" cy="95316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5040590">
              <a:off x="2669606" y="5050691"/>
              <a:ext cx="1153624" cy="1557875"/>
            </a:xfrm>
            <a:prstGeom prst="curvedLeftArrow">
              <a:avLst>
                <a:gd name="adj1" fmla="val 25000"/>
                <a:gd name="adj2" fmla="val 50000"/>
                <a:gd name="adj3" fmla="val 6490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804041" y="409904"/>
              <a:ext cx="3736428" cy="10562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263460" y="5067371"/>
              <a:ext cx="3563007" cy="95505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 судових рішень</a:t>
              </a: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6353502" y="4541412"/>
              <a:ext cx="1040523" cy="870314"/>
            </a:xfrm>
            <a:prstGeom prst="rightArrow">
              <a:avLst>
                <a:gd name="adj1" fmla="val 50000"/>
                <a:gd name="adj2" fmla="val 9528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35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439299" y="166318"/>
            <a:ext cx="11313670" cy="6346317"/>
            <a:chOff x="455064" y="87490"/>
            <a:chExt cx="11313670" cy="6346317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7031421" y="244482"/>
              <a:ext cx="4682359" cy="1371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15358" y="2036054"/>
              <a:ext cx="5748456" cy="118241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812917" y="3048993"/>
              <a:ext cx="5552441" cy="94614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як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6939803" y="1332842"/>
              <a:ext cx="0" cy="1286902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 flipV="1">
              <a:off x="6263814" y="2631009"/>
              <a:ext cx="675989" cy="130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Стрелка вправо 9"/>
            <p:cNvSpPr/>
            <p:nvPr/>
          </p:nvSpPr>
          <p:spPr>
            <a:xfrm>
              <a:off x="3105806" y="2932774"/>
              <a:ext cx="1003240" cy="832266"/>
            </a:xfrm>
            <a:prstGeom prst="rightArrow">
              <a:avLst>
                <a:gd name="adj1" fmla="val 50000"/>
                <a:gd name="adj2" fmla="val 10028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12257319">
              <a:off x="5694448" y="87490"/>
              <a:ext cx="1390981" cy="1580828"/>
            </a:xfrm>
            <a:prstGeom prst="curvedLeftArrow">
              <a:avLst>
                <a:gd name="adj1" fmla="val 25000"/>
                <a:gd name="adj2" fmla="val 50000"/>
                <a:gd name="adj3" fmla="val 6287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261131" y="4184897"/>
              <a:ext cx="3507603" cy="12431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16371671">
              <a:off x="8979645" y="5058412"/>
              <a:ext cx="1105885" cy="1644905"/>
            </a:xfrm>
            <a:prstGeom prst="curvedRightArrow">
              <a:avLst>
                <a:gd name="adj1" fmla="val 25000"/>
                <a:gd name="adj2" fmla="val 50000"/>
                <a:gd name="adj3" fmla="val 71003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4414680" y="1055968"/>
              <a:ext cx="2934312" cy="89679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5622327" y="4948088"/>
              <a:ext cx="3689131" cy="108613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55064" y="5054704"/>
              <a:ext cx="5291256" cy="1260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5235845" y="4508133"/>
              <a:ext cx="1087820" cy="1063943"/>
            </a:xfrm>
            <a:prstGeom prst="leftArrow">
              <a:avLst>
                <a:gd name="adj1" fmla="val 50000"/>
                <a:gd name="adj2" fmla="val 7222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06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630649" y="266218"/>
            <a:ext cx="11051600" cy="6140840"/>
            <a:chOff x="567587" y="281983"/>
            <a:chExt cx="11051600" cy="6140840"/>
          </a:xfrm>
        </p:grpSpPr>
        <p:sp>
          <p:nvSpPr>
            <p:cNvPr id="5" name="Выгнутая влево стрелка 4"/>
            <p:cNvSpPr/>
            <p:nvPr/>
          </p:nvSpPr>
          <p:spPr>
            <a:xfrm rot="6330377">
              <a:off x="3276157" y="168655"/>
              <a:ext cx="946872" cy="1173528"/>
            </a:xfrm>
            <a:prstGeom prst="curvedRightArrow">
              <a:avLst>
                <a:gd name="adj1" fmla="val 25000"/>
                <a:gd name="adj2" fmla="val 50000"/>
                <a:gd name="adj3" fmla="val 6708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864774" y="3810058"/>
              <a:ext cx="5754413" cy="77770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864773" y="4662774"/>
              <a:ext cx="5754413" cy="82362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864773" y="5561408"/>
              <a:ext cx="5754413" cy="86141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постанови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91807" y="4166166"/>
              <a:ext cx="1" cy="191088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682359" y="5074587"/>
              <a:ext cx="11824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5391807" y="4166166"/>
              <a:ext cx="4572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5391807" y="6077050"/>
              <a:ext cx="4572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9" name="Овал 18"/>
            <p:cNvSpPr/>
            <p:nvPr/>
          </p:nvSpPr>
          <p:spPr>
            <a:xfrm>
              <a:off x="3310758" y="1161199"/>
              <a:ext cx="3137338" cy="97746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суду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6243145" y="554227"/>
              <a:ext cx="5234152" cy="127700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6033888" y="1336614"/>
              <a:ext cx="977462" cy="957597"/>
            </a:xfrm>
            <a:prstGeom prst="rightArrow">
              <a:avLst>
                <a:gd name="adj1" fmla="val 50000"/>
                <a:gd name="adj2" fmla="val 7140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977461" y="1113902"/>
              <a:ext cx="2695904" cy="102475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489843" y="4662774"/>
              <a:ext cx="3428998" cy="8236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Выгнутая влево стрелка 30"/>
            <p:cNvSpPr/>
            <p:nvPr/>
          </p:nvSpPr>
          <p:spPr>
            <a:xfrm rot="843014">
              <a:off x="567587" y="3232354"/>
              <a:ext cx="1233836" cy="1847331"/>
            </a:xfrm>
            <a:prstGeom prst="curvedRightArrow">
              <a:avLst>
                <a:gd name="adj1" fmla="val 25000"/>
                <a:gd name="adj2" fmla="val 50000"/>
                <a:gd name="adj3" fmla="val 5753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4682358" y="2601638"/>
              <a:ext cx="4832133" cy="9578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977462" y="2852213"/>
              <a:ext cx="3909849" cy="107403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трелка вправо 33"/>
            <p:cNvSpPr/>
            <p:nvPr/>
          </p:nvSpPr>
          <p:spPr>
            <a:xfrm>
              <a:off x="4214371" y="2351062"/>
              <a:ext cx="935973" cy="795488"/>
            </a:xfrm>
            <a:prstGeom prst="rightArrow">
              <a:avLst>
                <a:gd name="adj1" fmla="val 50000"/>
                <a:gd name="adj2" fmla="val 8765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56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1435" y="189188"/>
            <a:ext cx="11146246" cy="6257775"/>
            <a:chOff x="472966" y="78829"/>
            <a:chExt cx="11146246" cy="6257775"/>
          </a:xfrm>
        </p:grpSpPr>
        <p:sp>
          <p:nvSpPr>
            <p:cNvPr id="7" name="Выгнутая влево стрелка 6"/>
            <p:cNvSpPr/>
            <p:nvPr/>
          </p:nvSpPr>
          <p:spPr>
            <a:xfrm rot="19033048">
              <a:off x="5260479" y="1194162"/>
              <a:ext cx="1141424" cy="1279214"/>
            </a:xfrm>
            <a:prstGeom prst="curvedRightArrow">
              <a:avLst>
                <a:gd name="adj1" fmla="val 25000"/>
                <a:gd name="adj2" fmla="val 50000"/>
                <a:gd name="adj3" fmla="val 5854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136228" y="2700839"/>
              <a:ext cx="5785944" cy="106637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382353">
              <a:off x="7957038" y="2773682"/>
              <a:ext cx="1160444" cy="1216152"/>
            </a:xfrm>
            <a:prstGeom prst="curvedLeftArrow">
              <a:avLst>
                <a:gd name="adj1" fmla="val 25000"/>
                <a:gd name="adj2" fmla="val 50000"/>
                <a:gd name="adj3" fmla="val 6372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684605" y="4220325"/>
              <a:ext cx="4934607" cy="96898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762322" y="5253483"/>
              <a:ext cx="4934607" cy="93499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невирішених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5521386" y="4599211"/>
              <a:ext cx="116310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1" name="Выгнутая влево стрелка 20"/>
            <p:cNvSpPr/>
            <p:nvPr/>
          </p:nvSpPr>
          <p:spPr>
            <a:xfrm rot="20984645">
              <a:off x="4670257" y="4682018"/>
              <a:ext cx="1056289" cy="1405316"/>
            </a:xfrm>
            <a:prstGeom prst="curvedRightArrow">
              <a:avLst>
                <a:gd name="adj1" fmla="val 25000"/>
                <a:gd name="adj2" fmla="val 50000"/>
                <a:gd name="adj3" fmla="val 5370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693683" y="354726"/>
              <a:ext cx="2885090" cy="111935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3421117" y="354726"/>
              <a:ext cx="4114799" cy="1056289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постанови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479654" y="1012377"/>
              <a:ext cx="5139558" cy="7882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2894651" y="78829"/>
              <a:ext cx="902771" cy="835572"/>
            </a:xfrm>
            <a:prstGeom prst="rightArrow">
              <a:avLst>
                <a:gd name="adj1" fmla="val 50000"/>
                <a:gd name="adj2" fmla="val 7641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8021103" y="2135542"/>
              <a:ext cx="3389586" cy="113059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та постанови 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72966" y="4882222"/>
              <a:ext cx="4080624" cy="145438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одному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взаємопов’язаних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3105807" y="3963903"/>
              <a:ext cx="2884767" cy="108478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трелка влево 27"/>
            <p:cNvSpPr/>
            <p:nvPr/>
          </p:nvSpPr>
          <p:spPr>
            <a:xfrm>
              <a:off x="2372747" y="4234813"/>
              <a:ext cx="1221479" cy="954501"/>
            </a:xfrm>
            <a:prstGeom prst="leftArrow">
              <a:avLst>
                <a:gd name="adj1" fmla="val 50000"/>
                <a:gd name="adj2" fmla="val 10526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1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890752" y="1217882"/>
            <a:ext cx="10239703" cy="4654807"/>
            <a:chOff x="843455" y="1217882"/>
            <a:chExt cx="10239703" cy="4654807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860331" y="2045572"/>
              <a:ext cx="1" cy="2364829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876097" y="4410401"/>
              <a:ext cx="9616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0" name="Выгнутая влево стрелка 9"/>
            <p:cNvSpPr/>
            <p:nvPr/>
          </p:nvSpPr>
          <p:spPr>
            <a:xfrm rot="20015531">
              <a:off x="5932542" y="4656537"/>
              <a:ext cx="1273839" cy="1216152"/>
            </a:xfrm>
            <a:prstGeom prst="curvedRightArrow">
              <a:avLst>
                <a:gd name="adj1" fmla="val 25000"/>
                <a:gd name="adj2" fmla="val 50000"/>
                <a:gd name="adj3" fmla="val 6119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837793" y="3907874"/>
              <a:ext cx="6258910" cy="10050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них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307316" y="4667514"/>
              <a:ext cx="3578773" cy="102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нового позову 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587765" y="1217882"/>
              <a:ext cx="6495393" cy="167508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присуджені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періодичні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зміняться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впливають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тривалість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843455" y="1552901"/>
              <a:ext cx="3988676" cy="134006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Кожна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 </a:t>
              </a: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4012323" y="2222935"/>
              <a:ext cx="1150883" cy="981403"/>
            </a:xfrm>
            <a:prstGeom prst="rightArrow">
              <a:avLst>
                <a:gd name="adj1" fmla="val 50000"/>
                <a:gd name="adj2" fmla="val 91768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42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88575" y="285484"/>
            <a:ext cx="11172500" cy="6272238"/>
            <a:chOff x="493982" y="253953"/>
            <a:chExt cx="11172500" cy="627223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476783" y="1443584"/>
              <a:ext cx="4887311" cy="11725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476783" y="2778176"/>
              <a:ext cx="4887311" cy="9022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заносяться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протоколу судового засідання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080836" y="1544415"/>
              <a:ext cx="3970278" cy="9708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оформлюються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080836" y="2736464"/>
              <a:ext cx="3970278" cy="101518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26565" y="709728"/>
              <a:ext cx="0" cy="2597363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426565" y="3307091"/>
              <a:ext cx="65427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426565" y="2061723"/>
              <a:ext cx="65427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5" name="Стрелка вправо 14"/>
            <p:cNvSpPr/>
            <p:nvPr/>
          </p:nvSpPr>
          <p:spPr>
            <a:xfrm>
              <a:off x="5782878" y="1073965"/>
              <a:ext cx="882869" cy="755428"/>
            </a:xfrm>
            <a:prstGeom prst="rightArrow">
              <a:avLst>
                <a:gd name="adj1" fmla="val 50000"/>
                <a:gd name="adj2" fmla="val 8756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5782879" y="2400462"/>
              <a:ext cx="882869" cy="755428"/>
            </a:xfrm>
            <a:prstGeom prst="rightArrow">
              <a:avLst>
                <a:gd name="adj1" fmla="val 50000"/>
                <a:gd name="adj2" fmla="val 8756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1549235">
              <a:off x="9053468" y="5067619"/>
              <a:ext cx="1544510" cy="1458572"/>
            </a:xfrm>
            <a:prstGeom prst="curvedLeftArrow">
              <a:avLst>
                <a:gd name="adj1" fmla="val 25000"/>
                <a:gd name="adj2" fmla="val 50000"/>
                <a:gd name="adj3" fmla="val 6868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819592" y="253953"/>
              <a:ext cx="3237183" cy="1010301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 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662041" y="4046538"/>
              <a:ext cx="4004441" cy="143352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(постанови) суду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1411013" y="5091738"/>
              <a:ext cx="7559566" cy="12297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строк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десять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93982" y="4300439"/>
              <a:ext cx="3873066" cy="88286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Стрелка вверх 22"/>
            <p:cNvSpPr/>
            <p:nvPr/>
          </p:nvSpPr>
          <p:spPr>
            <a:xfrm>
              <a:off x="1024759" y="5091737"/>
              <a:ext cx="689313" cy="882869"/>
            </a:xfrm>
            <a:prstGeom prst="upArrow">
              <a:avLst>
                <a:gd name="adj1" fmla="val 50000"/>
                <a:gd name="adj2" fmla="val 9105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54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416636" y="197069"/>
            <a:ext cx="11408224" cy="6302640"/>
            <a:chOff x="369339" y="134007"/>
            <a:chExt cx="11408224" cy="6302640"/>
          </a:xfrm>
        </p:grpSpPr>
        <p:sp>
          <p:nvSpPr>
            <p:cNvPr id="5" name="Выгнутая влево стрелка 4"/>
            <p:cNvSpPr/>
            <p:nvPr/>
          </p:nvSpPr>
          <p:spPr>
            <a:xfrm rot="20906653">
              <a:off x="369339" y="1262190"/>
              <a:ext cx="1204483" cy="1153090"/>
            </a:xfrm>
            <a:prstGeom prst="curvedRightArrow">
              <a:avLst>
                <a:gd name="adj1" fmla="val 25000"/>
                <a:gd name="adj2" fmla="val 50000"/>
                <a:gd name="adj3" fmla="val 7121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14397" y="2917726"/>
              <a:ext cx="5439103" cy="78039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135113" y="3628911"/>
              <a:ext cx="5439103" cy="78039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приєднане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1317722">
              <a:off x="6613631" y="3131456"/>
              <a:ext cx="1324304" cy="1314687"/>
            </a:xfrm>
            <a:prstGeom prst="curvedLeftArrow">
              <a:avLst>
                <a:gd name="adj1" fmla="val 25000"/>
                <a:gd name="adj2" fmla="val 50000"/>
                <a:gd name="adj3" fmla="val 6326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 rot="14514332">
              <a:off x="9797064" y="2941188"/>
              <a:ext cx="1029977" cy="1340947"/>
            </a:xfrm>
            <a:prstGeom prst="curvedRightArrow">
              <a:avLst>
                <a:gd name="adj1" fmla="val 25000"/>
                <a:gd name="adj2" fmla="val 50000"/>
                <a:gd name="adj3" fmla="val 6354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609014" y="5124934"/>
              <a:ext cx="4824250" cy="102950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застережені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право стрелка 17"/>
            <p:cNvSpPr/>
            <p:nvPr/>
          </p:nvSpPr>
          <p:spPr>
            <a:xfrm rot="1314289">
              <a:off x="7468179" y="4986596"/>
              <a:ext cx="1464496" cy="1450051"/>
            </a:xfrm>
            <a:prstGeom prst="curvedLeftArrow">
              <a:avLst>
                <a:gd name="adj1" fmla="val 25000"/>
                <a:gd name="adj2" fmla="val 50000"/>
                <a:gd name="adj3" fmla="val 5547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930166" y="567559"/>
              <a:ext cx="3358055" cy="11666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тексту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698123" y="567560"/>
              <a:ext cx="6558456" cy="11666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строк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3933498" y="134007"/>
              <a:ext cx="961694" cy="867104"/>
            </a:xfrm>
            <a:prstGeom prst="rightArrow">
              <a:avLst>
                <a:gd name="adj1" fmla="val 50000"/>
                <a:gd name="adj2" fmla="val 8272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6700345" y="2751085"/>
              <a:ext cx="3373821" cy="84345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8135726" y="1914641"/>
              <a:ext cx="3641837" cy="105629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6006656" y="2445393"/>
              <a:ext cx="1057188" cy="926737"/>
            </a:xfrm>
            <a:prstGeom prst="leftArrow">
              <a:avLst>
                <a:gd name="adj1" fmla="val 50000"/>
                <a:gd name="adj2" fmla="val 9038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7488447" y="4430983"/>
              <a:ext cx="3657601" cy="110358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Виправлення в рішеннях і ухвалах 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1628641" y="1512249"/>
              <a:ext cx="3287112" cy="97746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82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45931" y="398081"/>
            <a:ext cx="10405242" cy="5737335"/>
            <a:chOff x="1213945" y="461143"/>
            <a:chExt cx="10405242" cy="5737335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051738" y="1727637"/>
              <a:ext cx="4351282" cy="859222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паперовій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13945" y="3944009"/>
              <a:ext cx="7583214" cy="22544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заповнення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форм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систему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цифровим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цифровими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0484070" y="1012936"/>
              <a:ext cx="0" cy="216644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9553903" y="3179380"/>
              <a:ext cx="9301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3" idx="3"/>
            </p:cNvCxnSpPr>
            <p:nvPr/>
          </p:nvCxnSpPr>
          <p:spPr>
            <a:xfrm flipH="1">
              <a:off x="8403020" y="2157248"/>
              <a:ext cx="208105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>
              <a:off x="8797159" y="3242159"/>
              <a:ext cx="1229711" cy="1619157"/>
            </a:xfrm>
            <a:prstGeom prst="curvedLeftArrow">
              <a:avLst>
                <a:gd name="adj1" fmla="val 25000"/>
                <a:gd name="adj2" fmla="val 50000"/>
                <a:gd name="adj3" fmla="val 6217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202621" y="2743201"/>
              <a:ext cx="4351282" cy="87235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889532" y="461143"/>
              <a:ext cx="4729655" cy="110358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13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961697" y="352090"/>
            <a:ext cx="9908627" cy="6111771"/>
            <a:chOff x="725214" y="336325"/>
            <a:chExt cx="9908627" cy="611177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942489" y="2643345"/>
              <a:ext cx="5691352" cy="78827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942489" y="3484175"/>
              <a:ext cx="5691352" cy="8040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942489" y="4340772"/>
              <a:ext cx="5691352" cy="80929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065282" y="5376705"/>
              <a:ext cx="7725103" cy="107139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03130" y="788276"/>
              <a:ext cx="0" cy="5612524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03131" y="2012731"/>
              <a:ext cx="66215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403130" y="5961994"/>
              <a:ext cx="66215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>
              <a:off x="4351282" y="2212418"/>
              <a:ext cx="725213" cy="867772"/>
            </a:xfrm>
            <a:prstGeom prst="curvedRightArrow">
              <a:avLst>
                <a:gd name="adj1" fmla="val 25000"/>
                <a:gd name="adj2" fmla="val 50000"/>
                <a:gd name="adj3" fmla="val 5108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>
              <a:off x="4020208" y="2170381"/>
              <a:ext cx="1056288" cy="1689543"/>
            </a:xfrm>
            <a:prstGeom prst="curvedRightArrow">
              <a:avLst>
                <a:gd name="adj1" fmla="val 25000"/>
                <a:gd name="adj2" fmla="val 50000"/>
                <a:gd name="adj3" fmla="val 6380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>
              <a:off x="3527534" y="2012731"/>
              <a:ext cx="1647496" cy="2938306"/>
            </a:xfrm>
            <a:prstGeom prst="curvedRightArrow">
              <a:avLst>
                <a:gd name="adj1" fmla="val 25000"/>
                <a:gd name="adj2" fmla="val 50000"/>
                <a:gd name="adj3" fmla="val 5562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065283" y="1587062"/>
              <a:ext cx="7725102" cy="85133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25214" y="336325"/>
              <a:ext cx="5171090" cy="102410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36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969</TotalTime>
  <Words>3116</Words>
  <Application>Microsoft Office PowerPoint</Application>
  <PresentationFormat>Широкоэкранный</PresentationFormat>
  <Paragraphs>332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Times New Roman</vt:lpstr>
      <vt:lpstr>Небеса</vt:lpstr>
      <vt:lpstr>Судові рішення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Судові рішення </dc:title>
  <dc:creator>Пользователь Windows</dc:creator>
  <cp:lastModifiedBy>Пользователь Windows</cp:lastModifiedBy>
  <cp:revision>77</cp:revision>
  <dcterms:created xsi:type="dcterms:W3CDTF">2020-03-21T10:51:20Z</dcterms:created>
  <dcterms:modified xsi:type="dcterms:W3CDTF">2020-05-13T06:09:35Z</dcterms:modified>
</cp:coreProperties>
</file>