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43" r:id="rId2"/>
  </p:sldMasterIdLst>
  <p:sldIdLst>
    <p:sldId id="256" r:id="rId3"/>
    <p:sldId id="267" r:id="rId4"/>
    <p:sldId id="277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8" r:id="rId36"/>
    <p:sldId id="309" r:id="rId37"/>
    <p:sldId id="307" r:id="rId3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0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1F9BC-0738-46F2-B263-104AFC15948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56E5465F-B1F2-4FF1-8839-17B5ADDE2490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лекція</a:t>
          </a:r>
          <a:endParaRPr lang="ru-RU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4E5D27F-CC05-4C70-B1BE-7B095582413D}" type="parTrans" cxnId="{46D89C0A-0592-4A3D-BFD5-55544A36F348}">
      <dgm:prSet/>
      <dgm:spPr/>
      <dgm:t>
        <a:bodyPr/>
        <a:lstStyle/>
        <a:p>
          <a:endParaRPr lang="ru-RU"/>
        </a:p>
      </dgm:t>
    </dgm:pt>
    <dgm:pt modelId="{ACA298D3-2641-4752-AB2B-FB057D43DFDB}" type="sibTrans" cxnId="{46D89C0A-0592-4A3D-BFD5-55544A36F348}">
      <dgm:prSet/>
      <dgm:spPr/>
      <dgm:t>
        <a:bodyPr/>
        <a:lstStyle/>
        <a:p>
          <a:endParaRPr lang="ru-RU"/>
        </a:p>
      </dgm:t>
    </dgm:pt>
    <dgm:pt modelId="{742A94AE-CE12-4B99-8F12-1AE47D159CA9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консультація</a:t>
          </a:r>
          <a:endParaRPr lang="ru-RU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459A2D-DE2D-4AA4-BF78-F5E087FBCC55}" type="parTrans" cxnId="{BC1315D5-166C-439A-BAFF-CD11733C7C54}">
      <dgm:prSet/>
      <dgm:spPr/>
      <dgm:t>
        <a:bodyPr/>
        <a:lstStyle/>
        <a:p>
          <a:endParaRPr lang="ru-RU"/>
        </a:p>
      </dgm:t>
    </dgm:pt>
    <dgm:pt modelId="{68EFE234-BCDC-4EA5-BEDE-7BB25072DF3C}" type="sibTrans" cxnId="{BC1315D5-166C-439A-BAFF-CD11733C7C54}">
      <dgm:prSet/>
      <dgm:spPr/>
      <dgm:t>
        <a:bodyPr/>
        <a:lstStyle/>
        <a:p>
          <a:endParaRPr lang="ru-RU"/>
        </a:p>
      </dgm:t>
    </dgm:pt>
    <dgm:pt modelId="{F3EA39E0-7AFA-4E2E-9413-4C88C340A256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семінарське</a:t>
          </a:r>
          <a:r>
            <a:rPr lang="uk-UA" b="1" i="1" dirty="0">
              <a:latin typeface="Arial" pitchFamily="34" charset="0"/>
              <a:cs typeface="Arial" pitchFamily="34" charset="0"/>
            </a:rPr>
            <a:t> </a:t>
          </a:r>
          <a:r>
            <a:rPr lang="uk-UA" b="1" i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заняття</a:t>
          </a:r>
          <a:endParaRPr lang="ru-RU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42006B6-57C4-415B-B1F5-22F27E3DBD52}" type="parTrans" cxnId="{11D18B99-F44E-43D5-959E-233C0556860B}">
      <dgm:prSet/>
      <dgm:spPr/>
      <dgm:t>
        <a:bodyPr/>
        <a:lstStyle/>
        <a:p>
          <a:endParaRPr lang="ru-RU"/>
        </a:p>
      </dgm:t>
    </dgm:pt>
    <dgm:pt modelId="{6C757560-3E39-42F5-A615-EF64AE5F41CC}" type="sibTrans" cxnId="{11D18B99-F44E-43D5-959E-233C0556860B}">
      <dgm:prSet/>
      <dgm:spPr/>
      <dgm:t>
        <a:bodyPr/>
        <a:lstStyle/>
        <a:p>
          <a:endParaRPr lang="ru-RU"/>
        </a:p>
      </dgm:t>
    </dgm:pt>
    <dgm:pt modelId="{199B235D-1EFD-454F-9F53-49DB8D86546F}">
      <dgm:prSet custT="1"/>
      <dgm:spPr/>
      <dgm:t>
        <a:bodyPr/>
        <a:lstStyle/>
        <a:p>
          <a:pPr algn="ctr"/>
          <a:endParaRPr lang="ru-RU" sz="2400" b="1" dirty="0"/>
        </a:p>
      </dgm:t>
    </dgm:pt>
    <dgm:pt modelId="{059EF846-2A17-49A7-A3AE-7B0BA8374519}" type="parTrans" cxnId="{3A08C144-8DA4-4006-99A2-85CEAD2FB4CC}">
      <dgm:prSet/>
      <dgm:spPr/>
      <dgm:t>
        <a:bodyPr/>
        <a:lstStyle/>
        <a:p>
          <a:endParaRPr lang="ru-RU"/>
        </a:p>
      </dgm:t>
    </dgm:pt>
    <dgm:pt modelId="{BA682818-9561-43F1-98DD-8509430A366F}" type="sibTrans" cxnId="{3A08C144-8DA4-4006-99A2-85CEAD2FB4CC}">
      <dgm:prSet/>
      <dgm:spPr/>
      <dgm:t>
        <a:bodyPr/>
        <a:lstStyle/>
        <a:p>
          <a:endParaRPr lang="ru-RU"/>
        </a:p>
      </dgm:t>
    </dgm:pt>
    <dgm:pt modelId="{9C4CD58E-4142-4447-A4B9-966E30B1DE12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/>
            <a:t>самостійна робота</a:t>
          </a:r>
          <a:endParaRPr lang="ru-RU" sz="2400" b="1" dirty="0" smtClean="0"/>
        </a:p>
        <a:p>
          <a:pPr marL="285750" indent="0" defTabSz="2889250">
            <a:lnSpc>
              <a:spcPct val="90000"/>
            </a:lnSpc>
            <a:buNone/>
          </a:pPr>
          <a:endParaRPr lang="ru-RU" dirty="0"/>
        </a:p>
      </dgm:t>
    </dgm:pt>
    <dgm:pt modelId="{9420C07F-AAF2-4652-A4F8-4416935AD16F}" type="parTrans" cxnId="{E1552DFF-8CBA-44F5-A2E8-DED3C99C6FE9}">
      <dgm:prSet/>
      <dgm:spPr/>
      <dgm:t>
        <a:bodyPr/>
        <a:lstStyle/>
        <a:p>
          <a:endParaRPr lang="ru-RU"/>
        </a:p>
      </dgm:t>
    </dgm:pt>
    <dgm:pt modelId="{ED35E6E3-2C60-4871-B9E6-B6C81533CB43}" type="sibTrans" cxnId="{E1552DFF-8CBA-44F5-A2E8-DED3C99C6FE9}">
      <dgm:prSet/>
      <dgm:spPr/>
      <dgm:t>
        <a:bodyPr/>
        <a:lstStyle/>
        <a:p>
          <a:endParaRPr lang="ru-RU"/>
        </a:p>
      </dgm:t>
    </dgm:pt>
    <dgm:pt modelId="{64EE5DCA-0DB9-4FAF-A91F-4B8A85B34E28}">
      <dgm:prSet custT="1"/>
      <dgm:spPr/>
      <dgm:t>
        <a:bodyPr/>
        <a:lstStyle/>
        <a:p>
          <a:r>
            <a:rPr lang="uk-UA" sz="2400" b="1" dirty="0" smtClean="0"/>
            <a:t>самостійна робота</a:t>
          </a:r>
          <a:endParaRPr lang="ru-RU" sz="2400" dirty="0"/>
        </a:p>
      </dgm:t>
    </dgm:pt>
    <dgm:pt modelId="{8859AE39-2EAC-471C-8223-46F24BB8220E}" type="parTrans" cxnId="{42BB8049-3CF2-4EC5-A227-0D72D240DA62}">
      <dgm:prSet/>
      <dgm:spPr/>
      <dgm:t>
        <a:bodyPr/>
        <a:lstStyle/>
        <a:p>
          <a:endParaRPr lang="ru-RU"/>
        </a:p>
      </dgm:t>
    </dgm:pt>
    <dgm:pt modelId="{A868C07D-18F9-4506-AADF-C3345303AB22}" type="sibTrans" cxnId="{42BB8049-3CF2-4EC5-A227-0D72D240DA62}">
      <dgm:prSet/>
      <dgm:spPr/>
      <dgm:t>
        <a:bodyPr/>
        <a:lstStyle/>
        <a:p>
          <a:endParaRPr lang="ru-RU"/>
        </a:p>
      </dgm:t>
    </dgm:pt>
    <dgm:pt modelId="{F05FBDCD-6FBF-49B9-B838-CEB0E78E1E67}" type="pres">
      <dgm:prSet presAssocID="{7871F9BC-0738-46F2-B263-104AFC159485}" presName="Name0" presStyleCnt="0">
        <dgm:presLayoutVars>
          <dgm:dir/>
          <dgm:animLvl val="lvl"/>
          <dgm:resizeHandles val="exact"/>
        </dgm:presLayoutVars>
      </dgm:prSet>
      <dgm:spPr/>
    </dgm:pt>
    <dgm:pt modelId="{137FC0D3-2FC0-411F-BD21-571521A10B26}" type="pres">
      <dgm:prSet presAssocID="{7871F9BC-0738-46F2-B263-104AFC159485}" presName="tSp" presStyleCnt="0"/>
      <dgm:spPr/>
    </dgm:pt>
    <dgm:pt modelId="{DFA90D11-6082-42F9-A050-129A25056D0E}" type="pres">
      <dgm:prSet presAssocID="{7871F9BC-0738-46F2-B263-104AFC159485}" presName="bSp" presStyleCnt="0"/>
      <dgm:spPr/>
    </dgm:pt>
    <dgm:pt modelId="{502E8B62-E49C-49BC-AF63-9431996217C4}" type="pres">
      <dgm:prSet presAssocID="{7871F9BC-0738-46F2-B263-104AFC159485}" presName="process" presStyleCnt="0"/>
      <dgm:spPr/>
    </dgm:pt>
    <dgm:pt modelId="{F6626DBE-D871-44D6-B481-6D6A4C045421}" type="pres">
      <dgm:prSet presAssocID="{56E5465F-B1F2-4FF1-8839-17B5ADDE2490}" presName="composite1" presStyleCnt="0"/>
      <dgm:spPr/>
    </dgm:pt>
    <dgm:pt modelId="{3C27F1B7-0A4F-4E4C-880F-48EA59A2BF25}" type="pres">
      <dgm:prSet presAssocID="{56E5465F-B1F2-4FF1-8839-17B5ADDE2490}" presName="dummyNode1" presStyleLbl="node1" presStyleIdx="0" presStyleCnt="3"/>
      <dgm:spPr/>
    </dgm:pt>
    <dgm:pt modelId="{AC17E4A3-049B-4900-AEDF-AAA7101BD9EA}" type="pres">
      <dgm:prSet presAssocID="{56E5465F-B1F2-4FF1-8839-17B5ADDE2490}" presName="childNode1" presStyleLbl="bgAcc1" presStyleIdx="0" presStyleCnt="3" custLinFactNeighborX="-199" custLinFactNeighborY="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E3BB5-4C02-4090-BA7B-9DCB233FD00C}" type="pres">
      <dgm:prSet presAssocID="{56E5465F-B1F2-4FF1-8839-17B5ADDE249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B37DF-AB72-482C-B92E-38A4D3A6AEF8}" type="pres">
      <dgm:prSet presAssocID="{56E5465F-B1F2-4FF1-8839-17B5ADDE249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AAFA9-84DB-479C-A97D-2070FCB6A86C}" type="pres">
      <dgm:prSet presAssocID="{56E5465F-B1F2-4FF1-8839-17B5ADDE2490}" presName="connSite1" presStyleCnt="0"/>
      <dgm:spPr/>
    </dgm:pt>
    <dgm:pt modelId="{D825C77D-F441-4508-81D5-4A8BFA8E80C6}" type="pres">
      <dgm:prSet presAssocID="{ACA298D3-2641-4752-AB2B-FB057D43DFDB}" presName="Name9" presStyleLbl="sibTrans2D1" presStyleIdx="0" presStyleCnt="2"/>
      <dgm:spPr/>
      <dgm:t>
        <a:bodyPr/>
        <a:lstStyle/>
        <a:p>
          <a:endParaRPr lang="ru-RU"/>
        </a:p>
      </dgm:t>
    </dgm:pt>
    <dgm:pt modelId="{869C642E-6598-4651-B8A2-D5902C4460DC}" type="pres">
      <dgm:prSet presAssocID="{742A94AE-CE12-4B99-8F12-1AE47D159CA9}" presName="composite2" presStyleCnt="0"/>
      <dgm:spPr/>
    </dgm:pt>
    <dgm:pt modelId="{4FCFEFFF-5798-4FF3-81B4-C09C1BDE48C6}" type="pres">
      <dgm:prSet presAssocID="{742A94AE-CE12-4B99-8F12-1AE47D159CA9}" presName="dummyNode2" presStyleLbl="node1" presStyleIdx="0" presStyleCnt="3"/>
      <dgm:spPr/>
    </dgm:pt>
    <dgm:pt modelId="{3EA7F586-1C5C-4602-90B1-F07166508407}" type="pres">
      <dgm:prSet presAssocID="{742A94AE-CE12-4B99-8F12-1AE47D159CA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BEC32E-6EA5-448D-9A0E-4FCE0F18A4A0}" type="pres">
      <dgm:prSet presAssocID="{742A94AE-CE12-4B99-8F12-1AE47D159CA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2BBF82-6B22-4459-9565-1FE453A50249}" type="pres">
      <dgm:prSet presAssocID="{742A94AE-CE12-4B99-8F12-1AE47D159CA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6D285-2E79-4679-BAD8-542793E0424F}" type="pres">
      <dgm:prSet presAssocID="{742A94AE-CE12-4B99-8F12-1AE47D159CA9}" presName="connSite2" presStyleCnt="0"/>
      <dgm:spPr/>
    </dgm:pt>
    <dgm:pt modelId="{A08CCD50-BB28-4E09-B27E-8DC87FDABE56}" type="pres">
      <dgm:prSet presAssocID="{68EFE234-BCDC-4EA5-BEDE-7BB25072DF3C}" presName="Name18" presStyleLbl="sibTrans2D1" presStyleIdx="1" presStyleCnt="2"/>
      <dgm:spPr/>
      <dgm:t>
        <a:bodyPr/>
        <a:lstStyle/>
        <a:p>
          <a:endParaRPr lang="ru-RU"/>
        </a:p>
      </dgm:t>
    </dgm:pt>
    <dgm:pt modelId="{31337DD8-3FCF-4236-B192-11BBB9B3087F}" type="pres">
      <dgm:prSet presAssocID="{F3EA39E0-7AFA-4E2E-9413-4C88C340A256}" presName="composite1" presStyleCnt="0"/>
      <dgm:spPr/>
    </dgm:pt>
    <dgm:pt modelId="{795AA7F1-8F41-4E18-95C9-FB8CDF461BE9}" type="pres">
      <dgm:prSet presAssocID="{F3EA39E0-7AFA-4E2E-9413-4C88C340A256}" presName="dummyNode1" presStyleLbl="node1" presStyleIdx="1" presStyleCnt="3"/>
      <dgm:spPr/>
    </dgm:pt>
    <dgm:pt modelId="{1BB1B946-B84C-486B-B396-41F1D516E167}" type="pres">
      <dgm:prSet presAssocID="{F3EA39E0-7AFA-4E2E-9413-4C88C340A25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F0709F-0041-423C-94F5-980275FC2A06}" type="pres">
      <dgm:prSet presAssocID="{F3EA39E0-7AFA-4E2E-9413-4C88C340A25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6C0E0E-BE0A-4163-A8D4-7E7507851B57}" type="pres">
      <dgm:prSet presAssocID="{F3EA39E0-7AFA-4E2E-9413-4C88C340A25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D7A6F-C80B-424B-9375-294DB9AF2212}" type="pres">
      <dgm:prSet presAssocID="{F3EA39E0-7AFA-4E2E-9413-4C88C340A256}" presName="connSite1" presStyleCnt="0"/>
      <dgm:spPr/>
    </dgm:pt>
  </dgm:ptLst>
  <dgm:cxnLst>
    <dgm:cxn modelId="{BC1315D5-166C-439A-BAFF-CD11733C7C54}" srcId="{7871F9BC-0738-46F2-B263-104AFC159485}" destId="{742A94AE-CE12-4B99-8F12-1AE47D159CA9}" srcOrd="1" destOrd="0" parTransId="{18459A2D-DE2D-4AA4-BF78-F5E087FBCC55}" sibTransId="{68EFE234-BCDC-4EA5-BEDE-7BB25072DF3C}"/>
    <dgm:cxn modelId="{4FEA98DD-B7D5-4227-BCCD-581A6FC5FC38}" type="presOf" srcId="{742A94AE-CE12-4B99-8F12-1AE47D159CA9}" destId="{162BBF82-6B22-4459-9565-1FE453A50249}" srcOrd="0" destOrd="0" presId="urn:microsoft.com/office/officeart/2005/8/layout/hProcess4"/>
    <dgm:cxn modelId="{11D18B99-F44E-43D5-959E-233C0556860B}" srcId="{7871F9BC-0738-46F2-B263-104AFC159485}" destId="{F3EA39E0-7AFA-4E2E-9413-4C88C340A256}" srcOrd="2" destOrd="0" parTransId="{142006B6-57C4-415B-B1F5-22F27E3DBD52}" sibTransId="{6C757560-3E39-42F5-A615-EF64AE5F41CC}"/>
    <dgm:cxn modelId="{2F595D79-589D-403C-B5B4-B89AAA74D822}" type="presOf" srcId="{56E5465F-B1F2-4FF1-8839-17B5ADDE2490}" destId="{CFBB37DF-AB72-482C-B92E-38A4D3A6AEF8}" srcOrd="0" destOrd="0" presId="urn:microsoft.com/office/officeart/2005/8/layout/hProcess4"/>
    <dgm:cxn modelId="{6880DD38-3559-457C-A898-2470B11501BA}" type="presOf" srcId="{64EE5DCA-0DB9-4FAF-A91F-4B8A85B34E28}" destId="{1BB1B946-B84C-486B-B396-41F1D516E167}" srcOrd="0" destOrd="0" presId="urn:microsoft.com/office/officeart/2005/8/layout/hProcess4"/>
    <dgm:cxn modelId="{1A8AB345-6DBC-4CA7-B82C-960128ECD9F4}" type="presOf" srcId="{9C4CD58E-4142-4447-A4B9-966E30B1DE12}" destId="{79BEC32E-6EA5-448D-9A0E-4FCE0F18A4A0}" srcOrd="1" destOrd="0" presId="urn:microsoft.com/office/officeart/2005/8/layout/hProcess4"/>
    <dgm:cxn modelId="{AB523CC6-220C-498E-8C9C-AF0E46562F4E}" type="presOf" srcId="{7871F9BC-0738-46F2-B263-104AFC159485}" destId="{F05FBDCD-6FBF-49B9-B838-CEB0E78E1E67}" srcOrd="0" destOrd="0" presId="urn:microsoft.com/office/officeart/2005/8/layout/hProcess4"/>
    <dgm:cxn modelId="{E1552DFF-8CBA-44F5-A2E8-DED3C99C6FE9}" srcId="{742A94AE-CE12-4B99-8F12-1AE47D159CA9}" destId="{9C4CD58E-4142-4447-A4B9-966E30B1DE12}" srcOrd="0" destOrd="0" parTransId="{9420C07F-AAF2-4652-A4F8-4416935AD16F}" sibTransId="{ED35E6E3-2C60-4871-B9E6-B6C81533CB43}"/>
    <dgm:cxn modelId="{0A271F72-91E9-4FCF-AAA2-D0C39A7D185F}" type="presOf" srcId="{F3EA39E0-7AFA-4E2E-9413-4C88C340A256}" destId="{A06C0E0E-BE0A-4163-A8D4-7E7507851B57}" srcOrd="0" destOrd="0" presId="urn:microsoft.com/office/officeart/2005/8/layout/hProcess4"/>
    <dgm:cxn modelId="{32C35ADB-4AF0-40C2-9808-E24AF938EA62}" type="presOf" srcId="{199B235D-1EFD-454F-9F53-49DB8D86546F}" destId="{AC17E4A3-049B-4900-AEDF-AAA7101BD9EA}" srcOrd="0" destOrd="0" presId="urn:microsoft.com/office/officeart/2005/8/layout/hProcess4"/>
    <dgm:cxn modelId="{46D89C0A-0592-4A3D-BFD5-55544A36F348}" srcId="{7871F9BC-0738-46F2-B263-104AFC159485}" destId="{56E5465F-B1F2-4FF1-8839-17B5ADDE2490}" srcOrd="0" destOrd="0" parTransId="{44E5D27F-CC05-4C70-B1BE-7B095582413D}" sibTransId="{ACA298D3-2641-4752-AB2B-FB057D43DFDB}"/>
    <dgm:cxn modelId="{0F351815-9D58-4F54-A579-B76C05308CDB}" type="presOf" srcId="{9C4CD58E-4142-4447-A4B9-966E30B1DE12}" destId="{3EA7F586-1C5C-4602-90B1-F07166508407}" srcOrd="0" destOrd="0" presId="urn:microsoft.com/office/officeart/2005/8/layout/hProcess4"/>
    <dgm:cxn modelId="{382F8AB8-57B7-45FC-A639-84BFC4B12799}" type="presOf" srcId="{64EE5DCA-0DB9-4FAF-A91F-4B8A85B34E28}" destId="{DEF0709F-0041-423C-94F5-980275FC2A06}" srcOrd="1" destOrd="0" presId="urn:microsoft.com/office/officeart/2005/8/layout/hProcess4"/>
    <dgm:cxn modelId="{E84EF0B4-6D87-45C9-B1BC-60C59EF0FAF4}" type="presOf" srcId="{68EFE234-BCDC-4EA5-BEDE-7BB25072DF3C}" destId="{A08CCD50-BB28-4E09-B27E-8DC87FDABE56}" srcOrd="0" destOrd="0" presId="urn:microsoft.com/office/officeart/2005/8/layout/hProcess4"/>
    <dgm:cxn modelId="{A659F92F-A497-4F20-94C2-BD3C5F7B754C}" type="presOf" srcId="{ACA298D3-2641-4752-AB2B-FB057D43DFDB}" destId="{D825C77D-F441-4508-81D5-4A8BFA8E80C6}" srcOrd="0" destOrd="0" presId="urn:microsoft.com/office/officeart/2005/8/layout/hProcess4"/>
    <dgm:cxn modelId="{42BB8049-3CF2-4EC5-A227-0D72D240DA62}" srcId="{F3EA39E0-7AFA-4E2E-9413-4C88C340A256}" destId="{64EE5DCA-0DB9-4FAF-A91F-4B8A85B34E28}" srcOrd="0" destOrd="0" parTransId="{8859AE39-2EAC-471C-8223-46F24BB8220E}" sibTransId="{A868C07D-18F9-4506-AADF-C3345303AB22}"/>
    <dgm:cxn modelId="{3A08C144-8DA4-4006-99A2-85CEAD2FB4CC}" srcId="{56E5465F-B1F2-4FF1-8839-17B5ADDE2490}" destId="{199B235D-1EFD-454F-9F53-49DB8D86546F}" srcOrd="0" destOrd="0" parTransId="{059EF846-2A17-49A7-A3AE-7B0BA8374519}" sibTransId="{BA682818-9561-43F1-98DD-8509430A366F}"/>
    <dgm:cxn modelId="{DEDEC8A4-321E-4D05-8F10-480F1F54C65E}" type="presOf" srcId="{199B235D-1EFD-454F-9F53-49DB8D86546F}" destId="{248E3BB5-4C02-4090-BA7B-9DCB233FD00C}" srcOrd="1" destOrd="0" presId="urn:microsoft.com/office/officeart/2005/8/layout/hProcess4"/>
    <dgm:cxn modelId="{780AB6D1-674C-4E4A-8C74-956CD50DA41C}" type="presParOf" srcId="{F05FBDCD-6FBF-49B9-B838-CEB0E78E1E67}" destId="{137FC0D3-2FC0-411F-BD21-571521A10B26}" srcOrd="0" destOrd="0" presId="urn:microsoft.com/office/officeart/2005/8/layout/hProcess4"/>
    <dgm:cxn modelId="{708DA863-86A3-43C1-B41D-EF3B8DD877D6}" type="presParOf" srcId="{F05FBDCD-6FBF-49B9-B838-CEB0E78E1E67}" destId="{DFA90D11-6082-42F9-A050-129A25056D0E}" srcOrd="1" destOrd="0" presId="urn:microsoft.com/office/officeart/2005/8/layout/hProcess4"/>
    <dgm:cxn modelId="{8D80333E-2126-4BB3-8531-1B95BFE9D590}" type="presParOf" srcId="{F05FBDCD-6FBF-49B9-B838-CEB0E78E1E67}" destId="{502E8B62-E49C-49BC-AF63-9431996217C4}" srcOrd="2" destOrd="0" presId="urn:microsoft.com/office/officeart/2005/8/layout/hProcess4"/>
    <dgm:cxn modelId="{345EFB02-5DDD-405F-8381-CA301A7B866B}" type="presParOf" srcId="{502E8B62-E49C-49BC-AF63-9431996217C4}" destId="{F6626DBE-D871-44D6-B481-6D6A4C045421}" srcOrd="0" destOrd="0" presId="urn:microsoft.com/office/officeart/2005/8/layout/hProcess4"/>
    <dgm:cxn modelId="{8C1EB7D9-178D-446A-9F34-C9C1608C25A4}" type="presParOf" srcId="{F6626DBE-D871-44D6-B481-6D6A4C045421}" destId="{3C27F1B7-0A4F-4E4C-880F-48EA59A2BF25}" srcOrd="0" destOrd="0" presId="urn:microsoft.com/office/officeart/2005/8/layout/hProcess4"/>
    <dgm:cxn modelId="{911966C3-57DD-4A0E-A180-71AC7E684097}" type="presParOf" srcId="{F6626DBE-D871-44D6-B481-6D6A4C045421}" destId="{AC17E4A3-049B-4900-AEDF-AAA7101BD9EA}" srcOrd="1" destOrd="0" presId="urn:microsoft.com/office/officeart/2005/8/layout/hProcess4"/>
    <dgm:cxn modelId="{013AF672-7753-45B6-8DAB-08A0B0370D53}" type="presParOf" srcId="{F6626DBE-D871-44D6-B481-6D6A4C045421}" destId="{248E3BB5-4C02-4090-BA7B-9DCB233FD00C}" srcOrd="2" destOrd="0" presId="urn:microsoft.com/office/officeart/2005/8/layout/hProcess4"/>
    <dgm:cxn modelId="{7278A011-0B5E-442E-A82A-C30CD94CB1AF}" type="presParOf" srcId="{F6626DBE-D871-44D6-B481-6D6A4C045421}" destId="{CFBB37DF-AB72-482C-B92E-38A4D3A6AEF8}" srcOrd="3" destOrd="0" presId="urn:microsoft.com/office/officeart/2005/8/layout/hProcess4"/>
    <dgm:cxn modelId="{408626F6-9926-4CC9-9765-0FA0B4C8CC88}" type="presParOf" srcId="{F6626DBE-D871-44D6-B481-6D6A4C045421}" destId="{587AAFA9-84DB-479C-A97D-2070FCB6A86C}" srcOrd="4" destOrd="0" presId="urn:microsoft.com/office/officeart/2005/8/layout/hProcess4"/>
    <dgm:cxn modelId="{A8A0A01F-27C7-46DE-9E53-F7D17435EF95}" type="presParOf" srcId="{502E8B62-E49C-49BC-AF63-9431996217C4}" destId="{D825C77D-F441-4508-81D5-4A8BFA8E80C6}" srcOrd="1" destOrd="0" presId="urn:microsoft.com/office/officeart/2005/8/layout/hProcess4"/>
    <dgm:cxn modelId="{9267B7DD-ECF8-4AC5-AC46-ED59CBA57723}" type="presParOf" srcId="{502E8B62-E49C-49BC-AF63-9431996217C4}" destId="{869C642E-6598-4651-B8A2-D5902C4460DC}" srcOrd="2" destOrd="0" presId="urn:microsoft.com/office/officeart/2005/8/layout/hProcess4"/>
    <dgm:cxn modelId="{7F8015C2-4F2F-406A-8C43-8784A85CB062}" type="presParOf" srcId="{869C642E-6598-4651-B8A2-D5902C4460DC}" destId="{4FCFEFFF-5798-4FF3-81B4-C09C1BDE48C6}" srcOrd="0" destOrd="0" presId="urn:microsoft.com/office/officeart/2005/8/layout/hProcess4"/>
    <dgm:cxn modelId="{397E0630-EE36-472A-92E0-648B1B130B06}" type="presParOf" srcId="{869C642E-6598-4651-B8A2-D5902C4460DC}" destId="{3EA7F586-1C5C-4602-90B1-F07166508407}" srcOrd="1" destOrd="0" presId="urn:microsoft.com/office/officeart/2005/8/layout/hProcess4"/>
    <dgm:cxn modelId="{EC736015-A187-4515-A555-AAE5BCAC9F6C}" type="presParOf" srcId="{869C642E-6598-4651-B8A2-D5902C4460DC}" destId="{79BEC32E-6EA5-448D-9A0E-4FCE0F18A4A0}" srcOrd="2" destOrd="0" presId="urn:microsoft.com/office/officeart/2005/8/layout/hProcess4"/>
    <dgm:cxn modelId="{5ECAAFC4-206E-48FB-B71F-4AD684F8B327}" type="presParOf" srcId="{869C642E-6598-4651-B8A2-D5902C4460DC}" destId="{162BBF82-6B22-4459-9565-1FE453A50249}" srcOrd="3" destOrd="0" presId="urn:microsoft.com/office/officeart/2005/8/layout/hProcess4"/>
    <dgm:cxn modelId="{05696C76-C83E-4BBF-8797-F60C3952CF47}" type="presParOf" srcId="{869C642E-6598-4651-B8A2-D5902C4460DC}" destId="{3DE6D285-2E79-4679-BAD8-542793E0424F}" srcOrd="4" destOrd="0" presId="urn:microsoft.com/office/officeart/2005/8/layout/hProcess4"/>
    <dgm:cxn modelId="{80117516-22CF-45FD-ABB3-53B67A0DA136}" type="presParOf" srcId="{502E8B62-E49C-49BC-AF63-9431996217C4}" destId="{A08CCD50-BB28-4E09-B27E-8DC87FDABE56}" srcOrd="3" destOrd="0" presId="urn:microsoft.com/office/officeart/2005/8/layout/hProcess4"/>
    <dgm:cxn modelId="{986C8352-96AD-426F-B980-8954618CA08B}" type="presParOf" srcId="{502E8B62-E49C-49BC-AF63-9431996217C4}" destId="{31337DD8-3FCF-4236-B192-11BBB9B3087F}" srcOrd="4" destOrd="0" presId="urn:microsoft.com/office/officeart/2005/8/layout/hProcess4"/>
    <dgm:cxn modelId="{ECA02B1F-D506-42B7-AFCF-D9404617ABA2}" type="presParOf" srcId="{31337DD8-3FCF-4236-B192-11BBB9B3087F}" destId="{795AA7F1-8F41-4E18-95C9-FB8CDF461BE9}" srcOrd="0" destOrd="0" presId="urn:microsoft.com/office/officeart/2005/8/layout/hProcess4"/>
    <dgm:cxn modelId="{6DCC1F79-D511-4674-AE6B-3EC03CE953CB}" type="presParOf" srcId="{31337DD8-3FCF-4236-B192-11BBB9B3087F}" destId="{1BB1B946-B84C-486B-B396-41F1D516E167}" srcOrd="1" destOrd="0" presId="urn:microsoft.com/office/officeart/2005/8/layout/hProcess4"/>
    <dgm:cxn modelId="{80528DC5-C7CC-4C38-9E4C-D68793145B37}" type="presParOf" srcId="{31337DD8-3FCF-4236-B192-11BBB9B3087F}" destId="{DEF0709F-0041-423C-94F5-980275FC2A06}" srcOrd="2" destOrd="0" presId="urn:microsoft.com/office/officeart/2005/8/layout/hProcess4"/>
    <dgm:cxn modelId="{88F4143B-22DB-45D1-92D5-F8D82C8A0C73}" type="presParOf" srcId="{31337DD8-3FCF-4236-B192-11BBB9B3087F}" destId="{A06C0E0E-BE0A-4163-A8D4-7E7507851B57}" srcOrd="3" destOrd="0" presId="urn:microsoft.com/office/officeart/2005/8/layout/hProcess4"/>
    <dgm:cxn modelId="{09BC98E3-DE8C-4B97-B2B0-E2E291A78CBE}" type="presParOf" srcId="{31337DD8-3FCF-4236-B192-11BBB9B3087F}" destId="{B8BD7A6F-C80B-424B-9375-294DB9AF221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1F785-7797-4FBF-AF89-BFFE8C7DBDF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D9DE5-A3F7-478D-A789-A864BE13C64D}">
      <dgm:prSet phldrT="[Текст]" custT="1"/>
      <dgm:spPr/>
      <dgm:t>
        <a:bodyPr/>
        <a:lstStyle/>
        <a:p>
          <a:r>
            <a:rPr lang="uk-UA" sz="3600" b="1" i="1" cap="small" baseline="0" dirty="0">
              <a:latin typeface="Arial" pitchFamily="34" charset="0"/>
              <a:cs typeface="Arial" pitchFamily="34" charset="0"/>
            </a:rPr>
            <a:t>Семінар</a:t>
          </a:r>
          <a:endParaRPr lang="ru-RU" sz="3600" b="1" i="1" cap="small" baseline="0" dirty="0">
            <a:latin typeface="Arial" pitchFamily="34" charset="0"/>
            <a:cs typeface="Arial" pitchFamily="34" charset="0"/>
          </a:endParaRPr>
        </a:p>
      </dgm:t>
    </dgm:pt>
    <dgm:pt modelId="{CA81DA19-3DCA-4B2A-88FE-5F35FCD49F9D}" type="parTrans" cxnId="{51FC019C-0D4D-4580-BEFB-91CEC18137E6}">
      <dgm:prSet/>
      <dgm:spPr/>
      <dgm:t>
        <a:bodyPr/>
        <a:lstStyle/>
        <a:p>
          <a:endParaRPr lang="ru-RU"/>
        </a:p>
      </dgm:t>
    </dgm:pt>
    <dgm:pt modelId="{DD827EF4-5D9C-4DB9-8B63-08A0789F3AC0}" type="sibTrans" cxnId="{51FC019C-0D4D-4580-BEFB-91CEC18137E6}">
      <dgm:prSet/>
      <dgm:spPr/>
      <dgm:t>
        <a:bodyPr/>
        <a:lstStyle/>
        <a:p>
          <a:endParaRPr lang="ru-RU"/>
        </a:p>
      </dgm:t>
    </dgm:pt>
    <dgm:pt modelId="{538098BE-9F07-40B5-B9D4-C55FF02DACB8}">
      <dgm:prSet phldrT="[Текст]" custT="1"/>
      <dgm:spPr/>
      <dgm:t>
        <a:bodyPr/>
        <a:lstStyle/>
        <a:p>
          <a:r>
            <a:rPr lang="uk-UA" sz="2200" b="1" i="1" dirty="0">
              <a:latin typeface="Arial" pitchFamily="34" charset="0"/>
              <a:cs typeface="Arial" pitchFamily="34" charset="0"/>
            </a:rPr>
            <a:t>підготовче</a:t>
          </a:r>
          <a:r>
            <a:rPr lang="uk-UA" sz="2200" i="1" dirty="0">
              <a:latin typeface="Arial" pitchFamily="34" charset="0"/>
              <a:cs typeface="Arial" pitchFamily="34" charset="0"/>
            </a:rPr>
            <a:t> (</a:t>
          </a:r>
          <a:r>
            <a:rPr lang="uk-UA" sz="2200" i="1" dirty="0" err="1">
              <a:latin typeface="Arial" pitchFamily="34" charset="0"/>
              <a:cs typeface="Arial" pitchFamily="34" charset="0"/>
            </a:rPr>
            <a:t>просемінар-ське</a:t>
          </a:r>
          <a:r>
            <a:rPr lang="uk-UA" sz="2200" i="1" dirty="0">
              <a:latin typeface="Arial" pitchFamily="34" charset="0"/>
              <a:cs typeface="Arial" pitchFamily="34" charset="0"/>
            </a:rPr>
            <a:t> заняття)</a:t>
          </a:r>
          <a:endParaRPr lang="ru-RU" sz="2200" i="1" dirty="0">
            <a:latin typeface="Arial" pitchFamily="34" charset="0"/>
            <a:cs typeface="Arial" pitchFamily="34" charset="0"/>
          </a:endParaRPr>
        </a:p>
      </dgm:t>
    </dgm:pt>
    <dgm:pt modelId="{0BCFF970-3301-4FD0-92F1-F304800048DC}" type="parTrans" cxnId="{60882EF9-EC19-4842-A4DC-53C95119BE03}">
      <dgm:prSet/>
      <dgm:spPr/>
      <dgm:t>
        <a:bodyPr/>
        <a:lstStyle/>
        <a:p>
          <a:endParaRPr lang="ru-RU"/>
        </a:p>
      </dgm:t>
    </dgm:pt>
    <dgm:pt modelId="{39DC32C6-D568-464E-B95C-444B42714AF1}" type="sibTrans" cxnId="{60882EF9-EC19-4842-A4DC-53C95119BE03}">
      <dgm:prSet/>
      <dgm:spPr/>
      <dgm:t>
        <a:bodyPr/>
        <a:lstStyle/>
        <a:p>
          <a:endParaRPr lang="ru-RU"/>
        </a:p>
      </dgm:t>
    </dgm:pt>
    <dgm:pt modelId="{2E42A6E2-E88F-4810-87F6-3187663B7060}">
      <dgm:prSet phldrT="[Текст]" custT="1"/>
      <dgm:spPr/>
      <dgm:t>
        <a:bodyPr/>
        <a:lstStyle/>
        <a:p>
          <a:r>
            <a:rPr lang="uk-UA" sz="2200" b="1" i="1" dirty="0">
              <a:latin typeface="Arial" pitchFamily="34" charset="0"/>
              <a:cs typeface="Arial" pitchFamily="34" charset="0"/>
            </a:rPr>
            <a:t>семінарське заняття</a:t>
          </a:r>
          <a:endParaRPr lang="ru-RU" sz="2200" b="1" i="1" dirty="0">
            <a:latin typeface="Arial" pitchFamily="34" charset="0"/>
            <a:cs typeface="Arial" pitchFamily="34" charset="0"/>
          </a:endParaRPr>
        </a:p>
      </dgm:t>
    </dgm:pt>
    <dgm:pt modelId="{52D6C2CA-8B9B-430A-967E-7219ECEC90DA}" type="parTrans" cxnId="{4BF2C213-FC49-45D8-8D9E-B3EEAAB9C213}">
      <dgm:prSet/>
      <dgm:spPr/>
      <dgm:t>
        <a:bodyPr/>
        <a:lstStyle/>
        <a:p>
          <a:endParaRPr lang="ru-RU"/>
        </a:p>
      </dgm:t>
    </dgm:pt>
    <dgm:pt modelId="{8F3CB507-4ECF-430A-B3DD-2448FC9A4B77}" type="sibTrans" cxnId="{4BF2C213-FC49-45D8-8D9E-B3EEAAB9C213}">
      <dgm:prSet/>
      <dgm:spPr/>
      <dgm:t>
        <a:bodyPr/>
        <a:lstStyle/>
        <a:p>
          <a:endParaRPr lang="ru-RU"/>
        </a:p>
      </dgm:t>
    </dgm:pt>
    <dgm:pt modelId="{9A90CBA7-0DBA-4599-8A3F-92669D6D4081}">
      <dgm:prSet custT="1"/>
      <dgm:spPr/>
      <dgm:t>
        <a:bodyPr/>
        <a:lstStyle/>
        <a:p>
          <a:r>
            <a:rPr lang="uk-UA" sz="2200" b="1" i="1" dirty="0">
              <a:latin typeface="Arial" pitchFamily="34" charset="0"/>
              <a:cs typeface="Arial" pitchFamily="34" charset="0"/>
            </a:rPr>
            <a:t>між-предметний семінар</a:t>
          </a:r>
          <a:endParaRPr lang="ru-RU" sz="2200" b="1" i="1" dirty="0">
            <a:latin typeface="Arial" pitchFamily="34" charset="0"/>
            <a:cs typeface="Arial" pitchFamily="34" charset="0"/>
          </a:endParaRPr>
        </a:p>
      </dgm:t>
    </dgm:pt>
    <dgm:pt modelId="{3C99A170-B489-4E54-AE26-0E75878DA991}" type="parTrans" cxnId="{463346C0-18B4-4423-972A-C1C65295687B}">
      <dgm:prSet/>
      <dgm:spPr/>
      <dgm:t>
        <a:bodyPr/>
        <a:lstStyle/>
        <a:p>
          <a:endParaRPr lang="ru-RU"/>
        </a:p>
      </dgm:t>
    </dgm:pt>
    <dgm:pt modelId="{7670F57B-348B-4E89-A5B4-6971896A9D93}" type="sibTrans" cxnId="{463346C0-18B4-4423-972A-C1C65295687B}">
      <dgm:prSet/>
      <dgm:spPr/>
      <dgm:t>
        <a:bodyPr/>
        <a:lstStyle/>
        <a:p>
          <a:endParaRPr lang="ru-RU"/>
        </a:p>
      </dgm:t>
    </dgm:pt>
    <dgm:pt modelId="{01F95347-1FD0-4FD0-9925-D3CAD3DBC178}" type="pres">
      <dgm:prSet presAssocID="{87D1F785-7797-4FBF-AF89-BFFE8C7DBD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599A16-F339-4D52-8154-963EE987A98E}" type="pres">
      <dgm:prSet presAssocID="{18FD9DE5-A3F7-478D-A789-A864BE13C64D}" presName="hierRoot1" presStyleCnt="0"/>
      <dgm:spPr/>
    </dgm:pt>
    <dgm:pt modelId="{B6D779FD-2834-4C87-90E0-B843B042B4D6}" type="pres">
      <dgm:prSet presAssocID="{18FD9DE5-A3F7-478D-A789-A864BE13C64D}" presName="composite" presStyleCnt="0"/>
      <dgm:spPr/>
    </dgm:pt>
    <dgm:pt modelId="{0615D712-F9B0-47E2-A5C4-50A2186C5065}" type="pres">
      <dgm:prSet presAssocID="{18FD9DE5-A3F7-478D-A789-A864BE13C64D}" presName="background" presStyleLbl="node0" presStyleIdx="0" presStyleCnt="1"/>
      <dgm:spPr/>
    </dgm:pt>
    <dgm:pt modelId="{18586185-EA85-45D7-90CF-B6FD33DE7C8C}" type="pres">
      <dgm:prSet presAssocID="{18FD9DE5-A3F7-478D-A789-A864BE13C6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D2E9ED-1B4B-45BF-A5FA-50DDB36CCC62}" type="pres">
      <dgm:prSet presAssocID="{18FD9DE5-A3F7-478D-A789-A864BE13C64D}" presName="hierChild2" presStyleCnt="0"/>
      <dgm:spPr/>
    </dgm:pt>
    <dgm:pt modelId="{DE22FC21-C91E-429C-8DB4-7532208EE404}" type="pres">
      <dgm:prSet presAssocID="{0BCFF970-3301-4FD0-92F1-F304800048D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3D682F1-4B8C-42BB-A8DF-664A1F15EED7}" type="pres">
      <dgm:prSet presAssocID="{538098BE-9F07-40B5-B9D4-C55FF02DACB8}" presName="hierRoot2" presStyleCnt="0"/>
      <dgm:spPr/>
    </dgm:pt>
    <dgm:pt modelId="{03652CD9-4C72-4F75-B44B-AD5DE8B6F66D}" type="pres">
      <dgm:prSet presAssocID="{538098BE-9F07-40B5-B9D4-C55FF02DACB8}" presName="composite2" presStyleCnt="0"/>
      <dgm:spPr/>
    </dgm:pt>
    <dgm:pt modelId="{56A645C2-AC64-4B3C-AC4C-34ABD6E17554}" type="pres">
      <dgm:prSet presAssocID="{538098BE-9F07-40B5-B9D4-C55FF02DACB8}" presName="background2" presStyleLbl="node2" presStyleIdx="0" presStyleCnt="3"/>
      <dgm:spPr/>
    </dgm:pt>
    <dgm:pt modelId="{43F3727E-C9F4-4948-B502-D2EA6542CEC1}" type="pres">
      <dgm:prSet presAssocID="{538098BE-9F07-40B5-B9D4-C55FF02DACB8}" presName="text2" presStyleLbl="fgAcc2" presStyleIdx="0" presStyleCnt="3" custLinFactNeighborX="-515" custLinFactNeighborY="3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2035CD-6E18-4250-BFD5-932A675F466A}" type="pres">
      <dgm:prSet presAssocID="{538098BE-9F07-40B5-B9D4-C55FF02DACB8}" presName="hierChild3" presStyleCnt="0"/>
      <dgm:spPr/>
    </dgm:pt>
    <dgm:pt modelId="{F755C494-9EC8-4269-A32B-7E4911DEFD05}" type="pres">
      <dgm:prSet presAssocID="{52D6C2CA-8B9B-430A-967E-7219ECEC90D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82B6E0B-5F3E-4C86-880C-CB9C116EC437}" type="pres">
      <dgm:prSet presAssocID="{2E42A6E2-E88F-4810-87F6-3187663B7060}" presName="hierRoot2" presStyleCnt="0"/>
      <dgm:spPr/>
    </dgm:pt>
    <dgm:pt modelId="{CA34725C-3A91-4219-9758-7943C5242F0D}" type="pres">
      <dgm:prSet presAssocID="{2E42A6E2-E88F-4810-87F6-3187663B7060}" presName="composite2" presStyleCnt="0"/>
      <dgm:spPr/>
    </dgm:pt>
    <dgm:pt modelId="{C85650F3-C38F-401D-B559-6D1E899D2236}" type="pres">
      <dgm:prSet presAssocID="{2E42A6E2-E88F-4810-87F6-3187663B7060}" presName="background2" presStyleLbl="node2" presStyleIdx="1" presStyleCnt="3"/>
      <dgm:spPr/>
    </dgm:pt>
    <dgm:pt modelId="{94767CDB-35C6-48A8-B626-0E44F9197720}" type="pres">
      <dgm:prSet presAssocID="{2E42A6E2-E88F-4810-87F6-3187663B706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7BA45-3273-4332-9D3D-4FC68EED8615}" type="pres">
      <dgm:prSet presAssocID="{2E42A6E2-E88F-4810-87F6-3187663B7060}" presName="hierChild3" presStyleCnt="0"/>
      <dgm:spPr/>
    </dgm:pt>
    <dgm:pt modelId="{E72FE6B5-61A9-4829-913A-FA23237381F1}" type="pres">
      <dgm:prSet presAssocID="{3C99A170-B489-4E54-AE26-0E75878DA99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9B1FC04-A256-457C-AB4B-5FC170B0A018}" type="pres">
      <dgm:prSet presAssocID="{9A90CBA7-0DBA-4599-8A3F-92669D6D4081}" presName="hierRoot2" presStyleCnt="0"/>
      <dgm:spPr/>
    </dgm:pt>
    <dgm:pt modelId="{A860DA1D-158A-4962-96D6-0844BF7FD683}" type="pres">
      <dgm:prSet presAssocID="{9A90CBA7-0DBA-4599-8A3F-92669D6D4081}" presName="composite2" presStyleCnt="0"/>
      <dgm:spPr/>
    </dgm:pt>
    <dgm:pt modelId="{3E8DD011-9A5E-42BC-875B-39A3DACA0353}" type="pres">
      <dgm:prSet presAssocID="{9A90CBA7-0DBA-4599-8A3F-92669D6D4081}" presName="background2" presStyleLbl="node2" presStyleIdx="2" presStyleCnt="3"/>
      <dgm:spPr/>
    </dgm:pt>
    <dgm:pt modelId="{3C4BD496-39A5-4ADA-B866-A1723654B3DB}" type="pres">
      <dgm:prSet presAssocID="{9A90CBA7-0DBA-4599-8A3F-92669D6D408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118D74-05A8-4733-B239-76F17950C4C2}" type="pres">
      <dgm:prSet presAssocID="{9A90CBA7-0DBA-4599-8A3F-92669D6D4081}" presName="hierChild3" presStyleCnt="0"/>
      <dgm:spPr/>
    </dgm:pt>
  </dgm:ptLst>
  <dgm:cxnLst>
    <dgm:cxn modelId="{51FC019C-0D4D-4580-BEFB-91CEC18137E6}" srcId="{87D1F785-7797-4FBF-AF89-BFFE8C7DBDFA}" destId="{18FD9DE5-A3F7-478D-A789-A864BE13C64D}" srcOrd="0" destOrd="0" parTransId="{CA81DA19-3DCA-4B2A-88FE-5F35FCD49F9D}" sibTransId="{DD827EF4-5D9C-4DB9-8B63-08A0789F3AC0}"/>
    <dgm:cxn modelId="{4BF2C213-FC49-45D8-8D9E-B3EEAAB9C213}" srcId="{18FD9DE5-A3F7-478D-A789-A864BE13C64D}" destId="{2E42A6E2-E88F-4810-87F6-3187663B7060}" srcOrd="1" destOrd="0" parTransId="{52D6C2CA-8B9B-430A-967E-7219ECEC90DA}" sibTransId="{8F3CB507-4ECF-430A-B3DD-2448FC9A4B77}"/>
    <dgm:cxn modelId="{C33DF8CD-F13D-44E2-A8FC-8AAA0A7445EB}" type="presOf" srcId="{2E42A6E2-E88F-4810-87F6-3187663B7060}" destId="{94767CDB-35C6-48A8-B626-0E44F9197720}" srcOrd="0" destOrd="0" presId="urn:microsoft.com/office/officeart/2005/8/layout/hierarchy1"/>
    <dgm:cxn modelId="{777147F7-2E74-40AE-8BAE-2C9C3B7A7A36}" type="presOf" srcId="{9A90CBA7-0DBA-4599-8A3F-92669D6D4081}" destId="{3C4BD496-39A5-4ADA-B866-A1723654B3DB}" srcOrd="0" destOrd="0" presId="urn:microsoft.com/office/officeart/2005/8/layout/hierarchy1"/>
    <dgm:cxn modelId="{8A01DBEB-B5AD-40ED-9211-C6EFB3402639}" type="presOf" srcId="{87D1F785-7797-4FBF-AF89-BFFE8C7DBDFA}" destId="{01F95347-1FD0-4FD0-9925-D3CAD3DBC178}" srcOrd="0" destOrd="0" presId="urn:microsoft.com/office/officeart/2005/8/layout/hierarchy1"/>
    <dgm:cxn modelId="{463346C0-18B4-4423-972A-C1C65295687B}" srcId="{18FD9DE5-A3F7-478D-A789-A864BE13C64D}" destId="{9A90CBA7-0DBA-4599-8A3F-92669D6D4081}" srcOrd="2" destOrd="0" parTransId="{3C99A170-B489-4E54-AE26-0E75878DA991}" sibTransId="{7670F57B-348B-4E89-A5B4-6971896A9D93}"/>
    <dgm:cxn modelId="{60882EF9-EC19-4842-A4DC-53C95119BE03}" srcId="{18FD9DE5-A3F7-478D-A789-A864BE13C64D}" destId="{538098BE-9F07-40B5-B9D4-C55FF02DACB8}" srcOrd="0" destOrd="0" parTransId="{0BCFF970-3301-4FD0-92F1-F304800048DC}" sibTransId="{39DC32C6-D568-464E-B95C-444B42714AF1}"/>
    <dgm:cxn modelId="{1ABA54AB-06C6-4A80-AA5C-9AA1B624EBD4}" type="presOf" srcId="{0BCFF970-3301-4FD0-92F1-F304800048DC}" destId="{DE22FC21-C91E-429C-8DB4-7532208EE404}" srcOrd="0" destOrd="0" presId="urn:microsoft.com/office/officeart/2005/8/layout/hierarchy1"/>
    <dgm:cxn modelId="{4BA1C308-A3F1-469E-BBBF-95EB45698D76}" type="presOf" srcId="{52D6C2CA-8B9B-430A-967E-7219ECEC90DA}" destId="{F755C494-9EC8-4269-A32B-7E4911DEFD05}" srcOrd="0" destOrd="0" presId="urn:microsoft.com/office/officeart/2005/8/layout/hierarchy1"/>
    <dgm:cxn modelId="{36DE169C-50D0-40F5-AB1D-C53EAF3122D4}" type="presOf" srcId="{3C99A170-B489-4E54-AE26-0E75878DA991}" destId="{E72FE6B5-61A9-4829-913A-FA23237381F1}" srcOrd="0" destOrd="0" presId="urn:microsoft.com/office/officeart/2005/8/layout/hierarchy1"/>
    <dgm:cxn modelId="{8639DBA4-1701-4957-A5E4-2D8927E25B93}" type="presOf" srcId="{18FD9DE5-A3F7-478D-A789-A864BE13C64D}" destId="{18586185-EA85-45D7-90CF-B6FD33DE7C8C}" srcOrd="0" destOrd="0" presId="urn:microsoft.com/office/officeart/2005/8/layout/hierarchy1"/>
    <dgm:cxn modelId="{45FA546D-B1CA-44A5-910E-C1D691817686}" type="presOf" srcId="{538098BE-9F07-40B5-B9D4-C55FF02DACB8}" destId="{43F3727E-C9F4-4948-B502-D2EA6542CEC1}" srcOrd="0" destOrd="0" presId="urn:microsoft.com/office/officeart/2005/8/layout/hierarchy1"/>
    <dgm:cxn modelId="{BB5D5469-F330-489E-AA35-25DCA400C12A}" type="presParOf" srcId="{01F95347-1FD0-4FD0-9925-D3CAD3DBC178}" destId="{B7599A16-F339-4D52-8154-963EE987A98E}" srcOrd="0" destOrd="0" presId="urn:microsoft.com/office/officeart/2005/8/layout/hierarchy1"/>
    <dgm:cxn modelId="{60C366D5-2D9A-45B6-9557-F233C47FAD7C}" type="presParOf" srcId="{B7599A16-F339-4D52-8154-963EE987A98E}" destId="{B6D779FD-2834-4C87-90E0-B843B042B4D6}" srcOrd="0" destOrd="0" presId="urn:microsoft.com/office/officeart/2005/8/layout/hierarchy1"/>
    <dgm:cxn modelId="{743DC42C-873A-4428-887F-94E0753D7CE2}" type="presParOf" srcId="{B6D779FD-2834-4C87-90E0-B843B042B4D6}" destId="{0615D712-F9B0-47E2-A5C4-50A2186C5065}" srcOrd="0" destOrd="0" presId="urn:microsoft.com/office/officeart/2005/8/layout/hierarchy1"/>
    <dgm:cxn modelId="{5CC4ABF9-0E3B-4CE4-A193-FD578DB96BBF}" type="presParOf" srcId="{B6D779FD-2834-4C87-90E0-B843B042B4D6}" destId="{18586185-EA85-45D7-90CF-B6FD33DE7C8C}" srcOrd="1" destOrd="0" presId="urn:microsoft.com/office/officeart/2005/8/layout/hierarchy1"/>
    <dgm:cxn modelId="{EF8FAC96-62BF-482A-80F3-E1A5785B7E6E}" type="presParOf" srcId="{B7599A16-F339-4D52-8154-963EE987A98E}" destId="{43D2E9ED-1B4B-45BF-A5FA-50DDB36CCC62}" srcOrd="1" destOrd="0" presId="urn:microsoft.com/office/officeart/2005/8/layout/hierarchy1"/>
    <dgm:cxn modelId="{2B123B63-6EBE-424C-9F31-23434AEF2011}" type="presParOf" srcId="{43D2E9ED-1B4B-45BF-A5FA-50DDB36CCC62}" destId="{DE22FC21-C91E-429C-8DB4-7532208EE404}" srcOrd="0" destOrd="0" presId="urn:microsoft.com/office/officeart/2005/8/layout/hierarchy1"/>
    <dgm:cxn modelId="{77B8A5FA-44D5-413C-8030-344A71E08333}" type="presParOf" srcId="{43D2E9ED-1B4B-45BF-A5FA-50DDB36CCC62}" destId="{43D682F1-4B8C-42BB-A8DF-664A1F15EED7}" srcOrd="1" destOrd="0" presId="urn:microsoft.com/office/officeart/2005/8/layout/hierarchy1"/>
    <dgm:cxn modelId="{5E20B8F4-96B8-4693-AAE0-32276F4850B3}" type="presParOf" srcId="{43D682F1-4B8C-42BB-A8DF-664A1F15EED7}" destId="{03652CD9-4C72-4F75-B44B-AD5DE8B6F66D}" srcOrd="0" destOrd="0" presId="urn:microsoft.com/office/officeart/2005/8/layout/hierarchy1"/>
    <dgm:cxn modelId="{79EA4805-2176-4C4C-B2F9-93C2C3C1A264}" type="presParOf" srcId="{03652CD9-4C72-4F75-B44B-AD5DE8B6F66D}" destId="{56A645C2-AC64-4B3C-AC4C-34ABD6E17554}" srcOrd="0" destOrd="0" presId="urn:microsoft.com/office/officeart/2005/8/layout/hierarchy1"/>
    <dgm:cxn modelId="{10B24CA0-0920-4E44-95E1-5355A94F4E7A}" type="presParOf" srcId="{03652CD9-4C72-4F75-B44B-AD5DE8B6F66D}" destId="{43F3727E-C9F4-4948-B502-D2EA6542CEC1}" srcOrd="1" destOrd="0" presId="urn:microsoft.com/office/officeart/2005/8/layout/hierarchy1"/>
    <dgm:cxn modelId="{A7DCB5E4-33B0-48C4-A19F-DB0201BAA60D}" type="presParOf" srcId="{43D682F1-4B8C-42BB-A8DF-664A1F15EED7}" destId="{6A2035CD-6E18-4250-BFD5-932A675F466A}" srcOrd="1" destOrd="0" presId="urn:microsoft.com/office/officeart/2005/8/layout/hierarchy1"/>
    <dgm:cxn modelId="{46F493A5-B71D-49E9-A96C-DC50F5C598E8}" type="presParOf" srcId="{43D2E9ED-1B4B-45BF-A5FA-50DDB36CCC62}" destId="{F755C494-9EC8-4269-A32B-7E4911DEFD05}" srcOrd="2" destOrd="0" presId="urn:microsoft.com/office/officeart/2005/8/layout/hierarchy1"/>
    <dgm:cxn modelId="{29D83101-05B6-4CC5-B0CE-C8DA4EF02D51}" type="presParOf" srcId="{43D2E9ED-1B4B-45BF-A5FA-50DDB36CCC62}" destId="{E82B6E0B-5F3E-4C86-880C-CB9C116EC437}" srcOrd="3" destOrd="0" presId="urn:microsoft.com/office/officeart/2005/8/layout/hierarchy1"/>
    <dgm:cxn modelId="{0F1A9C6E-11A5-42CA-BE77-B75931E680EA}" type="presParOf" srcId="{E82B6E0B-5F3E-4C86-880C-CB9C116EC437}" destId="{CA34725C-3A91-4219-9758-7943C5242F0D}" srcOrd="0" destOrd="0" presId="urn:microsoft.com/office/officeart/2005/8/layout/hierarchy1"/>
    <dgm:cxn modelId="{C3B834F1-50BD-4A2D-87E1-B52E962E9A7E}" type="presParOf" srcId="{CA34725C-3A91-4219-9758-7943C5242F0D}" destId="{C85650F3-C38F-401D-B559-6D1E899D2236}" srcOrd="0" destOrd="0" presId="urn:microsoft.com/office/officeart/2005/8/layout/hierarchy1"/>
    <dgm:cxn modelId="{33E290F1-AF03-4471-B3C1-7508F9C61081}" type="presParOf" srcId="{CA34725C-3A91-4219-9758-7943C5242F0D}" destId="{94767CDB-35C6-48A8-B626-0E44F9197720}" srcOrd="1" destOrd="0" presId="urn:microsoft.com/office/officeart/2005/8/layout/hierarchy1"/>
    <dgm:cxn modelId="{1177C620-B30C-409F-A075-FF8A8A9A5693}" type="presParOf" srcId="{E82B6E0B-5F3E-4C86-880C-CB9C116EC437}" destId="{9D97BA45-3273-4332-9D3D-4FC68EED8615}" srcOrd="1" destOrd="0" presId="urn:microsoft.com/office/officeart/2005/8/layout/hierarchy1"/>
    <dgm:cxn modelId="{E80F76CD-FA29-40C7-A471-6CCA73D74B39}" type="presParOf" srcId="{43D2E9ED-1B4B-45BF-A5FA-50DDB36CCC62}" destId="{E72FE6B5-61A9-4829-913A-FA23237381F1}" srcOrd="4" destOrd="0" presId="urn:microsoft.com/office/officeart/2005/8/layout/hierarchy1"/>
    <dgm:cxn modelId="{7772ACEA-6C30-4B41-A972-3DD1B3249645}" type="presParOf" srcId="{43D2E9ED-1B4B-45BF-A5FA-50DDB36CCC62}" destId="{29B1FC04-A256-457C-AB4B-5FC170B0A018}" srcOrd="5" destOrd="0" presId="urn:microsoft.com/office/officeart/2005/8/layout/hierarchy1"/>
    <dgm:cxn modelId="{DA56761F-2A1E-4313-8DE4-CBC9F4DFCB55}" type="presParOf" srcId="{29B1FC04-A256-457C-AB4B-5FC170B0A018}" destId="{A860DA1D-158A-4962-96D6-0844BF7FD683}" srcOrd="0" destOrd="0" presId="urn:microsoft.com/office/officeart/2005/8/layout/hierarchy1"/>
    <dgm:cxn modelId="{AF92D1B2-BC84-4433-88C7-69858465710B}" type="presParOf" srcId="{A860DA1D-158A-4962-96D6-0844BF7FD683}" destId="{3E8DD011-9A5E-42BC-875B-39A3DACA0353}" srcOrd="0" destOrd="0" presId="urn:microsoft.com/office/officeart/2005/8/layout/hierarchy1"/>
    <dgm:cxn modelId="{82642B8D-A868-47F7-B960-A9B071A2AC56}" type="presParOf" srcId="{A860DA1D-158A-4962-96D6-0844BF7FD683}" destId="{3C4BD496-39A5-4ADA-B866-A1723654B3DB}" srcOrd="1" destOrd="0" presId="urn:microsoft.com/office/officeart/2005/8/layout/hierarchy1"/>
    <dgm:cxn modelId="{BCCF46B9-B7D6-45FF-BAF6-059A7FF01C4D}" type="presParOf" srcId="{29B1FC04-A256-457C-AB4B-5FC170B0A018}" destId="{7D118D74-05A8-4733-B239-76F17950C4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55AA47-1C8E-4D94-A3A0-429B1E21A92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D103EE-CED4-4CC9-ABD3-778EAD09458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дидактичною метою</a:t>
          </a:r>
          <a:endParaRPr lang="ru-RU" sz="2200" baseline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7E160026-6636-4FFD-AA7A-13843112F3B1}" type="parTrans" cxnId="{61706860-8C77-4C5F-8F1F-4138C6255C33}">
      <dgm:prSet/>
      <dgm:spPr/>
      <dgm:t>
        <a:bodyPr/>
        <a:lstStyle/>
        <a:p>
          <a:endParaRPr lang="ru-RU"/>
        </a:p>
      </dgm:t>
    </dgm:pt>
    <dgm:pt modelId="{538B066B-44AE-451B-861A-D01EFF9D4A30}" type="sibTrans" cxnId="{61706860-8C77-4C5F-8F1F-4138C6255C33}">
      <dgm:prSet/>
      <dgm:spPr/>
      <dgm:t>
        <a:bodyPr/>
        <a:lstStyle/>
        <a:p>
          <a:endParaRPr lang="ru-RU"/>
        </a:p>
      </dgm:t>
    </dgm:pt>
    <dgm:pt modelId="{17ABEBE3-1D3A-4682-AFE1-AA13C610CC96}">
      <dgm:prSet phldrT="[Текст]" phldr="1"/>
      <dgm:spPr/>
      <dgm:t>
        <a:bodyPr/>
        <a:lstStyle/>
        <a:p>
          <a:endParaRPr lang="ru-RU" dirty="0"/>
        </a:p>
      </dgm:t>
    </dgm:pt>
    <dgm:pt modelId="{6971CB66-73D0-46C8-9A65-2792A2324333}" type="sibTrans" cxnId="{009F57A6-6D88-4126-BF2D-4492AAB56E9E}">
      <dgm:prSet/>
      <dgm:spPr/>
      <dgm:t>
        <a:bodyPr/>
        <a:lstStyle/>
        <a:p>
          <a:endParaRPr lang="ru-RU"/>
        </a:p>
      </dgm:t>
    </dgm:pt>
    <dgm:pt modelId="{FFBAF1DD-910C-45D4-A741-73A5DA4A557A}" type="parTrans" cxnId="{009F57A6-6D88-4126-BF2D-4492AAB56E9E}">
      <dgm:prSet/>
      <dgm:spPr/>
      <dgm:t>
        <a:bodyPr/>
        <a:lstStyle/>
        <a:p>
          <a:endParaRPr lang="ru-RU"/>
        </a:p>
      </dgm:t>
    </dgm:pt>
    <dgm:pt modelId="{A5A47D51-3482-4B58-BB37-37DC00EA797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СЕМІНАРСЬКЕ ЗАНЯТТЯ</a:t>
          </a:r>
          <a:endParaRPr lang="ru-RU" b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8BB0852-2EC8-44BF-81D4-B7B488533F7A}" type="parTrans" cxnId="{9A7E8A95-258B-43C6-BF25-D28AAE8EAD8B}">
      <dgm:prSet/>
      <dgm:spPr/>
      <dgm:t>
        <a:bodyPr/>
        <a:lstStyle/>
        <a:p>
          <a:endParaRPr lang="ru-RU"/>
        </a:p>
      </dgm:t>
    </dgm:pt>
    <dgm:pt modelId="{FDD9A180-462E-4723-82A5-2885CA3B6598}" type="sibTrans" cxnId="{9A7E8A95-258B-43C6-BF25-D28AAE8EAD8B}">
      <dgm:prSet/>
      <dgm:spPr/>
      <dgm:t>
        <a:bodyPr/>
        <a:lstStyle/>
        <a:p>
          <a:endParaRPr lang="ru-RU"/>
        </a:p>
      </dgm:t>
    </dgm:pt>
    <dgm:pt modelId="{283DB507-B7F9-42FE-A696-080C47B61DB7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характером навчального матеріалу, джерел, за якими працюють учні</a:t>
          </a:r>
          <a:endParaRPr lang="ru-RU" sz="2200" baseline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84BB5C00-C4CF-4D92-8806-96798E3154AB}" type="parTrans" cxnId="{5F236ED9-EBE8-4A22-9B20-4BDEC6612CC8}">
      <dgm:prSet/>
      <dgm:spPr/>
      <dgm:t>
        <a:bodyPr/>
        <a:lstStyle/>
        <a:p>
          <a:endParaRPr lang="ru-RU"/>
        </a:p>
      </dgm:t>
    </dgm:pt>
    <dgm:pt modelId="{18500DCB-B5E8-44E1-A840-1BF5094CFF2A}" type="sibTrans" cxnId="{5F236ED9-EBE8-4A22-9B20-4BDEC6612CC8}">
      <dgm:prSet/>
      <dgm:spPr/>
      <dgm:t>
        <a:bodyPr/>
        <a:lstStyle/>
        <a:p>
          <a:endParaRPr lang="ru-RU"/>
        </a:p>
      </dgm:t>
    </dgm:pt>
    <dgm:pt modelId="{63A0A22D-B3DD-4661-A9C2-30DA5B4323D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sz="2200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способом проведення</a:t>
          </a:r>
          <a:endParaRPr lang="ru-RU" sz="2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2AEC3E1-B9A9-471E-B4B9-34BB526E7888}" type="parTrans" cxnId="{C593E23D-006B-420D-82F1-D0F042AC0070}">
      <dgm:prSet/>
      <dgm:spPr/>
      <dgm:t>
        <a:bodyPr/>
        <a:lstStyle/>
        <a:p>
          <a:endParaRPr lang="ru-RU"/>
        </a:p>
      </dgm:t>
    </dgm:pt>
    <dgm:pt modelId="{9B5D719B-7848-42FB-8682-4C184085E51D}" type="sibTrans" cxnId="{C593E23D-006B-420D-82F1-D0F042AC0070}">
      <dgm:prSet/>
      <dgm:spPr/>
      <dgm:t>
        <a:bodyPr/>
        <a:lstStyle/>
        <a:p>
          <a:endParaRPr lang="ru-RU"/>
        </a:p>
      </dgm:t>
    </dgm:pt>
    <dgm:pt modelId="{EAE26D52-2D7D-47F7-A800-64F13BF04AF3}" type="pres">
      <dgm:prSet presAssocID="{8B55AA47-1C8E-4D94-A3A0-429B1E21A9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8A56014-E5F5-44B4-B3CB-508459C42BED}" type="pres">
      <dgm:prSet presAssocID="{17ABEBE3-1D3A-4682-AFE1-AA13C610CC96}" presName="root1" presStyleCnt="0"/>
      <dgm:spPr/>
    </dgm:pt>
    <dgm:pt modelId="{E42C48F2-EBDF-484E-A7BE-C6A3D52AECF5}" type="pres">
      <dgm:prSet presAssocID="{17ABEBE3-1D3A-4682-AFE1-AA13C610CC96}" presName="LevelOneTextNode" presStyleLbl="node0" presStyleIdx="0" presStyleCnt="2" custLinFactNeighborX="-31349" custLinFactNeighborY="-2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AB9EB7-36ED-44AD-A902-E09BB1A31E25}" type="pres">
      <dgm:prSet presAssocID="{17ABEBE3-1D3A-4682-AFE1-AA13C610CC96}" presName="level2hierChild" presStyleCnt="0"/>
      <dgm:spPr/>
    </dgm:pt>
    <dgm:pt modelId="{4B449D17-3D39-45F1-8651-672C892F9320}" type="pres">
      <dgm:prSet presAssocID="{7E160026-6636-4FFD-AA7A-13843112F3B1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811F3060-D952-4858-9287-434B33C24219}" type="pres">
      <dgm:prSet presAssocID="{7E160026-6636-4FFD-AA7A-13843112F3B1}" presName="connTx" presStyleLbl="parChTrans1D2" presStyleIdx="0" presStyleCnt="3"/>
      <dgm:spPr/>
      <dgm:t>
        <a:bodyPr/>
        <a:lstStyle/>
        <a:p>
          <a:endParaRPr lang="uk-UA"/>
        </a:p>
      </dgm:t>
    </dgm:pt>
    <dgm:pt modelId="{D6AA5A86-811E-40BA-B75F-0A17C81CED0B}" type="pres">
      <dgm:prSet presAssocID="{0FD103EE-CED4-4CC9-ABD3-778EAD094581}" presName="root2" presStyleCnt="0"/>
      <dgm:spPr/>
    </dgm:pt>
    <dgm:pt modelId="{E3C283BB-E2DB-46A6-9F66-81A31109A8AE}" type="pres">
      <dgm:prSet presAssocID="{0FD103EE-CED4-4CC9-ABD3-778EAD094581}" presName="LevelTwoTextNode" presStyleLbl="node2" presStyleIdx="0" presStyleCnt="3" custScaleX="133312" custLinFactNeighborX="-43485" custLinFactNeighborY="28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CFFC27D-A5A0-47D7-8C37-A7EBFF93F98F}" type="pres">
      <dgm:prSet presAssocID="{0FD103EE-CED4-4CC9-ABD3-778EAD094581}" presName="level3hierChild" presStyleCnt="0"/>
      <dgm:spPr/>
    </dgm:pt>
    <dgm:pt modelId="{CC6CE6DC-0AA4-40DA-9002-90B202CFEA98}" type="pres">
      <dgm:prSet presAssocID="{84BB5C00-C4CF-4D92-8806-96798E3154AB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98D9CC78-BEF1-4553-B8B0-D2A971C60ACC}" type="pres">
      <dgm:prSet presAssocID="{84BB5C00-C4CF-4D92-8806-96798E3154AB}" presName="connTx" presStyleLbl="parChTrans1D2" presStyleIdx="1" presStyleCnt="3"/>
      <dgm:spPr/>
      <dgm:t>
        <a:bodyPr/>
        <a:lstStyle/>
        <a:p>
          <a:endParaRPr lang="uk-UA"/>
        </a:p>
      </dgm:t>
    </dgm:pt>
    <dgm:pt modelId="{354B0595-05D8-4446-B27E-D7B9B4B50795}" type="pres">
      <dgm:prSet presAssocID="{283DB507-B7F9-42FE-A696-080C47B61DB7}" presName="root2" presStyleCnt="0"/>
      <dgm:spPr/>
    </dgm:pt>
    <dgm:pt modelId="{B8966147-2F97-47B0-B197-E3AB8E9B396E}" type="pres">
      <dgm:prSet presAssocID="{283DB507-B7F9-42FE-A696-080C47B61DB7}" presName="LevelTwoTextNode" presStyleLbl="node2" presStyleIdx="1" presStyleCnt="3" custScaleX="221069" custScaleY="2091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5B74107-B145-477D-8322-1BD1EA7D7570}" type="pres">
      <dgm:prSet presAssocID="{283DB507-B7F9-42FE-A696-080C47B61DB7}" presName="level3hierChild" presStyleCnt="0"/>
      <dgm:spPr/>
    </dgm:pt>
    <dgm:pt modelId="{66EF3427-083E-4360-9772-4A80EE9E5FD7}" type="pres">
      <dgm:prSet presAssocID="{42AEC3E1-B9A9-471E-B4B9-34BB526E7888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67C88D22-FFE2-4BCF-96DA-CEB27E60E05F}" type="pres">
      <dgm:prSet presAssocID="{42AEC3E1-B9A9-471E-B4B9-34BB526E7888}" presName="connTx" presStyleLbl="parChTrans1D2" presStyleIdx="2" presStyleCnt="3"/>
      <dgm:spPr/>
      <dgm:t>
        <a:bodyPr/>
        <a:lstStyle/>
        <a:p>
          <a:endParaRPr lang="uk-UA"/>
        </a:p>
      </dgm:t>
    </dgm:pt>
    <dgm:pt modelId="{BC419EC7-C0DE-48F8-8E9C-191A7910D3F9}" type="pres">
      <dgm:prSet presAssocID="{63A0A22D-B3DD-4661-A9C2-30DA5B4323DA}" presName="root2" presStyleCnt="0"/>
      <dgm:spPr/>
    </dgm:pt>
    <dgm:pt modelId="{D3B2554C-A641-4FEC-A94A-F81B4ABF8FC8}" type="pres">
      <dgm:prSet presAssocID="{63A0A22D-B3DD-4661-A9C2-30DA5B4323DA}" presName="LevelTwoTextNode" presStyleLbl="node2" presStyleIdx="2" presStyleCnt="3" custLinFactNeighborX="-40876" custLinFactNeighborY="-277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13057C7-CB00-4E34-959C-DD3FAE34B476}" type="pres">
      <dgm:prSet presAssocID="{63A0A22D-B3DD-4661-A9C2-30DA5B4323DA}" presName="level3hierChild" presStyleCnt="0"/>
      <dgm:spPr/>
    </dgm:pt>
    <dgm:pt modelId="{D51B8A11-5605-414E-B4E0-38ED24B875B3}" type="pres">
      <dgm:prSet presAssocID="{A5A47D51-3482-4B58-BB37-37DC00EA797D}" presName="root1" presStyleCnt="0"/>
      <dgm:spPr/>
    </dgm:pt>
    <dgm:pt modelId="{B72EB79A-8916-4678-B0EF-26C1DA6A71E4}" type="pres">
      <dgm:prSet presAssocID="{A5A47D51-3482-4B58-BB37-37DC00EA797D}" presName="LevelOneTextNode" presStyleLbl="node0" presStyleIdx="1" presStyleCnt="2" custLinFactY="-17595" custLinFactNeighborX="-33958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39AC78-E40D-47C6-BD0E-6681383B047D}" type="pres">
      <dgm:prSet presAssocID="{A5A47D51-3482-4B58-BB37-37DC00EA797D}" presName="level2hierChild" presStyleCnt="0"/>
      <dgm:spPr/>
    </dgm:pt>
  </dgm:ptLst>
  <dgm:cxnLst>
    <dgm:cxn modelId="{C593E23D-006B-420D-82F1-D0F042AC0070}" srcId="{17ABEBE3-1D3A-4682-AFE1-AA13C610CC96}" destId="{63A0A22D-B3DD-4661-A9C2-30DA5B4323DA}" srcOrd="2" destOrd="0" parTransId="{42AEC3E1-B9A9-471E-B4B9-34BB526E7888}" sibTransId="{9B5D719B-7848-42FB-8682-4C184085E51D}"/>
    <dgm:cxn modelId="{86D1C928-B49C-4449-95C0-7FF05C1238C0}" type="presOf" srcId="{84BB5C00-C4CF-4D92-8806-96798E3154AB}" destId="{98D9CC78-BEF1-4553-B8B0-D2A971C60ACC}" srcOrd="1" destOrd="0" presId="urn:microsoft.com/office/officeart/2005/8/layout/hierarchy2"/>
    <dgm:cxn modelId="{6F7A6D18-18E8-469A-807D-715800D2AF8E}" type="presOf" srcId="{7E160026-6636-4FFD-AA7A-13843112F3B1}" destId="{4B449D17-3D39-45F1-8651-672C892F9320}" srcOrd="0" destOrd="0" presId="urn:microsoft.com/office/officeart/2005/8/layout/hierarchy2"/>
    <dgm:cxn modelId="{009F57A6-6D88-4126-BF2D-4492AAB56E9E}" srcId="{8B55AA47-1C8E-4D94-A3A0-429B1E21A923}" destId="{17ABEBE3-1D3A-4682-AFE1-AA13C610CC96}" srcOrd="0" destOrd="0" parTransId="{FFBAF1DD-910C-45D4-A741-73A5DA4A557A}" sibTransId="{6971CB66-73D0-46C8-9A65-2792A2324333}"/>
    <dgm:cxn modelId="{D0E679DF-1FE0-450B-B57E-E03930993874}" type="presOf" srcId="{42AEC3E1-B9A9-471E-B4B9-34BB526E7888}" destId="{66EF3427-083E-4360-9772-4A80EE9E5FD7}" srcOrd="0" destOrd="0" presId="urn:microsoft.com/office/officeart/2005/8/layout/hierarchy2"/>
    <dgm:cxn modelId="{C04162EB-696D-4C7A-A791-8403E12FC8C7}" type="presOf" srcId="{63A0A22D-B3DD-4661-A9C2-30DA5B4323DA}" destId="{D3B2554C-A641-4FEC-A94A-F81B4ABF8FC8}" srcOrd="0" destOrd="0" presId="urn:microsoft.com/office/officeart/2005/8/layout/hierarchy2"/>
    <dgm:cxn modelId="{9373E284-4126-4F9E-8FB9-7B744F03B4CA}" type="presOf" srcId="{0FD103EE-CED4-4CC9-ABD3-778EAD094581}" destId="{E3C283BB-E2DB-46A6-9F66-81A31109A8AE}" srcOrd="0" destOrd="0" presId="urn:microsoft.com/office/officeart/2005/8/layout/hierarchy2"/>
    <dgm:cxn modelId="{FB3BC4E5-A49B-4B1D-80E4-24CE16F67AF3}" type="presOf" srcId="{17ABEBE3-1D3A-4682-AFE1-AA13C610CC96}" destId="{E42C48F2-EBDF-484E-A7BE-C6A3D52AECF5}" srcOrd="0" destOrd="0" presId="urn:microsoft.com/office/officeart/2005/8/layout/hierarchy2"/>
    <dgm:cxn modelId="{C3135107-E2A5-4F14-AB35-F9EF1E8DB3F2}" type="presOf" srcId="{42AEC3E1-B9A9-471E-B4B9-34BB526E7888}" destId="{67C88D22-FFE2-4BCF-96DA-CEB27E60E05F}" srcOrd="1" destOrd="0" presId="urn:microsoft.com/office/officeart/2005/8/layout/hierarchy2"/>
    <dgm:cxn modelId="{0FA5B950-11D3-4D2D-A7A0-852CA304F30E}" type="presOf" srcId="{283DB507-B7F9-42FE-A696-080C47B61DB7}" destId="{B8966147-2F97-47B0-B197-E3AB8E9B396E}" srcOrd="0" destOrd="0" presId="urn:microsoft.com/office/officeart/2005/8/layout/hierarchy2"/>
    <dgm:cxn modelId="{5F236ED9-EBE8-4A22-9B20-4BDEC6612CC8}" srcId="{17ABEBE3-1D3A-4682-AFE1-AA13C610CC96}" destId="{283DB507-B7F9-42FE-A696-080C47B61DB7}" srcOrd="1" destOrd="0" parTransId="{84BB5C00-C4CF-4D92-8806-96798E3154AB}" sibTransId="{18500DCB-B5E8-44E1-A840-1BF5094CFF2A}"/>
    <dgm:cxn modelId="{9A7E8A95-258B-43C6-BF25-D28AAE8EAD8B}" srcId="{8B55AA47-1C8E-4D94-A3A0-429B1E21A923}" destId="{A5A47D51-3482-4B58-BB37-37DC00EA797D}" srcOrd="1" destOrd="0" parTransId="{28BB0852-2EC8-44BF-81D4-B7B488533F7A}" sibTransId="{FDD9A180-462E-4723-82A5-2885CA3B6598}"/>
    <dgm:cxn modelId="{7357CBD3-70DD-4FB7-B683-4A9831067D9E}" type="presOf" srcId="{8B55AA47-1C8E-4D94-A3A0-429B1E21A923}" destId="{EAE26D52-2D7D-47F7-A800-64F13BF04AF3}" srcOrd="0" destOrd="0" presId="urn:microsoft.com/office/officeart/2005/8/layout/hierarchy2"/>
    <dgm:cxn modelId="{D0E2AC39-2784-4CC8-A281-B0F752399560}" type="presOf" srcId="{7E160026-6636-4FFD-AA7A-13843112F3B1}" destId="{811F3060-D952-4858-9287-434B33C24219}" srcOrd="1" destOrd="0" presId="urn:microsoft.com/office/officeart/2005/8/layout/hierarchy2"/>
    <dgm:cxn modelId="{61706860-8C77-4C5F-8F1F-4138C6255C33}" srcId="{17ABEBE3-1D3A-4682-AFE1-AA13C610CC96}" destId="{0FD103EE-CED4-4CC9-ABD3-778EAD094581}" srcOrd="0" destOrd="0" parTransId="{7E160026-6636-4FFD-AA7A-13843112F3B1}" sibTransId="{538B066B-44AE-451B-861A-D01EFF9D4A30}"/>
    <dgm:cxn modelId="{24018246-F0FE-4B78-A5B1-561BD82E0EEE}" type="presOf" srcId="{A5A47D51-3482-4B58-BB37-37DC00EA797D}" destId="{B72EB79A-8916-4678-B0EF-26C1DA6A71E4}" srcOrd="0" destOrd="0" presId="urn:microsoft.com/office/officeart/2005/8/layout/hierarchy2"/>
    <dgm:cxn modelId="{1A4E2FFA-6534-46F3-9D18-434A4F6DBFAD}" type="presOf" srcId="{84BB5C00-C4CF-4D92-8806-96798E3154AB}" destId="{CC6CE6DC-0AA4-40DA-9002-90B202CFEA98}" srcOrd="0" destOrd="0" presId="urn:microsoft.com/office/officeart/2005/8/layout/hierarchy2"/>
    <dgm:cxn modelId="{E8DA054F-810F-4A95-88B3-B4F58184303B}" type="presParOf" srcId="{EAE26D52-2D7D-47F7-A800-64F13BF04AF3}" destId="{68A56014-E5F5-44B4-B3CB-508459C42BED}" srcOrd="0" destOrd="0" presId="urn:microsoft.com/office/officeart/2005/8/layout/hierarchy2"/>
    <dgm:cxn modelId="{C6AA7539-AAE5-485A-AC6D-40D8AF529EF9}" type="presParOf" srcId="{68A56014-E5F5-44B4-B3CB-508459C42BED}" destId="{E42C48F2-EBDF-484E-A7BE-C6A3D52AECF5}" srcOrd="0" destOrd="0" presId="urn:microsoft.com/office/officeart/2005/8/layout/hierarchy2"/>
    <dgm:cxn modelId="{39E2410B-753B-49C1-9638-546A0AFF53EE}" type="presParOf" srcId="{68A56014-E5F5-44B4-B3CB-508459C42BED}" destId="{67AB9EB7-36ED-44AD-A902-E09BB1A31E25}" srcOrd="1" destOrd="0" presId="urn:microsoft.com/office/officeart/2005/8/layout/hierarchy2"/>
    <dgm:cxn modelId="{C6AEDA49-1BBC-4627-BA92-BFE6BDD2F7C5}" type="presParOf" srcId="{67AB9EB7-36ED-44AD-A902-E09BB1A31E25}" destId="{4B449D17-3D39-45F1-8651-672C892F9320}" srcOrd="0" destOrd="0" presId="urn:microsoft.com/office/officeart/2005/8/layout/hierarchy2"/>
    <dgm:cxn modelId="{C0FBB5AE-5C2F-46B0-B265-F8A8AFDC5C19}" type="presParOf" srcId="{4B449D17-3D39-45F1-8651-672C892F9320}" destId="{811F3060-D952-4858-9287-434B33C24219}" srcOrd="0" destOrd="0" presId="urn:microsoft.com/office/officeart/2005/8/layout/hierarchy2"/>
    <dgm:cxn modelId="{51D5B7CC-0BC3-452D-81F4-36FC132881C4}" type="presParOf" srcId="{67AB9EB7-36ED-44AD-A902-E09BB1A31E25}" destId="{D6AA5A86-811E-40BA-B75F-0A17C81CED0B}" srcOrd="1" destOrd="0" presId="urn:microsoft.com/office/officeart/2005/8/layout/hierarchy2"/>
    <dgm:cxn modelId="{094A551A-78D1-47BD-902E-EF69B134626B}" type="presParOf" srcId="{D6AA5A86-811E-40BA-B75F-0A17C81CED0B}" destId="{E3C283BB-E2DB-46A6-9F66-81A31109A8AE}" srcOrd="0" destOrd="0" presId="urn:microsoft.com/office/officeart/2005/8/layout/hierarchy2"/>
    <dgm:cxn modelId="{509E645A-765C-413F-B001-4EC1B5DF0EF2}" type="presParOf" srcId="{D6AA5A86-811E-40BA-B75F-0A17C81CED0B}" destId="{8CFFC27D-A5A0-47D7-8C37-A7EBFF93F98F}" srcOrd="1" destOrd="0" presId="urn:microsoft.com/office/officeart/2005/8/layout/hierarchy2"/>
    <dgm:cxn modelId="{6CB4099B-7C02-4261-98DD-600D287AB39D}" type="presParOf" srcId="{67AB9EB7-36ED-44AD-A902-E09BB1A31E25}" destId="{CC6CE6DC-0AA4-40DA-9002-90B202CFEA98}" srcOrd="2" destOrd="0" presId="urn:microsoft.com/office/officeart/2005/8/layout/hierarchy2"/>
    <dgm:cxn modelId="{9C094D0B-C46B-44A3-9A8C-149BF7945904}" type="presParOf" srcId="{CC6CE6DC-0AA4-40DA-9002-90B202CFEA98}" destId="{98D9CC78-BEF1-4553-B8B0-D2A971C60ACC}" srcOrd="0" destOrd="0" presId="urn:microsoft.com/office/officeart/2005/8/layout/hierarchy2"/>
    <dgm:cxn modelId="{737129FB-C4E3-44DA-81D5-81AC276107E6}" type="presParOf" srcId="{67AB9EB7-36ED-44AD-A902-E09BB1A31E25}" destId="{354B0595-05D8-4446-B27E-D7B9B4B50795}" srcOrd="3" destOrd="0" presId="urn:microsoft.com/office/officeart/2005/8/layout/hierarchy2"/>
    <dgm:cxn modelId="{A5C3F1BE-39E4-4139-A924-853B6546AD97}" type="presParOf" srcId="{354B0595-05D8-4446-B27E-D7B9B4B50795}" destId="{B8966147-2F97-47B0-B197-E3AB8E9B396E}" srcOrd="0" destOrd="0" presId="urn:microsoft.com/office/officeart/2005/8/layout/hierarchy2"/>
    <dgm:cxn modelId="{0C8E1E8C-43F0-4AA1-9F89-1BBCE504E529}" type="presParOf" srcId="{354B0595-05D8-4446-B27E-D7B9B4B50795}" destId="{15B74107-B145-477D-8322-1BD1EA7D7570}" srcOrd="1" destOrd="0" presId="urn:microsoft.com/office/officeart/2005/8/layout/hierarchy2"/>
    <dgm:cxn modelId="{642E13F2-7600-49CE-90A7-6F035FFA4AE1}" type="presParOf" srcId="{67AB9EB7-36ED-44AD-A902-E09BB1A31E25}" destId="{66EF3427-083E-4360-9772-4A80EE9E5FD7}" srcOrd="4" destOrd="0" presId="urn:microsoft.com/office/officeart/2005/8/layout/hierarchy2"/>
    <dgm:cxn modelId="{7726CA68-05E8-4B1A-A3BD-48C4AAD8B2AB}" type="presParOf" srcId="{66EF3427-083E-4360-9772-4A80EE9E5FD7}" destId="{67C88D22-FFE2-4BCF-96DA-CEB27E60E05F}" srcOrd="0" destOrd="0" presId="urn:microsoft.com/office/officeart/2005/8/layout/hierarchy2"/>
    <dgm:cxn modelId="{58C31C3F-FBBD-4CD1-8348-1F1BC2F51548}" type="presParOf" srcId="{67AB9EB7-36ED-44AD-A902-E09BB1A31E25}" destId="{BC419EC7-C0DE-48F8-8E9C-191A7910D3F9}" srcOrd="5" destOrd="0" presId="urn:microsoft.com/office/officeart/2005/8/layout/hierarchy2"/>
    <dgm:cxn modelId="{AD16EB0F-04D8-467F-8E3C-49CBEB1FD102}" type="presParOf" srcId="{BC419EC7-C0DE-48F8-8E9C-191A7910D3F9}" destId="{D3B2554C-A641-4FEC-A94A-F81B4ABF8FC8}" srcOrd="0" destOrd="0" presId="urn:microsoft.com/office/officeart/2005/8/layout/hierarchy2"/>
    <dgm:cxn modelId="{2932DF81-5C4F-4929-B4E4-11E714589C6C}" type="presParOf" srcId="{BC419EC7-C0DE-48F8-8E9C-191A7910D3F9}" destId="{913057C7-CB00-4E34-959C-DD3FAE34B476}" srcOrd="1" destOrd="0" presId="urn:microsoft.com/office/officeart/2005/8/layout/hierarchy2"/>
    <dgm:cxn modelId="{DDD40397-BE16-43E7-A7CC-331B7FB4A28A}" type="presParOf" srcId="{EAE26D52-2D7D-47F7-A800-64F13BF04AF3}" destId="{D51B8A11-5605-414E-B4E0-38ED24B875B3}" srcOrd="1" destOrd="0" presId="urn:microsoft.com/office/officeart/2005/8/layout/hierarchy2"/>
    <dgm:cxn modelId="{919D64FD-10BD-4861-BDE9-4C16904DE5D6}" type="presParOf" srcId="{D51B8A11-5605-414E-B4E0-38ED24B875B3}" destId="{B72EB79A-8916-4678-B0EF-26C1DA6A71E4}" srcOrd="0" destOrd="0" presId="urn:microsoft.com/office/officeart/2005/8/layout/hierarchy2"/>
    <dgm:cxn modelId="{C4B7BBAE-0FEC-4A5F-AA54-AF21FB5F253E}" type="presParOf" srcId="{D51B8A11-5605-414E-B4E0-38ED24B875B3}" destId="{A839AC78-E40D-47C6-BD0E-6681383B04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F17606-FEF5-4610-953C-96B0DE5FDF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53937E-26BA-4E04-AC0C-F4ABCD1DA1BA}">
      <dgm:prSet phldrT="[Текст]" custT="1"/>
      <dgm:spPr/>
      <dgm:t>
        <a:bodyPr/>
        <a:lstStyle/>
        <a:p>
          <a:pPr algn="ctr"/>
          <a:r>
            <a:rPr lang="uk-UA" sz="18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Вступна частина</a:t>
          </a:r>
          <a:endParaRPr lang="ru-RU" sz="18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22321E-0278-4739-A8B2-C4B68F484805}" type="parTrans" cxnId="{FD3BAA01-53E4-4AF9-9775-75C9B3BFEF5C}">
      <dgm:prSet/>
      <dgm:spPr/>
      <dgm:t>
        <a:bodyPr/>
        <a:lstStyle/>
        <a:p>
          <a:endParaRPr lang="ru-RU"/>
        </a:p>
      </dgm:t>
    </dgm:pt>
    <dgm:pt modelId="{3D3281A5-F2B7-4604-BAA6-5C6C80CB091A}" type="sibTrans" cxnId="{FD3BAA01-53E4-4AF9-9775-75C9B3BFEF5C}">
      <dgm:prSet/>
      <dgm:spPr/>
      <dgm:t>
        <a:bodyPr/>
        <a:lstStyle/>
        <a:p>
          <a:endParaRPr lang="ru-RU"/>
        </a:p>
      </dgm:t>
    </dgm:pt>
    <dgm:pt modelId="{E23C63CB-6F63-4FCC-B76F-B8553717FA7C}">
      <dgm:prSet phldrT="[Текст]" custT="1"/>
      <dgm:spPr/>
      <dgm:t>
        <a:bodyPr/>
        <a:lstStyle/>
        <a:p>
          <a:r>
            <a:rPr lang="uk-UA" sz="2200" i="1" dirty="0" smtClean="0">
              <a:latin typeface="Arial" pitchFamily="34" charset="0"/>
              <a:cs typeface="Arial" pitchFamily="34" charset="0"/>
            </a:rPr>
            <a:t>Повідомлення теми, мети</a:t>
          </a:r>
          <a:endParaRPr lang="ru-RU" sz="2200" i="1" dirty="0">
            <a:latin typeface="Arial" pitchFamily="34" charset="0"/>
            <a:cs typeface="Arial" pitchFamily="34" charset="0"/>
          </a:endParaRPr>
        </a:p>
      </dgm:t>
    </dgm:pt>
    <dgm:pt modelId="{33C0F0FC-0DE1-4E4C-9912-FE11EC1056AF}" type="parTrans" cxnId="{5E044801-AED5-46F6-82E4-4DEC50A9E648}">
      <dgm:prSet/>
      <dgm:spPr/>
      <dgm:t>
        <a:bodyPr/>
        <a:lstStyle/>
        <a:p>
          <a:endParaRPr lang="ru-RU"/>
        </a:p>
      </dgm:t>
    </dgm:pt>
    <dgm:pt modelId="{22DB7890-B976-4883-B699-C5A6616A6A52}" type="sibTrans" cxnId="{5E044801-AED5-46F6-82E4-4DEC50A9E648}">
      <dgm:prSet/>
      <dgm:spPr/>
      <dgm:t>
        <a:bodyPr/>
        <a:lstStyle/>
        <a:p>
          <a:endParaRPr lang="ru-RU"/>
        </a:p>
      </dgm:t>
    </dgm:pt>
    <dgm:pt modelId="{59D3C3C8-97D2-4CFC-867D-81956DA52B4B}">
      <dgm:prSet phldrT="[Текст]" custT="1"/>
      <dgm:spPr/>
      <dgm:t>
        <a:bodyPr/>
        <a:lstStyle/>
        <a:p>
          <a:r>
            <a:rPr lang="uk-UA" sz="2200" i="1" dirty="0" smtClean="0">
              <a:latin typeface="Arial" pitchFamily="34" charset="0"/>
              <a:cs typeface="Arial" pitchFamily="34" charset="0"/>
            </a:rPr>
            <a:t>Повідомлення інформаційних джерел</a:t>
          </a:r>
          <a:endParaRPr lang="ru-RU" sz="2200" i="1" dirty="0">
            <a:latin typeface="Arial" pitchFamily="34" charset="0"/>
            <a:cs typeface="Arial" pitchFamily="34" charset="0"/>
          </a:endParaRPr>
        </a:p>
      </dgm:t>
    </dgm:pt>
    <dgm:pt modelId="{E8CB0E12-16CB-4534-B1CC-702A69C718A1}" type="parTrans" cxnId="{21F87CDE-A15F-4860-A82E-2A29ED168170}">
      <dgm:prSet/>
      <dgm:spPr/>
      <dgm:t>
        <a:bodyPr/>
        <a:lstStyle/>
        <a:p>
          <a:endParaRPr lang="ru-RU"/>
        </a:p>
      </dgm:t>
    </dgm:pt>
    <dgm:pt modelId="{DF333E46-F8EC-487B-A30B-4715807DDDD8}" type="sibTrans" cxnId="{21F87CDE-A15F-4860-A82E-2A29ED168170}">
      <dgm:prSet/>
      <dgm:spPr/>
      <dgm:t>
        <a:bodyPr/>
        <a:lstStyle/>
        <a:p>
          <a:endParaRPr lang="ru-RU"/>
        </a:p>
      </dgm:t>
    </dgm:pt>
    <dgm:pt modelId="{61A3E4E2-B9EA-41FD-BCA0-515B885E7E43}">
      <dgm:prSet phldrT="[Текст]" custT="1"/>
      <dgm:spPr/>
      <dgm:t>
        <a:bodyPr/>
        <a:lstStyle/>
        <a:p>
          <a:r>
            <a:rPr lang="uk-UA" sz="18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Навчаюча </a:t>
          </a:r>
          <a:r>
            <a:rPr lang="uk-UA" sz="18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частина</a:t>
          </a:r>
          <a:endParaRPr lang="ru-RU" sz="18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3C17D5A-659C-4DD1-9B7D-371ECF8919BD}" type="parTrans" cxnId="{ED99F963-ED14-4004-A211-BDC13923ABBE}">
      <dgm:prSet/>
      <dgm:spPr/>
      <dgm:t>
        <a:bodyPr/>
        <a:lstStyle/>
        <a:p>
          <a:endParaRPr lang="ru-RU"/>
        </a:p>
      </dgm:t>
    </dgm:pt>
    <dgm:pt modelId="{166590EF-AA91-4C47-A17C-6F951F158F71}" type="sibTrans" cxnId="{ED99F963-ED14-4004-A211-BDC13923ABBE}">
      <dgm:prSet/>
      <dgm:spPr/>
      <dgm:t>
        <a:bodyPr/>
        <a:lstStyle/>
        <a:p>
          <a:endParaRPr lang="ru-RU"/>
        </a:p>
      </dgm:t>
    </dgm:pt>
    <dgm:pt modelId="{11B63F70-1DF3-41C0-9229-616929EB8308}">
      <dgm:prSet phldrT="[Текст]" custT="1"/>
      <dgm:spPr/>
      <dgm:t>
        <a:bodyPr/>
        <a:lstStyle/>
        <a:p>
          <a:r>
            <a:rPr lang="uk-UA" sz="2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Фронтальне опрацювання «Опорних знань» або продовження роботи попереднього уроку</a:t>
          </a:r>
          <a:endParaRPr lang="ru-RU" sz="22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7697B0D-15C5-44A2-9049-78A51A1156FF}" type="parTrans" cxnId="{415553B0-4315-4991-AA3F-6F23CA8496CD}">
      <dgm:prSet/>
      <dgm:spPr/>
      <dgm:t>
        <a:bodyPr/>
        <a:lstStyle/>
        <a:p>
          <a:endParaRPr lang="ru-RU"/>
        </a:p>
      </dgm:t>
    </dgm:pt>
    <dgm:pt modelId="{ED2CBD3D-1D47-490A-B671-832A6797BFC2}" type="sibTrans" cxnId="{415553B0-4315-4991-AA3F-6F23CA8496CD}">
      <dgm:prSet/>
      <dgm:spPr/>
      <dgm:t>
        <a:bodyPr/>
        <a:lstStyle/>
        <a:p>
          <a:endParaRPr lang="ru-RU"/>
        </a:p>
      </dgm:t>
    </dgm:pt>
    <dgm:pt modelId="{DF79CFD7-39FF-415D-8EAD-EBC0EBF4B972}">
      <dgm:prSet phldrT="[Текст]" custT="1"/>
      <dgm:spPr/>
      <dgm:t>
        <a:bodyPr/>
        <a:lstStyle/>
        <a:p>
          <a:r>
            <a:rPr lang="uk-UA" sz="2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Індивідуальне опрацювання матеріалу за диференційованими програмами</a:t>
          </a:r>
          <a:endParaRPr lang="ru-RU" sz="22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11BD0BB-6121-40EB-A94E-5A0C5097794A}" type="parTrans" cxnId="{7F5CF02F-F9E6-4FBA-8D2E-B3CEA80B02BB}">
      <dgm:prSet/>
      <dgm:spPr/>
      <dgm:t>
        <a:bodyPr/>
        <a:lstStyle/>
        <a:p>
          <a:endParaRPr lang="ru-RU"/>
        </a:p>
      </dgm:t>
    </dgm:pt>
    <dgm:pt modelId="{8B6C81A4-7FA0-4ED5-BE35-8634833DEA00}" type="sibTrans" cxnId="{7F5CF02F-F9E6-4FBA-8D2E-B3CEA80B02BB}">
      <dgm:prSet/>
      <dgm:spPr/>
      <dgm:t>
        <a:bodyPr/>
        <a:lstStyle/>
        <a:p>
          <a:endParaRPr lang="ru-RU"/>
        </a:p>
      </dgm:t>
    </dgm:pt>
    <dgm:pt modelId="{C4DD6E2F-FDD9-4076-842C-DE96BF7B3183}">
      <dgm:prSet phldrT="[Текст]" custT="1"/>
      <dgm:spPr/>
      <dgm:t>
        <a:bodyPr/>
        <a:lstStyle/>
        <a:p>
          <a:r>
            <a:rPr lang="uk-UA" sz="2000" b="1" i="1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Конт-ролююча</a:t>
          </a:r>
          <a:r>
            <a:rPr lang="uk-UA" sz="20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20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частина</a:t>
          </a:r>
          <a:endParaRPr lang="ru-RU" sz="20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E3BBBE-AACE-474B-95F7-99C000D1E9C0}" type="parTrans" cxnId="{FD347EC5-48C1-410D-9696-ACA3BEFF13EB}">
      <dgm:prSet/>
      <dgm:spPr/>
      <dgm:t>
        <a:bodyPr/>
        <a:lstStyle/>
        <a:p>
          <a:endParaRPr lang="ru-RU"/>
        </a:p>
      </dgm:t>
    </dgm:pt>
    <dgm:pt modelId="{DA5BEF33-11F3-4C72-8E19-A45E5129D459}" type="sibTrans" cxnId="{FD347EC5-48C1-410D-9696-ACA3BEFF13EB}">
      <dgm:prSet/>
      <dgm:spPr/>
      <dgm:t>
        <a:bodyPr/>
        <a:lstStyle/>
        <a:p>
          <a:endParaRPr lang="ru-RU"/>
        </a:p>
      </dgm:t>
    </dgm:pt>
    <dgm:pt modelId="{ADC2E738-7F6C-4AFC-8A7D-84A00DA6A13F}">
      <dgm:prSet phldrT="[Текст]" custT="1"/>
      <dgm:spPr/>
      <dgm:t>
        <a:bodyPr/>
        <a:lstStyle/>
        <a:p>
          <a:r>
            <a:rPr lang="uk-UA" sz="2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Контрольна робота</a:t>
          </a:r>
          <a:endParaRPr lang="ru-RU" sz="22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EBDBA2-7ECD-4D36-8885-B0A28772B680}" type="parTrans" cxnId="{CA684D7A-1A55-4EFD-942F-E02E519A0806}">
      <dgm:prSet/>
      <dgm:spPr/>
      <dgm:t>
        <a:bodyPr/>
        <a:lstStyle/>
        <a:p>
          <a:endParaRPr lang="ru-RU"/>
        </a:p>
      </dgm:t>
    </dgm:pt>
    <dgm:pt modelId="{6CAB4F4F-1C1F-412A-8AAD-6D4A0AAE24D8}" type="sibTrans" cxnId="{CA684D7A-1A55-4EFD-942F-E02E519A0806}">
      <dgm:prSet/>
      <dgm:spPr/>
      <dgm:t>
        <a:bodyPr/>
        <a:lstStyle/>
        <a:p>
          <a:endParaRPr lang="ru-RU"/>
        </a:p>
      </dgm:t>
    </dgm:pt>
    <dgm:pt modelId="{D75048CD-C076-46E2-B0B7-87CEAE7F5D8B}" type="pres">
      <dgm:prSet presAssocID="{B1F17606-FEF5-4610-953C-96B0DE5FDF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1FD25C4-55CE-4D3E-9982-5DEA5E2CE80A}" type="pres">
      <dgm:prSet presAssocID="{1153937E-26BA-4E04-AC0C-F4ABCD1DA1BA}" presName="composite" presStyleCnt="0"/>
      <dgm:spPr/>
    </dgm:pt>
    <dgm:pt modelId="{C94B5BF1-F616-4739-96E1-A17353BCB284}" type="pres">
      <dgm:prSet presAssocID="{1153937E-26BA-4E04-AC0C-F4ABCD1DA1BA}" presName="parentText" presStyleLbl="alignNode1" presStyleIdx="0" presStyleCnt="3" custScaleX="16416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E58D5A-D1D2-4669-A65E-9FD358B69182}" type="pres">
      <dgm:prSet presAssocID="{1153937E-26BA-4E04-AC0C-F4ABCD1DA1BA}" presName="descendantText" presStyleLbl="alignAcc1" presStyleIdx="0" presStyleCnt="3" custScaleX="86199" custLinFactNeighborX="1808" custLinFactNeighborY="-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ED927-716A-46EF-8326-C798F0AC2638}" type="pres">
      <dgm:prSet presAssocID="{3D3281A5-F2B7-4604-BAA6-5C6C80CB091A}" presName="sp" presStyleCnt="0"/>
      <dgm:spPr/>
    </dgm:pt>
    <dgm:pt modelId="{2E5303E6-5107-4622-9522-9B58B310098F}" type="pres">
      <dgm:prSet presAssocID="{61A3E4E2-B9EA-41FD-BCA0-515B885E7E43}" presName="composite" presStyleCnt="0"/>
      <dgm:spPr/>
    </dgm:pt>
    <dgm:pt modelId="{84E50AD4-BAF0-4D92-B7E1-8B81E0387BAC}" type="pres">
      <dgm:prSet presAssocID="{61A3E4E2-B9EA-41FD-BCA0-515B885E7E43}" presName="parentText" presStyleLbl="alignNode1" presStyleIdx="1" presStyleCnt="3" custScaleX="1641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1B057-B826-4A39-9943-8502376CF150}" type="pres">
      <dgm:prSet presAssocID="{61A3E4E2-B9EA-41FD-BCA0-515B885E7E43}" presName="descendantText" presStyleLbl="alignAcc1" presStyleIdx="1" presStyleCnt="3" custScaleX="90077" custScaleY="154198" custLinFactNeighborX="3871" custLinFactNeighborY="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8F077-9D6C-430D-9411-A46603CB1718}" type="pres">
      <dgm:prSet presAssocID="{166590EF-AA91-4C47-A17C-6F951F158F71}" presName="sp" presStyleCnt="0"/>
      <dgm:spPr/>
    </dgm:pt>
    <dgm:pt modelId="{FF933025-1806-410E-82FF-F3111FB0F77B}" type="pres">
      <dgm:prSet presAssocID="{C4DD6E2F-FDD9-4076-842C-DE96BF7B3183}" presName="composite" presStyleCnt="0"/>
      <dgm:spPr/>
    </dgm:pt>
    <dgm:pt modelId="{5E549607-F162-4BE5-B882-E7C1BDCF68EC}" type="pres">
      <dgm:prSet presAssocID="{C4DD6E2F-FDD9-4076-842C-DE96BF7B3183}" presName="parentText" presStyleLbl="alignNode1" presStyleIdx="2" presStyleCnt="3" custScaleX="16847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2111EF-55C5-4020-B94E-547A8867B10D}" type="pres">
      <dgm:prSet presAssocID="{C4DD6E2F-FDD9-4076-842C-DE96BF7B3183}" presName="descendantText" presStyleLbl="alignAcc1" presStyleIdx="2" presStyleCnt="3" custScaleX="77466" custLinFactNeighborX="-890" custLinFactNeighborY="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44801-AED5-46F6-82E4-4DEC50A9E648}" srcId="{1153937E-26BA-4E04-AC0C-F4ABCD1DA1BA}" destId="{E23C63CB-6F63-4FCC-B76F-B8553717FA7C}" srcOrd="0" destOrd="0" parTransId="{33C0F0FC-0DE1-4E4C-9912-FE11EC1056AF}" sibTransId="{22DB7890-B976-4883-B699-C5A6616A6A52}"/>
    <dgm:cxn modelId="{18213EA7-D701-49DD-B510-DD88074462AB}" type="presOf" srcId="{E23C63CB-6F63-4FCC-B76F-B8553717FA7C}" destId="{D7E58D5A-D1D2-4669-A65E-9FD358B69182}" srcOrd="0" destOrd="0" presId="urn:microsoft.com/office/officeart/2005/8/layout/chevron2"/>
    <dgm:cxn modelId="{492DBA8D-549C-45D1-8481-70CE54054D6E}" type="presOf" srcId="{59D3C3C8-97D2-4CFC-867D-81956DA52B4B}" destId="{D7E58D5A-D1D2-4669-A65E-9FD358B69182}" srcOrd="0" destOrd="1" presId="urn:microsoft.com/office/officeart/2005/8/layout/chevron2"/>
    <dgm:cxn modelId="{D577ED9F-69E6-4E08-9432-3FA90B49310C}" type="presOf" srcId="{ADC2E738-7F6C-4AFC-8A7D-84A00DA6A13F}" destId="{C72111EF-55C5-4020-B94E-547A8867B10D}" srcOrd="0" destOrd="0" presId="urn:microsoft.com/office/officeart/2005/8/layout/chevron2"/>
    <dgm:cxn modelId="{FD347EC5-48C1-410D-9696-ACA3BEFF13EB}" srcId="{B1F17606-FEF5-4610-953C-96B0DE5FDFA9}" destId="{C4DD6E2F-FDD9-4076-842C-DE96BF7B3183}" srcOrd="2" destOrd="0" parTransId="{CDE3BBBE-AACE-474B-95F7-99C000D1E9C0}" sibTransId="{DA5BEF33-11F3-4C72-8E19-A45E5129D459}"/>
    <dgm:cxn modelId="{FD3BAA01-53E4-4AF9-9775-75C9B3BFEF5C}" srcId="{B1F17606-FEF5-4610-953C-96B0DE5FDFA9}" destId="{1153937E-26BA-4E04-AC0C-F4ABCD1DA1BA}" srcOrd="0" destOrd="0" parTransId="{2B22321E-0278-4739-A8B2-C4B68F484805}" sibTransId="{3D3281A5-F2B7-4604-BAA6-5C6C80CB091A}"/>
    <dgm:cxn modelId="{1D7DBAE5-D620-4A50-AB13-B05D875970A9}" type="presOf" srcId="{61A3E4E2-B9EA-41FD-BCA0-515B885E7E43}" destId="{84E50AD4-BAF0-4D92-B7E1-8B81E0387BAC}" srcOrd="0" destOrd="0" presId="urn:microsoft.com/office/officeart/2005/8/layout/chevron2"/>
    <dgm:cxn modelId="{415553B0-4315-4991-AA3F-6F23CA8496CD}" srcId="{61A3E4E2-B9EA-41FD-BCA0-515B885E7E43}" destId="{11B63F70-1DF3-41C0-9229-616929EB8308}" srcOrd="0" destOrd="0" parTransId="{27697B0D-15C5-44A2-9049-78A51A1156FF}" sibTransId="{ED2CBD3D-1D47-490A-B671-832A6797BFC2}"/>
    <dgm:cxn modelId="{CA684D7A-1A55-4EFD-942F-E02E519A0806}" srcId="{C4DD6E2F-FDD9-4076-842C-DE96BF7B3183}" destId="{ADC2E738-7F6C-4AFC-8A7D-84A00DA6A13F}" srcOrd="0" destOrd="0" parTransId="{35EBDBA2-7ECD-4D36-8885-B0A28772B680}" sibTransId="{6CAB4F4F-1C1F-412A-8AAD-6D4A0AAE24D8}"/>
    <dgm:cxn modelId="{21F87CDE-A15F-4860-A82E-2A29ED168170}" srcId="{1153937E-26BA-4E04-AC0C-F4ABCD1DA1BA}" destId="{59D3C3C8-97D2-4CFC-867D-81956DA52B4B}" srcOrd="1" destOrd="0" parTransId="{E8CB0E12-16CB-4534-B1CC-702A69C718A1}" sibTransId="{DF333E46-F8EC-487B-A30B-4715807DDDD8}"/>
    <dgm:cxn modelId="{7D76E9A9-B55E-4530-9FC6-10CAADE9C55B}" type="presOf" srcId="{1153937E-26BA-4E04-AC0C-F4ABCD1DA1BA}" destId="{C94B5BF1-F616-4739-96E1-A17353BCB284}" srcOrd="0" destOrd="0" presId="urn:microsoft.com/office/officeart/2005/8/layout/chevron2"/>
    <dgm:cxn modelId="{7F5CF02F-F9E6-4FBA-8D2E-B3CEA80B02BB}" srcId="{61A3E4E2-B9EA-41FD-BCA0-515B885E7E43}" destId="{DF79CFD7-39FF-415D-8EAD-EBC0EBF4B972}" srcOrd="1" destOrd="0" parTransId="{B11BD0BB-6121-40EB-A94E-5A0C5097794A}" sibTransId="{8B6C81A4-7FA0-4ED5-BE35-8634833DEA00}"/>
    <dgm:cxn modelId="{596C4CF7-91B4-4376-9572-86DC79786898}" type="presOf" srcId="{DF79CFD7-39FF-415D-8EAD-EBC0EBF4B972}" destId="{1941B057-B826-4A39-9943-8502376CF150}" srcOrd="0" destOrd="1" presId="urn:microsoft.com/office/officeart/2005/8/layout/chevron2"/>
    <dgm:cxn modelId="{ED99F963-ED14-4004-A211-BDC13923ABBE}" srcId="{B1F17606-FEF5-4610-953C-96B0DE5FDFA9}" destId="{61A3E4E2-B9EA-41FD-BCA0-515B885E7E43}" srcOrd="1" destOrd="0" parTransId="{F3C17D5A-659C-4DD1-9B7D-371ECF8919BD}" sibTransId="{166590EF-AA91-4C47-A17C-6F951F158F71}"/>
    <dgm:cxn modelId="{779E2FBB-ECEF-4A6E-A8F3-3DB7F223C7F5}" type="presOf" srcId="{B1F17606-FEF5-4610-953C-96B0DE5FDFA9}" destId="{D75048CD-C076-46E2-B0B7-87CEAE7F5D8B}" srcOrd="0" destOrd="0" presId="urn:microsoft.com/office/officeart/2005/8/layout/chevron2"/>
    <dgm:cxn modelId="{74D46577-ACEE-4DFD-BE21-172ED6CDA549}" type="presOf" srcId="{11B63F70-1DF3-41C0-9229-616929EB8308}" destId="{1941B057-B826-4A39-9943-8502376CF150}" srcOrd="0" destOrd="0" presId="urn:microsoft.com/office/officeart/2005/8/layout/chevron2"/>
    <dgm:cxn modelId="{273922B5-49D6-4D7D-9EC7-EB2B7345E545}" type="presOf" srcId="{C4DD6E2F-FDD9-4076-842C-DE96BF7B3183}" destId="{5E549607-F162-4BE5-B882-E7C1BDCF68EC}" srcOrd="0" destOrd="0" presId="urn:microsoft.com/office/officeart/2005/8/layout/chevron2"/>
    <dgm:cxn modelId="{9890E580-82D6-42BC-A53A-BB3F1BFBEBDD}" type="presParOf" srcId="{D75048CD-C076-46E2-B0B7-87CEAE7F5D8B}" destId="{D1FD25C4-55CE-4D3E-9982-5DEA5E2CE80A}" srcOrd="0" destOrd="0" presId="urn:microsoft.com/office/officeart/2005/8/layout/chevron2"/>
    <dgm:cxn modelId="{F2A85324-A45A-42C0-AF7F-870489259EF5}" type="presParOf" srcId="{D1FD25C4-55CE-4D3E-9982-5DEA5E2CE80A}" destId="{C94B5BF1-F616-4739-96E1-A17353BCB284}" srcOrd="0" destOrd="0" presId="urn:microsoft.com/office/officeart/2005/8/layout/chevron2"/>
    <dgm:cxn modelId="{D5EE82F9-1CDB-4294-AB3F-6653C3D80DDF}" type="presParOf" srcId="{D1FD25C4-55CE-4D3E-9982-5DEA5E2CE80A}" destId="{D7E58D5A-D1D2-4669-A65E-9FD358B69182}" srcOrd="1" destOrd="0" presId="urn:microsoft.com/office/officeart/2005/8/layout/chevron2"/>
    <dgm:cxn modelId="{C3359635-6AAD-4B53-81F6-362F82527820}" type="presParOf" srcId="{D75048CD-C076-46E2-B0B7-87CEAE7F5D8B}" destId="{203ED927-716A-46EF-8326-C798F0AC2638}" srcOrd="1" destOrd="0" presId="urn:microsoft.com/office/officeart/2005/8/layout/chevron2"/>
    <dgm:cxn modelId="{60DE85A3-8D52-4A78-9057-CB38715121FD}" type="presParOf" srcId="{D75048CD-C076-46E2-B0B7-87CEAE7F5D8B}" destId="{2E5303E6-5107-4622-9522-9B58B310098F}" srcOrd="2" destOrd="0" presId="urn:microsoft.com/office/officeart/2005/8/layout/chevron2"/>
    <dgm:cxn modelId="{18396DF8-FFCA-4F04-8735-79C410E2DE12}" type="presParOf" srcId="{2E5303E6-5107-4622-9522-9B58B310098F}" destId="{84E50AD4-BAF0-4D92-B7E1-8B81E0387BAC}" srcOrd="0" destOrd="0" presId="urn:microsoft.com/office/officeart/2005/8/layout/chevron2"/>
    <dgm:cxn modelId="{DAB5177A-CBCD-41BD-AD46-36AD12504A78}" type="presParOf" srcId="{2E5303E6-5107-4622-9522-9B58B310098F}" destId="{1941B057-B826-4A39-9943-8502376CF150}" srcOrd="1" destOrd="0" presId="urn:microsoft.com/office/officeart/2005/8/layout/chevron2"/>
    <dgm:cxn modelId="{508FC57B-EB62-4E25-B879-7A5CE11BBA47}" type="presParOf" srcId="{D75048CD-C076-46E2-B0B7-87CEAE7F5D8B}" destId="{F058F077-9D6C-430D-9411-A46603CB1718}" srcOrd="3" destOrd="0" presId="urn:microsoft.com/office/officeart/2005/8/layout/chevron2"/>
    <dgm:cxn modelId="{2AB68F9E-DE69-432C-9613-9B388A11665D}" type="presParOf" srcId="{D75048CD-C076-46E2-B0B7-87CEAE7F5D8B}" destId="{FF933025-1806-410E-82FF-F3111FB0F77B}" srcOrd="4" destOrd="0" presId="urn:microsoft.com/office/officeart/2005/8/layout/chevron2"/>
    <dgm:cxn modelId="{95D7EE7D-9F54-436A-B207-E5289B9F7AE2}" type="presParOf" srcId="{FF933025-1806-410E-82FF-F3111FB0F77B}" destId="{5E549607-F162-4BE5-B882-E7C1BDCF68EC}" srcOrd="0" destOrd="0" presId="urn:microsoft.com/office/officeart/2005/8/layout/chevron2"/>
    <dgm:cxn modelId="{CBF6E2E3-A7BF-46B1-985A-1DA40BC81746}" type="presParOf" srcId="{FF933025-1806-410E-82FF-F3111FB0F77B}" destId="{C72111EF-55C5-4020-B94E-547A8867B1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8D0C28-B52E-46FD-AB73-E48E9A8838C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FB809E5-5301-48A5-8F6B-464D8DC9547D}">
      <dgm:prSet phldrT="[Текст]"/>
      <dgm:spPr/>
      <dgm:t>
        <a:bodyPr/>
        <a:lstStyle/>
        <a:p>
          <a:r>
            <a:rPr lang="uk-UA" b="1" i="1" dirty="0" smtClean="0">
              <a:latin typeface="Arial" pitchFamily="34" charset="0"/>
              <a:cs typeface="Arial" pitchFamily="34" charset="0"/>
            </a:rPr>
            <a:t>ознайомчі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89E3154-6C4E-4CC0-96CF-E6FE4F3918E1}" type="parTrans" cxnId="{BF82D921-7F1F-405F-A21A-E67D470308B5}">
      <dgm:prSet/>
      <dgm:spPr/>
    </dgm:pt>
    <dgm:pt modelId="{9E7D3F51-964A-41FE-8964-4EA9E2DCD1F7}" type="sibTrans" cxnId="{BF82D921-7F1F-405F-A21A-E67D470308B5}">
      <dgm:prSet/>
      <dgm:spPr/>
    </dgm:pt>
    <dgm:pt modelId="{5A6B9BD3-7AEA-402A-A97B-744FC00D5A0B}">
      <dgm:prSet phldrT="[Текст]"/>
      <dgm:spPr/>
      <dgm:t>
        <a:bodyPr/>
        <a:lstStyle/>
        <a:p>
          <a:r>
            <a:rPr lang="uk-UA" b="1" i="1" dirty="0" smtClean="0">
              <a:latin typeface="Arial" pitchFamily="34" charset="0"/>
              <a:cs typeface="Arial" pitchFamily="34" charset="0"/>
            </a:rPr>
            <a:t>підтверджуючі</a:t>
          </a:r>
          <a:r>
            <a:rPr lang="uk-UA" i="1" dirty="0" smtClean="0"/>
            <a:t>  </a:t>
          </a:r>
          <a:endParaRPr lang="ru-RU" dirty="0"/>
        </a:p>
      </dgm:t>
    </dgm:pt>
    <dgm:pt modelId="{C7CEBD4F-8619-46BB-B91A-AB5793EBE4B2}" type="parTrans" cxnId="{DA3695D2-2494-4C6A-AF48-FEAA50D568D6}">
      <dgm:prSet/>
      <dgm:spPr/>
    </dgm:pt>
    <dgm:pt modelId="{276C7815-DFAC-4B7E-8E09-D7BF528FF7BC}" type="sibTrans" cxnId="{DA3695D2-2494-4C6A-AF48-FEAA50D568D6}">
      <dgm:prSet/>
      <dgm:spPr/>
    </dgm:pt>
    <dgm:pt modelId="{9D6F784E-FD0F-4A49-AAA7-98569169ACA9}">
      <dgm:prSet phldrT="[Текст]"/>
      <dgm:spPr/>
      <dgm:t>
        <a:bodyPr/>
        <a:lstStyle/>
        <a:p>
          <a:r>
            <a:rPr lang="uk-UA" b="1" i="1" dirty="0" smtClean="0">
              <a:latin typeface="Arial" pitchFamily="34" charset="0"/>
              <a:cs typeface="Arial" pitchFamily="34" charset="0"/>
            </a:rPr>
            <a:t>частково-пошукові</a:t>
          </a:r>
          <a:r>
            <a:rPr lang="uk-UA" b="1" i="1" dirty="0" smtClean="0"/>
            <a:t> </a:t>
          </a:r>
          <a:r>
            <a:rPr lang="uk-UA" dirty="0" smtClean="0"/>
            <a:t> </a:t>
          </a:r>
          <a:endParaRPr lang="ru-RU" dirty="0"/>
        </a:p>
      </dgm:t>
    </dgm:pt>
    <dgm:pt modelId="{45E5DDEF-EE79-4ECB-956B-A66DB522F7EB}" type="parTrans" cxnId="{8719F4AD-F65B-4F9F-9769-01ABA463BECD}">
      <dgm:prSet/>
      <dgm:spPr/>
    </dgm:pt>
    <dgm:pt modelId="{0594E476-3EB1-466B-9C99-D4877E767E95}" type="sibTrans" cxnId="{8719F4AD-F65B-4F9F-9769-01ABA463BECD}">
      <dgm:prSet/>
      <dgm:spPr/>
    </dgm:pt>
    <dgm:pt modelId="{CF58308D-8C47-4B45-9865-B3A95EFA3DB8}">
      <dgm:prSet phldrT="[Текст]"/>
      <dgm:spPr/>
      <dgm:t>
        <a:bodyPr/>
        <a:lstStyle/>
        <a:p>
          <a:r>
            <a:rPr lang="uk-UA" b="1" i="1" dirty="0" smtClean="0">
              <a:latin typeface="Arial" pitchFamily="34" charset="0"/>
              <a:cs typeface="Arial" pitchFamily="34" charset="0"/>
            </a:rPr>
            <a:t>дослідні</a:t>
          </a:r>
          <a:r>
            <a:rPr lang="uk-UA" i="1" dirty="0" smtClean="0"/>
            <a:t> </a:t>
          </a:r>
          <a:endParaRPr lang="ru-RU" dirty="0"/>
        </a:p>
      </dgm:t>
    </dgm:pt>
    <dgm:pt modelId="{64B37E32-7A8D-40DC-B7EC-AD04F9BCE252}" type="parTrans" cxnId="{74BFE82D-ABE9-4762-94C9-6F76DAA63F83}">
      <dgm:prSet/>
      <dgm:spPr/>
    </dgm:pt>
    <dgm:pt modelId="{FBA9A370-661B-4057-B117-BC7F4E007D49}" type="sibTrans" cxnId="{74BFE82D-ABE9-4762-94C9-6F76DAA63F83}">
      <dgm:prSet/>
      <dgm:spPr/>
    </dgm:pt>
    <dgm:pt modelId="{0CDAB1FE-CF0F-42E1-9CEB-FDAC4D03A5D1}" type="pres">
      <dgm:prSet presAssocID="{0A8D0C28-B52E-46FD-AB73-E48E9A8838CD}" presName="compositeShape" presStyleCnt="0">
        <dgm:presLayoutVars>
          <dgm:dir/>
          <dgm:resizeHandles/>
        </dgm:presLayoutVars>
      </dgm:prSet>
      <dgm:spPr/>
    </dgm:pt>
    <dgm:pt modelId="{57122FFF-5B58-4C8D-92CE-AA7AF90A44B0}" type="pres">
      <dgm:prSet presAssocID="{0A8D0C28-B52E-46FD-AB73-E48E9A8838CD}" presName="pyramid" presStyleLbl="node1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E53A948F-6D5B-45D7-94DC-141A478B4C7A}" type="pres">
      <dgm:prSet presAssocID="{0A8D0C28-B52E-46FD-AB73-E48E9A8838CD}" presName="theList" presStyleCnt="0"/>
      <dgm:spPr/>
    </dgm:pt>
    <dgm:pt modelId="{EB8108B8-CE28-457E-9495-AB78ABD30F83}" type="pres">
      <dgm:prSet presAssocID="{CFB809E5-5301-48A5-8F6B-464D8DC9547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A2F06-0CC5-42E1-A159-A825EBA977D7}" type="pres">
      <dgm:prSet presAssocID="{CFB809E5-5301-48A5-8F6B-464D8DC9547D}" presName="aSpace" presStyleCnt="0"/>
      <dgm:spPr/>
    </dgm:pt>
    <dgm:pt modelId="{F8D4AB07-2A7E-4AAB-8F1E-EBD8ACFE356A}" type="pres">
      <dgm:prSet presAssocID="{5A6B9BD3-7AEA-402A-A97B-744FC00D5A0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8066B-2962-4262-962E-7A6806A27940}" type="pres">
      <dgm:prSet presAssocID="{5A6B9BD3-7AEA-402A-A97B-744FC00D5A0B}" presName="aSpace" presStyleCnt="0"/>
      <dgm:spPr/>
    </dgm:pt>
    <dgm:pt modelId="{66BFAC70-E878-4F95-A3E3-F15604362908}" type="pres">
      <dgm:prSet presAssocID="{9D6F784E-FD0F-4A49-AAA7-98569169ACA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029D3-F2A7-4F89-997B-54A41F868571}" type="pres">
      <dgm:prSet presAssocID="{9D6F784E-FD0F-4A49-AAA7-98569169ACA9}" presName="aSpace" presStyleCnt="0"/>
      <dgm:spPr/>
    </dgm:pt>
    <dgm:pt modelId="{6454945C-F937-4963-81F8-25A59F77F3F9}" type="pres">
      <dgm:prSet presAssocID="{CF58308D-8C47-4B45-9865-B3A95EFA3DB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72803-48FE-4383-A7DC-E46B02E22E36}" type="pres">
      <dgm:prSet presAssocID="{CF58308D-8C47-4B45-9865-B3A95EFA3DB8}" presName="aSpace" presStyleCnt="0"/>
      <dgm:spPr/>
    </dgm:pt>
  </dgm:ptLst>
  <dgm:cxnLst>
    <dgm:cxn modelId="{74BFE82D-ABE9-4762-94C9-6F76DAA63F83}" srcId="{0A8D0C28-B52E-46FD-AB73-E48E9A8838CD}" destId="{CF58308D-8C47-4B45-9865-B3A95EFA3DB8}" srcOrd="3" destOrd="0" parTransId="{64B37E32-7A8D-40DC-B7EC-AD04F9BCE252}" sibTransId="{FBA9A370-661B-4057-B117-BC7F4E007D49}"/>
    <dgm:cxn modelId="{3F00D61D-622D-46B0-A7C4-9C1E963FE063}" type="presOf" srcId="{0A8D0C28-B52E-46FD-AB73-E48E9A8838CD}" destId="{0CDAB1FE-CF0F-42E1-9CEB-FDAC4D03A5D1}" srcOrd="0" destOrd="0" presId="urn:microsoft.com/office/officeart/2005/8/layout/pyramid2"/>
    <dgm:cxn modelId="{35D25109-28B0-4EEE-8BD2-FA2E82735C3C}" type="presOf" srcId="{CFB809E5-5301-48A5-8F6B-464D8DC9547D}" destId="{EB8108B8-CE28-457E-9495-AB78ABD30F83}" srcOrd="0" destOrd="0" presId="urn:microsoft.com/office/officeart/2005/8/layout/pyramid2"/>
    <dgm:cxn modelId="{0BA028CA-C37B-44FA-A2CA-959AB69C25A3}" type="presOf" srcId="{5A6B9BD3-7AEA-402A-A97B-744FC00D5A0B}" destId="{F8D4AB07-2A7E-4AAB-8F1E-EBD8ACFE356A}" srcOrd="0" destOrd="0" presId="urn:microsoft.com/office/officeart/2005/8/layout/pyramid2"/>
    <dgm:cxn modelId="{C2625450-CBD4-4F4C-BC99-141C98895F5B}" type="presOf" srcId="{9D6F784E-FD0F-4A49-AAA7-98569169ACA9}" destId="{66BFAC70-E878-4F95-A3E3-F15604362908}" srcOrd="0" destOrd="0" presId="urn:microsoft.com/office/officeart/2005/8/layout/pyramid2"/>
    <dgm:cxn modelId="{8719F4AD-F65B-4F9F-9769-01ABA463BECD}" srcId="{0A8D0C28-B52E-46FD-AB73-E48E9A8838CD}" destId="{9D6F784E-FD0F-4A49-AAA7-98569169ACA9}" srcOrd="2" destOrd="0" parTransId="{45E5DDEF-EE79-4ECB-956B-A66DB522F7EB}" sibTransId="{0594E476-3EB1-466B-9C99-D4877E767E95}"/>
    <dgm:cxn modelId="{DA3695D2-2494-4C6A-AF48-FEAA50D568D6}" srcId="{0A8D0C28-B52E-46FD-AB73-E48E9A8838CD}" destId="{5A6B9BD3-7AEA-402A-A97B-744FC00D5A0B}" srcOrd="1" destOrd="0" parTransId="{C7CEBD4F-8619-46BB-B91A-AB5793EBE4B2}" sibTransId="{276C7815-DFAC-4B7E-8E09-D7BF528FF7BC}"/>
    <dgm:cxn modelId="{C4E40991-42A9-4EAD-897B-B8D18493B3D1}" type="presOf" srcId="{CF58308D-8C47-4B45-9865-B3A95EFA3DB8}" destId="{6454945C-F937-4963-81F8-25A59F77F3F9}" srcOrd="0" destOrd="0" presId="urn:microsoft.com/office/officeart/2005/8/layout/pyramid2"/>
    <dgm:cxn modelId="{BF82D921-7F1F-405F-A21A-E67D470308B5}" srcId="{0A8D0C28-B52E-46FD-AB73-E48E9A8838CD}" destId="{CFB809E5-5301-48A5-8F6B-464D8DC9547D}" srcOrd="0" destOrd="0" parTransId="{289E3154-6C4E-4CC0-96CF-E6FE4F3918E1}" sibTransId="{9E7D3F51-964A-41FE-8964-4EA9E2DCD1F7}"/>
    <dgm:cxn modelId="{C0477936-9E52-4AA2-A739-B20BC36CEAB7}" type="presParOf" srcId="{0CDAB1FE-CF0F-42E1-9CEB-FDAC4D03A5D1}" destId="{57122FFF-5B58-4C8D-92CE-AA7AF90A44B0}" srcOrd="0" destOrd="0" presId="urn:microsoft.com/office/officeart/2005/8/layout/pyramid2"/>
    <dgm:cxn modelId="{6DE13823-250C-49E3-820F-AA2FC4623649}" type="presParOf" srcId="{0CDAB1FE-CF0F-42E1-9CEB-FDAC4D03A5D1}" destId="{E53A948F-6D5B-45D7-94DC-141A478B4C7A}" srcOrd="1" destOrd="0" presId="urn:microsoft.com/office/officeart/2005/8/layout/pyramid2"/>
    <dgm:cxn modelId="{0A1F3C63-A57A-49CB-825C-226F05D79BF0}" type="presParOf" srcId="{E53A948F-6D5B-45D7-94DC-141A478B4C7A}" destId="{EB8108B8-CE28-457E-9495-AB78ABD30F83}" srcOrd="0" destOrd="0" presId="urn:microsoft.com/office/officeart/2005/8/layout/pyramid2"/>
    <dgm:cxn modelId="{54A69735-B225-4B78-9414-E0E46BE55038}" type="presParOf" srcId="{E53A948F-6D5B-45D7-94DC-141A478B4C7A}" destId="{83FA2F06-0CC5-42E1-A159-A825EBA977D7}" srcOrd="1" destOrd="0" presId="urn:microsoft.com/office/officeart/2005/8/layout/pyramid2"/>
    <dgm:cxn modelId="{CF44329A-9AB8-4069-9B16-480747599CC4}" type="presParOf" srcId="{E53A948F-6D5B-45D7-94DC-141A478B4C7A}" destId="{F8D4AB07-2A7E-4AAB-8F1E-EBD8ACFE356A}" srcOrd="2" destOrd="0" presId="urn:microsoft.com/office/officeart/2005/8/layout/pyramid2"/>
    <dgm:cxn modelId="{7C48A1F6-802F-4F92-976C-42BFE38DEB4D}" type="presParOf" srcId="{E53A948F-6D5B-45D7-94DC-141A478B4C7A}" destId="{4C78066B-2962-4262-962E-7A6806A27940}" srcOrd="3" destOrd="0" presId="urn:microsoft.com/office/officeart/2005/8/layout/pyramid2"/>
    <dgm:cxn modelId="{4F93732C-3B9C-4F0B-BFBE-8CFCB1AEA95F}" type="presParOf" srcId="{E53A948F-6D5B-45D7-94DC-141A478B4C7A}" destId="{66BFAC70-E878-4F95-A3E3-F15604362908}" srcOrd="4" destOrd="0" presId="urn:microsoft.com/office/officeart/2005/8/layout/pyramid2"/>
    <dgm:cxn modelId="{2AA46C6D-57D5-4B1A-A1BA-58DDC41C1AED}" type="presParOf" srcId="{E53A948F-6D5B-45D7-94DC-141A478B4C7A}" destId="{8F5029D3-F2A7-4F89-997B-54A41F868571}" srcOrd="5" destOrd="0" presId="urn:microsoft.com/office/officeart/2005/8/layout/pyramid2"/>
    <dgm:cxn modelId="{7638633D-C32B-47E2-9C89-6BB4F8B8DF17}" type="presParOf" srcId="{E53A948F-6D5B-45D7-94DC-141A478B4C7A}" destId="{6454945C-F937-4963-81F8-25A59F77F3F9}" srcOrd="6" destOrd="0" presId="urn:microsoft.com/office/officeart/2005/8/layout/pyramid2"/>
    <dgm:cxn modelId="{44A9E338-19BC-402D-81FA-544CF0E1FE2D}" type="presParOf" srcId="{E53A948F-6D5B-45D7-94DC-141A478B4C7A}" destId="{DEA72803-48FE-4383-A7DC-E46B02E22E3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2FC26C-3A7E-4BD9-8E36-8EAF31CCEF1E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DD6A11-9343-4A89-9FC1-CAB4ACE682F2}">
      <dgm:prSet phldrT="[Текст]" custT="1"/>
      <dgm:spPr/>
      <dgm:t>
        <a:bodyPr/>
        <a:lstStyle/>
        <a:p>
          <a:r>
            <a:rPr lang="uk-UA" sz="1800" b="1" i="1" dirty="0" smtClean="0">
              <a:latin typeface="Arial" pitchFamily="34" charset="0"/>
              <a:cs typeface="Arial" pitchFamily="34" charset="0"/>
            </a:rPr>
            <a:t>Перевірка виконання студентом домашнього завдання</a:t>
          </a:r>
          <a:endParaRPr lang="ru-RU" sz="1800" b="1" i="1" dirty="0">
            <a:latin typeface="Arial" pitchFamily="34" charset="0"/>
            <a:cs typeface="Arial" pitchFamily="34" charset="0"/>
          </a:endParaRPr>
        </a:p>
      </dgm:t>
    </dgm:pt>
    <dgm:pt modelId="{A7BC7D62-95C3-4563-AA9C-9CE9A78B3652}" type="parTrans" cxnId="{B6AFA918-952B-4210-8B3C-7B2266453093}">
      <dgm:prSet/>
      <dgm:spPr/>
      <dgm:t>
        <a:bodyPr/>
        <a:lstStyle/>
        <a:p>
          <a:endParaRPr lang="ru-RU"/>
        </a:p>
      </dgm:t>
    </dgm:pt>
    <dgm:pt modelId="{2B50AB37-60B8-46FE-AA6E-5CC6D044A675}" type="sibTrans" cxnId="{B6AFA918-952B-4210-8B3C-7B2266453093}">
      <dgm:prSet/>
      <dgm:spPr/>
      <dgm:t>
        <a:bodyPr/>
        <a:lstStyle/>
        <a:p>
          <a:endParaRPr lang="ru-RU"/>
        </a:p>
      </dgm:t>
    </dgm:pt>
    <dgm:pt modelId="{CFD306EA-041D-4E8C-BD50-86F82C1AA783}">
      <dgm:prSet phldrT="[Текст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1800" b="1" i="1" dirty="0" smtClean="0">
              <a:latin typeface="Arial" pitchFamily="34" charset="0"/>
              <a:cs typeface="Arial" pitchFamily="34" charset="0"/>
            </a:rPr>
            <a:t>Перевірка теорії</a:t>
          </a:r>
          <a:endParaRPr lang="ru-RU" sz="1800" b="1" i="1" dirty="0">
            <a:latin typeface="Arial" pitchFamily="34" charset="0"/>
            <a:cs typeface="Arial" pitchFamily="34" charset="0"/>
          </a:endParaRPr>
        </a:p>
      </dgm:t>
    </dgm:pt>
    <dgm:pt modelId="{6C0D6C8D-9CC2-4A67-A566-FE37FE6E5C34}" type="parTrans" cxnId="{15A7CCA6-9659-4D67-B424-EA1AB3AA759D}">
      <dgm:prSet/>
      <dgm:spPr/>
      <dgm:t>
        <a:bodyPr/>
        <a:lstStyle/>
        <a:p>
          <a:endParaRPr lang="ru-RU"/>
        </a:p>
      </dgm:t>
    </dgm:pt>
    <dgm:pt modelId="{4D7D8500-2C11-4A71-A959-141874BE2A98}" type="sibTrans" cxnId="{15A7CCA6-9659-4D67-B424-EA1AB3AA759D}">
      <dgm:prSet/>
      <dgm:spPr/>
      <dgm:t>
        <a:bodyPr/>
        <a:lstStyle/>
        <a:p>
          <a:endParaRPr lang="ru-RU"/>
        </a:p>
      </dgm:t>
    </dgm:pt>
    <dgm:pt modelId="{8330CEC8-31FE-462F-A897-E1F57748FA4C}">
      <dgm:prSet phldrT="[Текст]" custT="1"/>
      <dgm:spPr/>
      <dgm:t>
        <a:bodyPr/>
        <a:lstStyle/>
        <a:p>
          <a:r>
            <a:rPr lang="uk-UA" sz="1800" b="1" i="1" dirty="0" smtClean="0">
              <a:latin typeface="Arial" pitchFamily="34" charset="0"/>
              <a:cs typeface="Arial" pitchFamily="34" charset="0"/>
            </a:rPr>
            <a:t>Оголошення теми заняття, мети і значення</a:t>
          </a:r>
          <a:endParaRPr lang="ru-RU" sz="1800" b="1" i="1" dirty="0">
            <a:latin typeface="Arial" pitchFamily="34" charset="0"/>
            <a:cs typeface="Arial" pitchFamily="34" charset="0"/>
          </a:endParaRPr>
        </a:p>
      </dgm:t>
    </dgm:pt>
    <dgm:pt modelId="{90E6AB82-93BA-4E8A-8645-96B87CB8E4B5}" type="parTrans" cxnId="{58BB267E-E2D1-43ED-9FEC-968FB40FBA0B}">
      <dgm:prSet/>
      <dgm:spPr/>
      <dgm:t>
        <a:bodyPr/>
        <a:lstStyle/>
        <a:p>
          <a:endParaRPr lang="ru-RU"/>
        </a:p>
      </dgm:t>
    </dgm:pt>
    <dgm:pt modelId="{DD9B5447-5A4E-48E6-B92E-34C66A8B7402}" type="sibTrans" cxnId="{58BB267E-E2D1-43ED-9FEC-968FB40FBA0B}">
      <dgm:prSet/>
      <dgm:spPr/>
      <dgm:t>
        <a:bodyPr/>
        <a:lstStyle/>
        <a:p>
          <a:endParaRPr lang="ru-RU"/>
        </a:p>
      </dgm:t>
    </dgm:pt>
    <dgm:pt modelId="{430EC8B6-5D89-4A5E-9E9C-044312F3FE07}">
      <dgm:prSet phldrT="[Текст]" custT="1"/>
      <dgm:spPr/>
      <dgm:t>
        <a:bodyPr/>
        <a:lstStyle/>
        <a:p>
          <a:r>
            <a:rPr lang="uk-UA" sz="1800" b="1" i="1" dirty="0" smtClean="0">
              <a:latin typeface="Arial" pitchFamily="34" charset="0"/>
              <a:cs typeface="Arial" pitchFamily="34" charset="0"/>
            </a:rPr>
            <a:t>Проведення контрольної роботи з вивченої теми</a:t>
          </a:r>
          <a:endParaRPr lang="ru-RU" sz="1800" b="1" i="1" dirty="0">
            <a:latin typeface="Arial" pitchFamily="34" charset="0"/>
            <a:cs typeface="Arial" pitchFamily="34" charset="0"/>
          </a:endParaRPr>
        </a:p>
      </dgm:t>
    </dgm:pt>
    <dgm:pt modelId="{90F71187-3F50-43D2-8E33-EFF005798FF8}" type="parTrans" cxnId="{DFA5B51C-FC01-4E11-BA9E-D677D50BA365}">
      <dgm:prSet/>
      <dgm:spPr/>
      <dgm:t>
        <a:bodyPr/>
        <a:lstStyle/>
        <a:p>
          <a:endParaRPr lang="ru-RU"/>
        </a:p>
      </dgm:t>
    </dgm:pt>
    <dgm:pt modelId="{E8C05245-49D0-4E9F-88A2-40B6645A3DA2}" type="sibTrans" cxnId="{DFA5B51C-FC01-4E11-BA9E-D677D50BA365}">
      <dgm:prSet/>
      <dgm:spPr/>
      <dgm:t>
        <a:bodyPr/>
        <a:lstStyle/>
        <a:p>
          <a:endParaRPr lang="ru-RU"/>
        </a:p>
      </dgm:t>
    </dgm:pt>
    <dgm:pt modelId="{FA36CB85-E120-4981-AB0C-C28DE53552DA}">
      <dgm:prSet phldrT="[Текст]" custT="1"/>
      <dgm:spPr/>
      <dgm:t>
        <a:bodyPr/>
        <a:lstStyle/>
        <a:p>
          <a:r>
            <a:rPr lang="uk-UA" sz="1800" b="1" i="1" dirty="0" smtClean="0">
              <a:latin typeface="Arial" pitchFamily="34" charset="0"/>
              <a:cs typeface="Arial" pitchFamily="34" charset="0"/>
            </a:rPr>
            <a:t>Оголошення домашнього завдання</a:t>
          </a:r>
          <a:endParaRPr lang="ru-RU" sz="1800" b="1" i="1" dirty="0">
            <a:latin typeface="Arial" pitchFamily="34" charset="0"/>
            <a:cs typeface="Arial" pitchFamily="34" charset="0"/>
          </a:endParaRPr>
        </a:p>
      </dgm:t>
    </dgm:pt>
    <dgm:pt modelId="{23886523-4D76-4145-AB78-74E7A8AA8625}" type="parTrans" cxnId="{313C588E-75E2-41D7-ABD2-B4AA5F0F52DD}">
      <dgm:prSet/>
      <dgm:spPr/>
      <dgm:t>
        <a:bodyPr/>
        <a:lstStyle/>
        <a:p>
          <a:endParaRPr lang="ru-RU"/>
        </a:p>
      </dgm:t>
    </dgm:pt>
    <dgm:pt modelId="{30937554-B64C-4E23-8C20-541463232120}" type="sibTrans" cxnId="{313C588E-75E2-41D7-ABD2-B4AA5F0F52DD}">
      <dgm:prSet/>
      <dgm:spPr/>
      <dgm:t>
        <a:bodyPr/>
        <a:lstStyle/>
        <a:p>
          <a:endParaRPr lang="ru-RU"/>
        </a:p>
      </dgm:t>
    </dgm:pt>
    <dgm:pt modelId="{A2B37F01-23A2-4FFB-8F9C-53C80CEF454F}" type="pres">
      <dgm:prSet presAssocID="{302FC26C-3A7E-4BD9-8E36-8EAF31CCEF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02B51B7-B6F7-42CD-9995-E6851239C062}" type="pres">
      <dgm:prSet presAssocID="{F5DD6A11-9343-4A89-9FC1-CAB4ACE682F2}" presName="node" presStyleLbl="node1" presStyleIdx="0" presStyleCnt="5" custScaleX="202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A589E-B273-4472-919A-C739A8FB642A}" type="pres">
      <dgm:prSet presAssocID="{F5DD6A11-9343-4A89-9FC1-CAB4ACE682F2}" presName="spNode" presStyleCnt="0"/>
      <dgm:spPr/>
    </dgm:pt>
    <dgm:pt modelId="{0D7074A5-B160-477B-95A1-161E4955D3C9}" type="pres">
      <dgm:prSet presAssocID="{2B50AB37-60B8-46FE-AA6E-5CC6D044A675}" presName="sibTrans" presStyleLbl="sibTrans1D1" presStyleIdx="0" presStyleCnt="5"/>
      <dgm:spPr/>
      <dgm:t>
        <a:bodyPr/>
        <a:lstStyle/>
        <a:p>
          <a:endParaRPr lang="uk-UA"/>
        </a:p>
      </dgm:t>
    </dgm:pt>
    <dgm:pt modelId="{7F68265E-111A-4DCA-A925-3080F3E4C6C7}" type="pres">
      <dgm:prSet presAssocID="{CFD306EA-041D-4E8C-BD50-86F82C1AA7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1A718-4A1C-4002-9246-92035363C9A6}" type="pres">
      <dgm:prSet presAssocID="{CFD306EA-041D-4E8C-BD50-86F82C1AA783}" presName="spNode" presStyleCnt="0"/>
      <dgm:spPr/>
    </dgm:pt>
    <dgm:pt modelId="{BF937151-AC94-4A05-B17C-A9A7A53ACEDF}" type="pres">
      <dgm:prSet presAssocID="{4D7D8500-2C11-4A71-A959-141874BE2A98}" presName="sibTrans" presStyleLbl="sibTrans1D1" presStyleIdx="1" presStyleCnt="5"/>
      <dgm:spPr/>
      <dgm:t>
        <a:bodyPr/>
        <a:lstStyle/>
        <a:p>
          <a:endParaRPr lang="uk-UA"/>
        </a:p>
      </dgm:t>
    </dgm:pt>
    <dgm:pt modelId="{E01E6668-7D6A-4415-A71E-8062B881DDA4}" type="pres">
      <dgm:prSet presAssocID="{8330CEC8-31FE-462F-A897-E1F57748FA4C}" presName="node" presStyleLbl="node1" presStyleIdx="2" presStyleCnt="5" custScaleX="164406" custScaleY="103811" custRadScaleRad="114766" custRadScaleInc="-88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D7B4E-9DBE-4476-B1E9-5340C9F79410}" type="pres">
      <dgm:prSet presAssocID="{8330CEC8-31FE-462F-A897-E1F57748FA4C}" presName="spNode" presStyleCnt="0"/>
      <dgm:spPr/>
    </dgm:pt>
    <dgm:pt modelId="{23D45215-EA7C-4A17-A0FC-5D2302424098}" type="pres">
      <dgm:prSet presAssocID="{DD9B5447-5A4E-48E6-B92E-34C66A8B7402}" presName="sibTrans" presStyleLbl="sibTrans1D1" presStyleIdx="2" presStyleCnt="5"/>
      <dgm:spPr/>
      <dgm:t>
        <a:bodyPr/>
        <a:lstStyle/>
        <a:p>
          <a:endParaRPr lang="uk-UA"/>
        </a:p>
      </dgm:t>
    </dgm:pt>
    <dgm:pt modelId="{EF03DF49-CDFB-4261-AF64-DA5C7EA3A74F}" type="pres">
      <dgm:prSet presAssocID="{430EC8B6-5D89-4A5E-9E9C-044312F3FE07}" presName="node" presStyleLbl="node1" presStyleIdx="3" presStyleCnt="5" custScaleX="157658" custRadScaleRad="104737" custRadScaleInc="85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C656E-A268-4539-A398-5225FF59E711}" type="pres">
      <dgm:prSet presAssocID="{430EC8B6-5D89-4A5E-9E9C-044312F3FE07}" presName="spNode" presStyleCnt="0"/>
      <dgm:spPr/>
    </dgm:pt>
    <dgm:pt modelId="{5CAC177B-B9F6-4F6A-9505-A399385C9007}" type="pres">
      <dgm:prSet presAssocID="{E8C05245-49D0-4E9F-88A2-40B6645A3DA2}" presName="sibTrans" presStyleLbl="sibTrans1D1" presStyleIdx="3" presStyleCnt="5"/>
      <dgm:spPr/>
      <dgm:t>
        <a:bodyPr/>
        <a:lstStyle/>
        <a:p>
          <a:endParaRPr lang="uk-UA"/>
        </a:p>
      </dgm:t>
    </dgm:pt>
    <dgm:pt modelId="{8A799736-E957-4D7D-8F6D-CBC6BD29989C}" type="pres">
      <dgm:prSet presAssocID="{FA36CB85-E120-4981-AB0C-C28DE53552DA}" presName="node" presStyleLbl="node1" presStyleIdx="4" presStyleCnt="5" custScaleX="118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D8BFB-95A2-4D84-B004-42EBA9ED6BE5}" type="pres">
      <dgm:prSet presAssocID="{FA36CB85-E120-4981-AB0C-C28DE53552DA}" presName="spNode" presStyleCnt="0"/>
      <dgm:spPr/>
    </dgm:pt>
    <dgm:pt modelId="{80C776C2-E3A5-4DAD-B697-1F746E64F1C6}" type="pres">
      <dgm:prSet presAssocID="{30937554-B64C-4E23-8C20-541463232120}" presName="sibTrans" presStyleLbl="sibTrans1D1" presStyleIdx="4" presStyleCnt="5"/>
      <dgm:spPr/>
      <dgm:t>
        <a:bodyPr/>
        <a:lstStyle/>
        <a:p>
          <a:endParaRPr lang="uk-UA"/>
        </a:p>
      </dgm:t>
    </dgm:pt>
  </dgm:ptLst>
  <dgm:cxnLst>
    <dgm:cxn modelId="{BC681363-C29A-43D8-88E6-D841B8E09D76}" type="presOf" srcId="{CFD306EA-041D-4E8C-BD50-86F82C1AA783}" destId="{7F68265E-111A-4DCA-A925-3080F3E4C6C7}" srcOrd="0" destOrd="0" presId="urn:microsoft.com/office/officeart/2005/8/layout/cycle5"/>
    <dgm:cxn modelId="{22F20AAB-71D4-428B-9942-D4C8A23C95FD}" type="presOf" srcId="{F5DD6A11-9343-4A89-9FC1-CAB4ACE682F2}" destId="{702B51B7-B6F7-42CD-9995-E6851239C062}" srcOrd="0" destOrd="0" presId="urn:microsoft.com/office/officeart/2005/8/layout/cycle5"/>
    <dgm:cxn modelId="{DFA5B51C-FC01-4E11-BA9E-D677D50BA365}" srcId="{302FC26C-3A7E-4BD9-8E36-8EAF31CCEF1E}" destId="{430EC8B6-5D89-4A5E-9E9C-044312F3FE07}" srcOrd="3" destOrd="0" parTransId="{90F71187-3F50-43D2-8E33-EFF005798FF8}" sibTransId="{E8C05245-49D0-4E9F-88A2-40B6645A3DA2}"/>
    <dgm:cxn modelId="{15A7CCA6-9659-4D67-B424-EA1AB3AA759D}" srcId="{302FC26C-3A7E-4BD9-8E36-8EAF31CCEF1E}" destId="{CFD306EA-041D-4E8C-BD50-86F82C1AA783}" srcOrd="1" destOrd="0" parTransId="{6C0D6C8D-9CC2-4A67-A566-FE37FE6E5C34}" sibTransId="{4D7D8500-2C11-4A71-A959-141874BE2A98}"/>
    <dgm:cxn modelId="{91DB915C-99A7-42CD-B4C9-EA7F13ECAC17}" type="presOf" srcId="{E8C05245-49D0-4E9F-88A2-40B6645A3DA2}" destId="{5CAC177B-B9F6-4F6A-9505-A399385C9007}" srcOrd="0" destOrd="0" presId="urn:microsoft.com/office/officeart/2005/8/layout/cycle5"/>
    <dgm:cxn modelId="{313C588E-75E2-41D7-ABD2-B4AA5F0F52DD}" srcId="{302FC26C-3A7E-4BD9-8E36-8EAF31CCEF1E}" destId="{FA36CB85-E120-4981-AB0C-C28DE53552DA}" srcOrd="4" destOrd="0" parTransId="{23886523-4D76-4145-AB78-74E7A8AA8625}" sibTransId="{30937554-B64C-4E23-8C20-541463232120}"/>
    <dgm:cxn modelId="{91843FE4-D2EF-496C-B3B4-D104B344C958}" type="presOf" srcId="{DD9B5447-5A4E-48E6-B92E-34C66A8B7402}" destId="{23D45215-EA7C-4A17-A0FC-5D2302424098}" srcOrd="0" destOrd="0" presId="urn:microsoft.com/office/officeart/2005/8/layout/cycle5"/>
    <dgm:cxn modelId="{627AC401-DFC2-4F5F-982E-5B8CDCB6DB08}" type="presOf" srcId="{8330CEC8-31FE-462F-A897-E1F57748FA4C}" destId="{E01E6668-7D6A-4415-A71E-8062B881DDA4}" srcOrd="0" destOrd="0" presId="urn:microsoft.com/office/officeart/2005/8/layout/cycle5"/>
    <dgm:cxn modelId="{E00E6898-7A40-4CCB-A882-C726C27EB640}" type="presOf" srcId="{4D7D8500-2C11-4A71-A959-141874BE2A98}" destId="{BF937151-AC94-4A05-B17C-A9A7A53ACEDF}" srcOrd="0" destOrd="0" presId="urn:microsoft.com/office/officeart/2005/8/layout/cycle5"/>
    <dgm:cxn modelId="{B6AFA918-952B-4210-8B3C-7B2266453093}" srcId="{302FC26C-3A7E-4BD9-8E36-8EAF31CCEF1E}" destId="{F5DD6A11-9343-4A89-9FC1-CAB4ACE682F2}" srcOrd="0" destOrd="0" parTransId="{A7BC7D62-95C3-4563-AA9C-9CE9A78B3652}" sibTransId="{2B50AB37-60B8-46FE-AA6E-5CC6D044A675}"/>
    <dgm:cxn modelId="{FC2C6FF7-6500-4F1B-8713-85A05C9DD56C}" type="presOf" srcId="{430EC8B6-5D89-4A5E-9E9C-044312F3FE07}" destId="{EF03DF49-CDFB-4261-AF64-DA5C7EA3A74F}" srcOrd="0" destOrd="0" presId="urn:microsoft.com/office/officeart/2005/8/layout/cycle5"/>
    <dgm:cxn modelId="{08597100-B4C2-4B49-AA2A-285B229D4003}" type="presOf" srcId="{FA36CB85-E120-4981-AB0C-C28DE53552DA}" destId="{8A799736-E957-4D7D-8F6D-CBC6BD29989C}" srcOrd="0" destOrd="0" presId="urn:microsoft.com/office/officeart/2005/8/layout/cycle5"/>
    <dgm:cxn modelId="{44FB6607-4150-4375-AEC9-EFC7EDA82678}" type="presOf" srcId="{30937554-B64C-4E23-8C20-541463232120}" destId="{80C776C2-E3A5-4DAD-B697-1F746E64F1C6}" srcOrd="0" destOrd="0" presId="urn:microsoft.com/office/officeart/2005/8/layout/cycle5"/>
    <dgm:cxn modelId="{58BB267E-E2D1-43ED-9FEC-968FB40FBA0B}" srcId="{302FC26C-3A7E-4BD9-8E36-8EAF31CCEF1E}" destId="{8330CEC8-31FE-462F-A897-E1F57748FA4C}" srcOrd="2" destOrd="0" parTransId="{90E6AB82-93BA-4E8A-8645-96B87CB8E4B5}" sibTransId="{DD9B5447-5A4E-48E6-B92E-34C66A8B7402}"/>
    <dgm:cxn modelId="{AFD4E32B-3C48-482B-8810-6E28FB19B4B0}" type="presOf" srcId="{302FC26C-3A7E-4BD9-8E36-8EAF31CCEF1E}" destId="{A2B37F01-23A2-4FFB-8F9C-53C80CEF454F}" srcOrd="0" destOrd="0" presId="urn:microsoft.com/office/officeart/2005/8/layout/cycle5"/>
    <dgm:cxn modelId="{AE1F2536-1A94-45EA-B1B0-A7E715823DAB}" type="presOf" srcId="{2B50AB37-60B8-46FE-AA6E-5CC6D044A675}" destId="{0D7074A5-B160-477B-95A1-161E4955D3C9}" srcOrd="0" destOrd="0" presId="urn:microsoft.com/office/officeart/2005/8/layout/cycle5"/>
    <dgm:cxn modelId="{CCE7B75E-E22F-41CA-A5EF-5D7F564D3F92}" type="presParOf" srcId="{A2B37F01-23A2-4FFB-8F9C-53C80CEF454F}" destId="{702B51B7-B6F7-42CD-9995-E6851239C062}" srcOrd="0" destOrd="0" presId="urn:microsoft.com/office/officeart/2005/8/layout/cycle5"/>
    <dgm:cxn modelId="{CA15B51D-1A1E-4028-AD42-53CCA6743008}" type="presParOf" srcId="{A2B37F01-23A2-4FFB-8F9C-53C80CEF454F}" destId="{123A589E-B273-4472-919A-C739A8FB642A}" srcOrd="1" destOrd="0" presId="urn:microsoft.com/office/officeart/2005/8/layout/cycle5"/>
    <dgm:cxn modelId="{9EBDACB8-B0DC-43F1-9F88-844E7282B1CA}" type="presParOf" srcId="{A2B37F01-23A2-4FFB-8F9C-53C80CEF454F}" destId="{0D7074A5-B160-477B-95A1-161E4955D3C9}" srcOrd="2" destOrd="0" presId="urn:microsoft.com/office/officeart/2005/8/layout/cycle5"/>
    <dgm:cxn modelId="{7481D23E-1CAC-4D58-9994-0F4D3CCFA05F}" type="presParOf" srcId="{A2B37F01-23A2-4FFB-8F9C-53C80CEF454F}" destId="{7F68265E-111A-4DCA-A925-3080F3E4C6C7}" srcOrd="3" destOrd="0" presId="urn:microsoft.com/office/officeart/2005/8/layout/cycle5"/>
    <dgm:cxn modelId="{AF2C6C1E-F8F2-42F9-9F22-7CD7F87C8DFB}" type="presParOf" srcId="{A2B37F01-23A2-4FFB-8F9C-53C80CEF454F}" destId="{B4E1A718-4A1C-4002-9246-92035363C9A6}" srcOrd="4" destOrd="0" presId="urn:microsoft.com/office/officeart/2005/8/layout/cycle5"/>
    <dgm:cxn modelId="{69481F70-6F64-4E8D-A082-1C6E73F605A7}" type="presParOf" srcId="{A2B37F01-23A2-4FFB-8F9C-53C80CEF454F}" destId="{BF937151-AC94-4A05-B17C-A9A7A53ACEDF}" srcOrd="5" destOrd="0" presId="urn:microsoft.com/office/officeart/2005/8/layout/cycle5"/>
    <dgm:cxn modelId="{527580D0-6569-4140-8D1F-A82FA7C6AEA6}" type="presParOf" srcId="{A2B37F01-23A2-4FFB-8F9C-53C80CEF454F}" destId="{E01E6668-7D6A-4415-A71E-8062B881DDA4}" srcOrd="6" destOrd="0" presId="urn:microsoft.com/office/officeart/2005/8/layout/cycle5"/>
    <dgm:cxn modelId="{4D71FBEB-DB7E-4C85-86E5-CB05D1E9F3A1}" type="presParOf" srcId="{A2B37F01-23A2-4FFB-8F9C-53C80CEF454F}" destId="{512D7B4E-9DBE-4476-B1E9-5340C9F79410}" srcOrd="7" destOrd="0" presId="urn:microsoft.com/office/officeart/2005/8/layout/cycle5"/>
    <dgm:cxn modelId="{B361C3B8-FE53-4FB5-8A77-980C31920573}" type="presParOf" srcId="{A2B37F01-23A2-4FFB-8F9C-53C80CEF454F}" destId="{23D45215-EA7C-4A17-A0FC-5D2302424098}" srcOrd="8" destOrd="0" presId="urn:microsoft.com/office/officeart/2005/8/layout/cycle5"/>
    <dgm:cxn modelId="{140DB5DD-DF66-4703-A741-D5999FB77B43}" type="presParOf" srcId="{A2B37F01-23A2-4FFB-8F9C-53C80CEF454F}" destId="{EF03DF49-CDFB-4261-AF64-DA5C7EA3A74F}" srcOrd="9" destOrd="0" presId="urn:microsoft.com/office/officeart/2005/8/layout/cycle5"/>
    <dgm:cxn modelId="{C1419815-A840-4774-890D-2B35574CCF43}" type="presParOf" srcId="{A2B37F01-23A2-4FFB-8F9C-53C80CEF454F}" destId="{C79C656E-A268-4539-A398-5225FF59E711}" srcOrd="10" destOrd="0" presId="urn:microsoft.com/office/officeart/2005/8/layout/cycle5"/>
    <dgm:cxn modelId="{B278261C-4A31-4365-B9F5-C09C07E5E4FC}" type="presParOf" srcId="{A2B37F01-23A2-4FFB-8F9C-53C80CEF454F}" destId="{5CAC177B-B9F6-4F6A-9505-A399385C9007}" srcOrd="11" destOrd="0" presId="urn:microsoft.com/office/officeart/2005/8/layout/cycle5"/>
    <dgm:cxn modelId="{9E7F2A2F-A091-4E7C-B7A8-2C1846DA6B15}" type="presParOf" srcId="{A2B37F01-23A2-4FFB-8F9C-53C80CEF454F}" destId="{8A799736-E957-4D7D-8F6D-CBC6BD29989C}" srcOrd="12" destOrd="0" presId="urn:microsoft.com/office/officeart/2005/8/layout/cycle5"/>
    <dgm:cxn modelId="{4CB4E679-A90A-47FF-A37D-AC0D30C1E137}" type="presParOf" srcId="{A2B37F01-23A2-4FFB-8F9C-53C80CEF454F}" destId="{2FCD8BFB-95A2-4D84-B004-42EBA9ED6BE5}" srcOrd="13" destOrd="0" presId="urn:microsoft.com/office/officeart/2005/8/layout/cycle5"/>
    <dgm:cxn modelId="{EF53AF53-00E7-415B-BF80-981A219DB67F}" type="presParOf" srcId="{A2B37F01-23A2-4FFB-8F9C-53C80CEF454F}" destId="{80C776C2-E3A5-4DAD-B697-1F746E64F1C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672800-27D2-4CA5-B562-2A22F0A0388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B522AE-62A2-4EE8-ACE9-656607CF239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i="1" dirty="0" err="1" smtClean="0">
              <a:latin typeface="Arial" pitchFamily="34" charset="0"/>
              <a:cs typeface="Arial" pitchFamily="34" charset="0"/>
            </a:rPr>
            <a:t>Просе-мінари</a:t>
          </a:r>
          <a:endParaRPr lang="ru-RU" sz="2200" b="1" dirty="0" smtClean="0">
            <a:latin typeface="Arial" pitchFamily="34" charset="0"/>
            <a:cs typeface="Arial" pitchFamily="34" charset="0"/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dirty="0"/>
        </a:p>
      </dgm:t>
    </dgm:pt>
    <dgm:pt modelId="{8F39FB09-4FA8-40A8-819B-E2DB4A4CBE45}" type="parTrans" cxnId="{06647D37-0740-49FA-A6DC-6C5040471E05}">
      <dgm:prSet/>
      <dgm:spPr/>
      <dgm:t>
        <a:bodyPr/>
        <a:lstStyle/>
        <a:p>
          <a:endParaRPr lang="ru-RU"/>
        </a:p>
      </dgm:t>
    </dgm:pt>
    <dgm:pt modelId="{D88E4D04-2498-4CC7-9201-36C19DDA9094}" type="sibTrans" cxnId="{06647D37-0740-49FA-A6DC-6C5040471E05}">
      <dgm:prSet/>
      <dgm:spPr/>
      <dgm:t>
        <a:bodyPr/>
        <a:lstStyle/>
        <a:p>
          <a:endParaRPr lang="ru-RU"/>
        </a:p>
      </dgm:t>
    </dgm:pt>
    <dgm:pt modelId="{C7E5B0CB-0FB9-4BAE-BB14-80211E166DCE}">
      <dgm:prSet custT="1"/>
      <dgm:spPr/>
      <dgm:t>
        <a:bodyPr/>
        <a:lstStyle/>
        <a:p>
          <a:r>
            <a:rPr lang="uk-UA" sz="2200" b="1" i="1" dirty="0" smtClean="0">
              <a:latin typeface="Arial" pitchFamily="34" charset="0"/>
              <a:cs typeface="Arial" pitchFamily="34" charset="0"/>
            </a:rPr>
            <a:t>Семінарські заняття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305F93C2-475D-40C0-B32E-940CD0F15FF5}" type="parTrans" cxnId="{3CAC8927-47CC-4A52-84C2-61066EC2C4DC}">
      <dgm:prSet/>
      <dgm:spPr/>
      <dgm:t>
        <a:bodyPr/>
        <a:lstStyle/>
        <a:p>
          <a:endParaRPr lang="ru-RU"/>
        </a:p>
      </dgm:t>
    </dgm:pt>
    <dgm:pt modelId="{07FEFCED-049C-4533-8AA5-BE975BF9AF1E}" type="sibTrans" cxnId="{3CAC8927-47CC-4A52-84C2-61066EC2C4DC}">
      <dgm:prSet/>
      <dgm:spPr/>
      <dgm:t>
        <a:bodyPr/>
        <a:lstStyle/>
        <a:p>
          <a:endParaRPr lang="ru-RU"/>
        </a:p>
      </dgm:t>
    </dgm:pt>
    <dgm:pt modelId="{3BD4F918-AA2B-4F38-AE53-C30EA1F2BF0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i="1" dirty="0" smtClean="0">
              <a:latin typeface="Arial" pitchFamily="34" charset="0"/>
              <a:cs typeface="Arial" pitchFamily="34" charset="0"/>
            </a:rPr>
            <a:t>Семінари</a:t>
          </a:r>
          <a:endParaRPr lang="ru-RU" sz="2200" b="1" dirty="0" smtClean="0">
            <a:latin typeface="Arial" pitchFamily="34" charset="0"/>
            <a:cs typeface="Arial" pitchFamily="34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dirty="0"/>
        </a:p>
      </dgm:t>
    </dgm:pt>
    <dgm:pt modelId="{4456FACC-5A03-469E-83D6-627F1E144431}" type="parTrans" cxnId="{C98CC494-95E1-4A9C-9703-792A158F8A0A}">
      <dgm:prSet/>
      <dgm:spPr/>
      <dgm:t>
        <a:bodyPr/>
        <a:lstStyle/>
        <a:p>
          <a:endParaRPr lang="ru-RU"/>
        </a:p>
      </dgm:t>
    </dgm:pt>
    <dgm:pt modelId="{F63D9A32-84FA-4A0D-9C96-A0D0B8AC01A9}" type="sibTrans" cxnId="{C98CC494-95E1-4A9C-9703-792A158F8A0A}">
      <dgm:prSet/>
      <dgm:spPr/>
      <dgm:t>
        <a:bodyPr/>
        <a:lstStyle/>
        <a:p>
          <a:endParaRPr lang="ru-RU"/>
        </a:p>
      </dgm:t>
    </dgm:pt>
    <dgm:pt modelId="{C61CB49F-780A-4709-85D7-CB99A53B54A9}">
      <dgm:prSet custT="1"/>
      <dgm:spPr/>
      <dgm:t>
        <a:bodyPr/>
        <a:lstStyle/>
        <a:p>
          <a:r>
            <a:rPr lang="uk-UA" sz="2200" b="1" i="1" dirty="0" err="1" smtClean="0">
              <a:latin typeface="Arial" pitchFamily="34" charset="0"/>
              <a:cs typeface="Arial" pitchFamily="34" charset="0"/>
            </a:rPr>
            <a:t>Спец-семінари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556012BC-2C38-48F6-B6AF-FB9BF00F09DB}" type="parTrans" cxnId="{3E8EBFBD-060E-4F20-9BD6-586AD3B30370}">
      <dgm:prSet/>
      <dgm:spPr/>
      <dgm:t>
        <a:bodyPr/>
        <a:lstStyle/>
        <a:p>
          <a:endParaRPr lang="ru-RU"/>
        </a:p>
      </dgm:t>
    </dgm:pt>
    <dgm:pt modelId="{790E6491-9B61-4978-9006-074F4B91EE01}" type="sibTrans" cxnId="{3E8EBFBD-060E-4F20-9BD6-586AD3B30370}">
      <dgm:prSet/>
      <dgm:spPr/>
      <dgm:t>
        <a:bodyPr/>
        <a:lstStyle/>
        <a:p>
          <a:endParaRPr lang="ru-RU"/>
        </a:p>
      </dgm:t>
    </dgm:pt>
    <dgm:pt modelId="{157DC81C-2809-45DF-A919-A2FDFB3120EF}">
      <dgm:prSet custT="1"/>
      <dgm:spPr/>
      <dgm:t>
        <a:bodyPr/>
        <a:lstStyle/>
        <a:p>
          <a:r>
            <a:rPr lang="uk-UA" sz="2200" b="1" i="1" dirty="0" smtClean="0">
              <a:latin typeface="Arial" pitchFamily="34" charset="0"/>
              <a:cs typeface="Arial" pitchFamily="34" charset="0"/>
            </a:rPr>
            <a:t>Наукові студентські семінари за спеціалізацією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FE749E1A-D37B-4992-8230-1AEE6583252C}" type="parTrans" cxnId="{32CE4E5D-37B0-4CFA-A63D-F677C92CCC3B}">
      <dgm:prSet/>
      <dgm:spPr/>
      <dgm:t>
        <a:bodyPr/>
        <a:lstStyle/>
        <a:p>
          <a:endParaRPr lang="ru-RU"/>
        </a:p>
      </dgm:t>
    </dgm:pt>
    <dgm:pt modelId="{101DE8AC-57A2-4314-B02F-28CB42622968}" type="sibTrans" cxnId="{32CE4E5D-37B0-4CFA-A63D-F677C92CCC3B}">
      <dgm:prSet/>
      <dgm:spPr/>
      <dgm:t>
        <a:bodyPr/>
        <a:lstStyle/>
        <a:p>
          <a:endParaRPr lang="ru-RU"/>
        </a:p>
      </dgm:t>
    </dgm:pt>
    <dgm:pt modelId="{C159A33D-84D7-474E-A3F9-9397A0174D7A}">
      <dgm:prSet phldrT="[Текст]" phldr="1"/>
      <dgm:spPr/>
      <dgm:t>
        <a:bodyPr/>
        <a:lstStyle/>
        <a:p>
          <a:endParaRPr lang="ru-RU" dirty="0"/>
        </a:p>
      </dgm:t>
    </dgm:pt>
    <dgm:pt modelId="{8FDD58C9-9A46-41C5-9576-9B113851C18A}" type="sibTrans" cxnId="{46319D41-D816-4871-9A9A-63034B02B974}">
      <dgm:prSet/>
      <dgm:spPr/>
      <dgm:t>
        <a:bodyPr/>
        <a:lstStyle/>
        <a:p>
          <a:endParaRPr lang="ru-RU"/>
        </a:p>
      </dgm:t>
    </dgm:pt>
    <dgm:pt modelId="{1307FE98-FBAE-4A0B-9D6A-3CDB3EF47BAB}" type="parTrans" cxnId="{46319D41-D816-4871-9A9A-63034B02B974}">
      <dgm:prSet/>
      <dgm:spPr/>
      <dgm:t>
        <a:bodyPr/>
        <a:lstStyle/>
        <a:p>
          <a:endParaRPr lang="ru-RU"/>
        </a:p>
      </dgm:t>
    </dgm:pt>
    <dgm:pt modelId="{644E2E20-7C47-4D5E-AD8D-3ADEAAA8607A}" type="pres">
      <dgm:prSet presAssocID="{E6672800-27D2-4CA5-B562-2A22F0A038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7D16FA8-8FD5-4040-8FA8-5F72E43B90FF}" type="pres">
      <dgm:prSet presAssocID="{C159A33D-84D7-474E-A3F9-9397A0174D7A}" presName="hierRoot1" presStyleCnt="0"/>
      <dgm:spPr/>
    </dgm:pt>
    <dgm:pt modelId="{F9D58756-65D8-410B-AD77-ECA5FA244B31}" type="pres">
      <dgm:prSet presAssocID="{C159A33D-84D7-474E-A3F9-9397A0174D7A}" presName="composite" presStyleCnt="0"/>
      <dgm:spPr/>
    </dgm:pt>
    <dgm:pt modelId="{F56138F1-771E-4636-BA24-2A91DAC6F955}" type="pres">
      <dgm:prSet presAssocID="{C159A33D-84D7-474E-A3F9-9397A0174D7A}" presName="background" presStyleLbl="node0" presStyleIdx="0" presStyleCnt="2"/>
      <dgm:spPr/>
    </dgm:pt>
    <dgm:pt modelId="{63A3981B-427F-4C11-B111-23FC114C071B}" type="pres">
      <dgm:prSet presAssocID="{C159A33D-84D7-474E-A3F9-9397A0174D7A}" presName="text" presStyleLbl="fgAcc0" presStyleIdx="0" presStyleCnt="2" custLinFactNeighborX="-2133" custLinFactNeighborY="-47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C6E7F-8804-48BD-A235-79E8B36D0F01}" type="pres">
      <dgm:prSet presAssocID="{C159A33D-84D7-474E-A3F9-9397A0174D7A}" presName="hierChild2" presStyleCnt="0"/>
      <dgm:spPr/>
    </dgm:pt>
    <dgm:pt modelId="{02D60AA0-CE9D-4186-BD21-8266A3E62AB4}" type="pres">
      <dgm:prSet presAssocID="{8F39FB09-4FA8-40A8-819B-E2DB4A4CBE45}" presName="Name10" presStyleLbl="parChTrans1D2" presStyleIdx="0" presStyleCnt="4"/>
      <dgm:spPr/>
      <dgm:t>
        <a:bodyPr/>
        <a:lstStyle/>
        <a:p>
          <a:endParaRPr lang="uk-UA"/>
        </a:p>
      </dgm:t>
    </dgm:pt>
    <dgm:pt modelId="{4E6A6015-E5BD-4584-A1E9-72BB897010AC}" type="pres">
      <dgm:prSet presAssocID="{16B522AE-62A2-4EE8-ACE9-656607CF2393}" presName="hierRoot2" presStyleCnt="0"/>
      <dgm:spPr/>
    </dgm:pt>
    <dgm:pt modelId="{BE63A9C4-1CE9-4E64-A828-1ED81D51FF2F}" type="pres">
      <dgm:prSet presAssocID="{16B522AE-62A2-4EE8-ACE9-656607CF2393}" presName="composite2" presStyleCnt="0"/>
      <dgm:spPr/>
    </dgm:pt>
    <dgm:pt modelId="{585BF710-F83C-40F3-8296-C01B1E3C210C}" type="pres">
      <dgm:prSet presAssocID="{16B522AE-62A2-4EE8-ACE9-656607CF2393}" presName="background2" presStyleLbl="node2" presStyleIdx="0" presStyleCnt="4"/>
      <dgm:spPr/>
    </dgm:pt>
    <dgm:pt modelId="{0BB5B36E-EAF2-458D-90E8-75F74693B58F}" type="pres">
      <dgm:prSet presAssocID="{16B522AE-62A2-4EE8-ACE9-656607CF2393}" presName="text2" presStyleLbl="fgAcc2" presStyleIdx="0" presStyleCnt="4" custScaleX="92734" custScaleY="110000" custLinFactNeighborX="8357" custLinFactNeighborY="-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07CDD1-E484-4B06-975C-A873AE18363B}" type="pres">
      <dgm:prSet presAssocID="{16B522AE-62A2-4EE8-ACE9-656607CF2393}" presName="hierChild3" presStyleCnt="0"/>
      <dgm:spPr/>
    </dgm:pt>
    <dgm:pt modelId="{8E4397D7-9809-4C34-A3CD-F4A29ABD0C8C}" type="pres">
      <dgm:prSet presAssocID="{4456FACC-5A03-469E-83D6-627F1E144431}" presName="Name10" presStyleLbl="parChTrans1D2" presStyleIdx="1" presStyleCnt="4"/>
      <dgm:spPr/>
      <dgm:t>
        <a:bodyPr/>
        <a:lstStyle/>
        <a:p>
          <a:endParaRPr lang="uk-UA"/>
        </a:p>
      </dgm:t>
    </dgm:pt>
    <dgm:pt modelId="{C3AC3656-98B6-44E9-857F-69D9DA30E52C}" type="pres">
      <dgm:prSet presAssocID="{3BD4F918-AA2B-4F38-AE53-C30EA1F2BF0E}" presName="hierRoot2" presStyleCnt="0"/>
      <dgm:spPr/>
    </dgm:pt>
    <dgm:pt modelId="{271055C1-9686-4975-ADA2-E65613BC0348}" type="pres">
      <dgm:prSet presAssocID="{3BD4F918-AA2B-4F38-AE53-C30EA1F2BF0E}" presName="composite2" presStyleCnt="0"/>
      <dgm:spPr/>
    </dgm:pt>
    <dgm:pt modelId="{BB2DD661-4606-4A7E-93B9-5D179FDDAD8C}" type="pres">
      <dgm:prSet presAssocID="{3BD4F918-AA2B-4F38-AE53-C30EA1F2BF0E}" presName="background2" presStyleLbl="node2" presStyleIdx="1" presStyleCnt="4"/>
      <dgm:spPr/>
    </dgm:pt>
    <dgm:pt modelId="{9CBF46C4-0257-45F4-AE7E-2EFA748A213A}" type="pres">
      <dgm:prSet presAssocID="{3BD4F918-AA2B-4F38-AE53-C30EA1F2BF0E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B4E7C4E-80C1-44C8-BA2E-786A194612C5}" type="pres">
      <dgm:prSet presAssocID="{3BD4F918-AA2B-4F38-AE53-C30EA1F2BF0E}" presName="hierChild3" presStyleCnt="0"/>
      <dgm:spPr/>
    </dgm:pt>
    <dgm:pt modelId="{4139F806-A429-43AC-A86F-4B121EDFCE1D}" type="pres">
      <dgm:prSet presAssocID="{556012BC-2C38-48F6-B6AF-FB9BF00F09DB}" presName="Name10" presStyleLbl="parChTrans1D2" presStyleIdx="2" presStyleCnt="4"/>
      <dgm:spPr/>
      <dgm:t>
        <a:bodyPr/>
        <a:lstStyle/>
        <a:p>
          <a:endParaRPr lang="uk-UA"/>
        </a:p>
      </dgm:t>
    </dgm:pt>
    <dgm:pt modelId="{18E97575-18C9-4627-9C78-D2378DAE9989}" type="pres">
      <dgm:prSet presAssocID="{C61CB49F-780A-4709-85D7-CB99A53B54A9}" presName="hierRoot2" presStyleCnt="0"/>
      <dgm:spPr/>
    </dgm:pt>
    <dgm:pt modelId="{CD74157D-3D43-4F50-AAE8-5AB1A732AC25}" type="pres">
      <dgm:prSet presAssocID="{C61CB49F-780A-4709-85D7-CB99A53B54A9}" presName="composite2" presStyleCnt="0"/>
      <dgm:spPr/>
    </dgm:pt>
    <dgm:pt modelId="{94812CC3-913F-416C-827D-8A8CFCA58C1D}" type="pres">
      <dgm:prSet presAssocID="{C61CB49F-780A-4709-85D7-CB99A53B54A9}" presName="background2" presStyleLbl="node2" presStyleIdx="2" presStyleCnt="4"/>
      <dgm:spPr/>
    </dgm:pt>
    <dgm:pt modelId="{D8C9E226-AF95-4ECB-8875-CAE1A2865C07}" type="pres">
      <dgm:prSet presAssocID="{C61CB49F-780A-4709-85D7-CB99A53B54A9}" presName="text2" presStyleLbl="fgAcc2" presStyleIdx="2" presStyleCnt="4" custLinFactNeighborX="-4729" custLinFactNeighborY="-67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2D826B-CFA2-40FB-8D50-0D917DF92605}" type="pres">
      <dgm:prSet presAssocID="{C61CB49F-780A-4709-85D7-CB99A53B54A9}" presName="hierChild3" presStyleCnt="0"/>
      <dgm:spPr/>
    </dgm:pt>
    <dgm:pt modelId="{F6935667-7AF3-4A5F-8375-346125989BE4}" type="pres">
      <dgm:prSet presAssocID="{FE749E1A-D37B-4992-8230-1AEE6583252C}" presName="Name10" presStyleLbl="parChTrans1D2" presStyleIdx="3" presStyleCnt="4"/>
      <dgm:spPr/>
      <dgm:t>
        <a:bodyPr/>
        <a:lstStyle/>
        <a:p>
          <a:endParaRPr lang="uk-UA"/>
        </a:p>
      </dgm:t>
    </dgm:pt>
    <dgm:pt modelId="{3A2734E3-FC2A-491D-9FD6-E1E20FDF7BF3}" type="pres">
      <dgm:prSet presAssocID="{157DC81C-2809-45DF-A919-A2FDFB3120EF}" presName="hierRoot2" presStyleCnt="0"/>
      <dgm:spPr/>
    </dgm:pt>
    <dgm:pt modelId="{E6C6270C-6626-403F-9E46-BC7D9BE9F308}" type="pres">
      <dgm:prSet presAssocID="{157DC81C-2809-45DF-A919-A2FDFB3120EF}" presName="composite2" presStyleCnt="0"/>
      <dgm:spPr/>
    </dgm:pt>
    <dgm:pt modelId="{F71DF951-5033-4DDE-BBCF-DC5D81DD5D9B}" type="pres">
      <dgm:prSet presAssocID="{157DC81C-2809-45DF-A919-A2FDFB3120EF}" presName="background2" presStyleLbl="node2" presStyleIdx="3" presStyleCnt="4"/>
      <dgm:spPr/>
    </dgm:pt>
    <dgm:pt modelId="{58B4E45E-6649-4BF0-847F-D0FB7273DA22}" type="pres">
      <dgm:prSet presAssocID="{157DC81C-2809-45DF-A919-A2FDFB3120EF}" presName="text2" presStyleLbl="fgAcc2" presStyleIdx="3" presStyleCnt="4" custScaleX="164396" custScaleY="196173" custLinFactNeighborX="-7661" custLinFactNeighborY="68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180ED1-AC85-4FCC-A6BD-651EF0E572CC}" type="pres">
      <dgm:prSet presAssocID="{157DC81C-2809-45DF-A919-A2FDFB3120EF}" presName="hierChild3" presStyleCnt="0"/>
      <dgm:spPr/>
    </dgm:pt>
    <dgm:pt modelId="{7CA075E7-7A10-4642-B705-84682CC4662B}" type="pres">
      <dgm:prSet presAssocID="{C7E5B0CB-0FB9-4BAE-BB14-80211E166DCE}" presName="hierRoot1" presStyleCnt="0"/>
      <dgm:spPr/>
    </dgm:pt>
    <dgm:pt modelId="{474C3FC5-BAB2-446C-A534-8ED283FACC61}" type="pres">
      <dgm:prSet presAssocID="{C7E5B0CB-0FB9-4BAE-BB14-80211E166DCE}" presName="composite" presStyleCnt="0"/>
      <dgm:spPr/>
    </dgm:pt>
    <dgm:pt modelId="{570C04E3-46B8-422B-923F-3A877B329F96}" type="pres">
      <dgm:prSet presAssocID="{C7E5B0CB-0FB9-4BAE-BB14-80211E166DCE}" presName="background" presStyleLbl="node0" presStyleIdx="1" presStyleCnt="2"/>
      <dgm:spPr/>
    </dgm:pt>
    <dgm:pt modelId="{32FC8AA8-FC64-4C5B-87F4-4184B5F10CB4}" type="pres">
      <dgm:prSet presAssocID="{C7E5B0CB-0FB9-4BAE-BB14-80211E166DCE}" presName="text" presStyleLbl="fgAcc0" presStyleIdx="1" presStyleCnt="2" custScaleX="145592" custLinFactX="-15887" custLinFactNeighborX="-100000" custLinFactNeighborY="-409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CF0205D-7663-4EB8-B8B0-DB761D285E19}" type="pres">
      <dgm:prSet presAssocID="{C7E5B0CB-0FB9-4BAE-BB14-80211E166DCE}" presName="hierChild2" presStyleCnt="0"/>
      <dgm:spPr/>
    </dgm:pt>
  </dgm:ptLst>
  <dgm:cxnLst>
    <dgm:cxn modelId="{46319D41-D816-4871-9A9A-63034B02B974}" srcId="{E6672800-27D2-4CA5-B562-2A22F0A0388E}" destId="{C159A33D-84D7-474E-A3F9-9397A0174D7A}" srcOrd="0" destOrd="0" parTransId="{1307FE98-FBAE-4A0B-9D6A-3CDB3EF47BAB}" sibTransId="{8FDD58C9-9A46-41C5-9576-9B113851C18A}"/>
    <dgm:cxn modelId="{FC76CDB6-7AF8-480A-B196-52C2ECE3428C}" type="presOf" srcId="{FE749E1A-D37B-4992-8230-1AEE6583252C}" destId="{F6935667-7AF3-4A5F-8375-346125989BE4}" srcOrd="0" destOrd="0" presId="urn:microsoft.com/office/officeart/2005/8/layout/hierarchy1"/>
    <dgm:cxn modelId="{32CE4E5D-37B0-4CFA-A63D-F677C92CCC3B}" srcId="{C159A33D-84D7-474E-A3F9-9397A0174D7A}" destId="{157DC81C-2809-45DF-A919-A2FDFB3120EF}" srcOrd="3" destOrd="0" parTransId="{FE749E1A-D37B-4992-8230-1AEE6583252C}" sibTransId="{101DE8AC-57A2-4314-B02F-28CB42622968}"/>
    <dgm:cxn modelId="{D0DAB0FE-0F36-4F28-8233-42E51515DCD3}" type="presOf" srcId="{C159A33D-84D7-474E-A3F9-9397A0174D7A}" destId="{63A3981B-427F-4C11-B111-23FC114C071B}" srcOrd="0" destOrd="0" presId="urn:microsoft.com/office/officeart/2005/8/layout/hierarchy1"/>
    <dgm:cxn modelId="{C98CC494-95E1-4A9C-9703-792A158F8A0A}" srcId="{C159A33D-84D7-474E-A3F9-9397A0174D7A}" destId="{3BD4F918-AA2B-4F38-AE53-C30EA1F2BF0E}" srcOrd="1" destOrd="0" parTransId="{4456FACC-5A03-469E-83D6-627F1E144431}" sibTransId="{F63D9A32-84FA-4A0D-9C96-A0D0B8AC01A9}"/>
    <dgm:cxn modelId="{90BB9FC1-252E-40C4-AB61-9D2435BA0A97}" type="presOf" srcId="{157DC81C-2809-45DF-A919-A2FDFB3120EF}" destId="{58B4E45E-6649-4BF0-847F-D0FB7273DA22}" srcOrd="0" destOrd="0" presId="urn:microsoft.com/office/officeart/2005/8/layout/hierarchy1"/>
    <dgm:cxn modelId="{3E8EBFBD-060E-4F20-9BD6-586AD3B30370}" srcId="{C159A33D-84D7-474E-A3F9-9397A0174D7A}" destId="{C61CB49F-780A-4709-85D7-CB99A53B54A9}" srcOrd="2" destOrd="0" parTransId="{556012BC-2C38-48F6-B6AF-FB9BF00F09DB}" sibTransId="{790E6491-9B61-4978-9006-074F4B91EE01}"/>
    <dgm:cxn modelId="{276248CE-F7CF-4B8B-9574-F3A09192995C}" type="presOf" srcId="{16B522AE-62A2-4EE8-ACE9-656607CF2393}" destId="{0BB5B36E-EAF2-458D-90E8-75F74693B58F}" srcOrd="0" destOrd="0" presId="urn:microsoft.com/office/officeart/2005/8/layout/hierarchy1"/>
    <dgm:cxn modelId="{3B3B4541-497D-4897-851B-99FF094D1A3E}" type="presOf" srcId="{C7E5B0CB-0FB9-4BAE-BB14-80211E166DCE}" destId="{32FC8AA8-FC64-4C5B-87F4-4184B5F10CB4}" srcOrd="0" destOrd="0" presId="urn:microsoft.com/office/officeart/2005/8/layout/hierarchy1"/>
    <dgm:cxn modelId="{503379C5-6925-4FDA-B63D-49744635EF74}" type="presOf" srcId="{556012BC-2C38-48F6-B6AF-FB9BF00F09DB}" destId="{4139F806-A429-43AC-A86F-4B121EDFCE1D}" srcOrd="0" destOrd="0" presId="urn:microsoft.com/office/officeart/2005/8/layout/hierarchy1"/>
    <dgm:cxn modelId="{05D978A3-00FC-4BB5-8019-FEE9074CFFD2}" type="presOf" srcId="{E6672800-27D2-4CA5-B562-2A22F0A0388E}" destId="{644E2E20-7C47-4D5E-AD8D-3ADEAAA8607A}" srcOrd="0" destOrd="0" presId="urn:microsoft.com/office/officeart/2005/8/layout/hierarchy1"/>
    <dgm:cxn modelId="{5120586D-1D6C-4139-9AB6-4F239439EC3E}" type="presOf" srcId="{C61CB49F-780A-4709-85D7-CB99A53B54A9}" destId="{D8C9E226-AF95-4ECB-8875-CAE1A2865C07}" srcOrd="0" destOrd="0" presId="urn:microsoft.com/office/officeart/2005/8/layout/hierarchy1"/>
    <dgm:cxn modelId="{69B134E0-592C-48C9-B47A-394A5A7E7638}" type="presOf" srcId="{3BD4F918-AA2B-4F38-AE53-C30EA1F2BF0E}" destId="{9CBF46C4-0257-45F4-AE7E-2EFA748A213A}" srcOrd="0" destOrd="0" presId="urn:microsoft.com/office/officeart/2005/8/layout/hierarchy1"/>
    <dgm:cxn modelId="{FD517747-9492-4D39-B8DE-FBA3F1F073EE}" type="presOf" srcId="{4456FACC-5A03-469E-83D6-627F1E144431}" destId="{8E4397D7-9809-4C34-A3CD-F4A29ABD0C8C}" srcOrd="0" destOrd="0" presId="urn:microsoft.com/office/officeart/2005/8/layout/hierarchy1"/>
    <dgm:cxn modelId="{3CAC8927-47CC-4A52-84C2-61066EC2C4DC}" srcId="{E6672800-27D2-4CA5-B562-2A22F0A0388E}" destId="{C7E5B0CB-0FB9-4BAE-BB14-80211E166DCE}" srcOrd="1" destOrd="0" parTransId="{305F93C2-475D-40C0-B32E-940CD0F15FF5}" sibTransId="{07FEFCED-049C-4533-8AA5-BE975BF9AF1E}"/>
    <dgm:cxn modelId="{06647D37-0740-49FA-A6DC-6C5040471E05}" srcId="{C159A33D-84D7-474E-A3F9-9397A0174D7A}" destId="{16B522AE-62A2-4EE8-ACE9-656607CF2393}" srcOrd="0" destOrd="0" parTransId="{8F39FB09-4FA8-40A8-819B-E2DB4A4CBE45}" sibTransId="{D88E4D04-2498-4CC7-9201-36C19DDA9094}"/>
    <dgm:cxn modelId="{C42B4A3B-A492-476D-A8EA-1C04090B479F}" type="presOf" srcId="{8F39FB09-4FA8-40A8-819B-E2DB4A4CBE45}" destId="{02D60AA0-CE9D-4186-BD21-8266A3E62AB4}" srcOrd="0" destOrd="0" presId="urn:microsoft.com/office/officeart/2005/8/layout/hierarchy1"/>
    <dgm:cxn modelId="{4C0E0A68-8C0F-4326-B60A-6BD7BDF82319}" type="presParOf" srcId="{644E2E20-7C47-4D5E-AD8D-3ADEAAA8607A}" destId="{17D16FA8-8FD5-4040-8FA8-5F72E43B90FF}" srcOrd="0" destOrd="0" presId="urn:microsoft.com/office/officeart/2005/8/layout/hierarchy1"/>
    <dgm:cxn modelId="{816B932E-0EA6-44E7-83D4-FAD8E867963D}" type="presParOf" srcId="{17D16FA8-8FD5-4040-8FA8-5F72E43B90FF}" destId="{F9D58756-65D8-410B-AD77-ECA5FA244B31}" srcOrd="0" destOrd="0" presId="urn:microsoft.com/office/officeart/2005/8/layout/hierarchy1"/>
    <dgm:cxn modelId="{13A2B359-DBB5-484F-A433-54F353D49BDB}" type="presParOf" srcId="{F9D58756-65D8-410B-AD77-ECA5FA244B31}" destId="{F56138F1-771E-4636-BA24-2A91DAC6F955}" srcOrd="0" destOrd="0" presId="urn:microsoft.com/office/officeart/2005/8/layout/hierarchy1"/>
    <dgm:cxn modelId="{F1643817-2710-44C7-98D9-EE0D7C77C6F2}" type="presParOf" srcId="{F9D58756-65D8-410B-AD77-ECA5FA244B31}" destId="{63A3981B-427F-4C11-B111-23FC114C071B}" srcOrd="1" destOrd="0" presId="urn:microsoft.com/office/officeart/2005/8/layout/hierarchy1"/>
    <dgm:cxn modelId="{8A30999A-6AA2-4DD1-9134-0F09F9A9F266}" type="presParOf" srcId="{17D16FA8-8FD5-4040-8FA8-5F72E43B90FF}" destId="{DC2C6E7F-8804-48BD-A235-79E8B36D0F01}" srcOrd="1" destOrd="0" presId="urn:microsoft.com/office/officeart/2005/8/layout/hierarchy1"/>
    <dgm:cxn modelId="{27959E95-203A-492E-B512-6A997C1FD451}" type="presParOf" srcId="{DC2C6E7F-8804-48BD-A235-79E8B36D0F01}" destId="{02D60AA0-CE9D-4186-BD21-8266A3E62AB4}" srcOrd="0" destOrd="0" presId="urn:microsoft.com/office/officeart/2005/8/layout/hierarchy1"/>
    <dgm:cxn modelId="{81596A8A-5EF8-462D-A726-21C926C1C34E}" type="presParOf" srcId="{DC2C6E7F-8804-48BD-A235-79E8B36D0F01}" destId="{4E6A6015-E5BD-4584-A1E9-72BB897010AC}" srcOrd="1" destOrd="0" presId="urn:microsoft.com/office/officeart/2005/8/layout/hierarchy1"/>
    <dgm:cxn modelId="{4E621E17-F5B7-44AC-9B4D-3E59A20F0F8F}" type="presParOf" srcId="{4E6A6015-E5BD-4584-A1E9-72BB897010AC}" destId="{BE63A9C4-1CE9-4E64-A828-1ED81D51FF2F}" srcOrd="0" destOrd="0" presId="urn:microsoft.com/office/officeart/2005/8/layout/hierarchy1"/>
    <dgm:cxn modelId="{EC4CAC20-4240-4F8F-82A7-07D401B98122}" type="presParOf" srcId="{BE63A9C4-1CE9-4E64-A828-1ED81D51FF2F}" destId="{585BF710-F83C-40F3-8296-C01B1E3C210C}" srcOrd="0" destOrd="0" presId="urn:microsoft.com/office/officeart/2005/8/layout/hierarchy1"/>
    <dgm:cxn modelId="{071D75A1-D660-4423-B24D-3996E02A3E86}" type="presParOf" srcId="{BE63A9C4-1CE9-4E64-A828-1ED81D51FF2F}" destId="{0BB5B36E-EAF2-458D-90E8-75F74693B58F}" srcOrd="1" destOrd="0" presId="urn:microsoft.com/office/officeart/2005/8/layout/hierarchy1"/>
    <dgm:cxn modelId="{9CFE893F-E8E9-4E71-9AA4-CC5C381FCF5B}" type="presParOf" srcId="{4E6A6015-E5BD-4584-A1E9-72BB897010AC}" destId="{9B07CDD1-E484-4B06-975C-A873AE18363B}" srcOrd="1" destOrd="0" presId="urn:microsoft.com/office/officeart/2005/8/layout/hierarchy1"/>
    <dgm:cxn modelId="{7C2E8421-A822-40B1-A286-CB36C9CA1458}" type="presParOf" srcId="{DC2C6E7F-8804-48BD-A235-79E8B36D0F01}" destId="{8E4397D7-9809-4C34-A3CD-F4A29ABD0C8C}" srcOrd="2" destOrd="0" presId="urn:microsoft.com/office/officeart/2005/8/layout/hierarchy1"/>
    <dgm:cxn modelId="{E50DBB90-09AB-4C8D-8AF5-F8D3F8AF100B}" type="presParOf" srcId="{DC2C6E7F-8804-48BD-A235-79E8B36D0F01}" destId="{C3AC3656-98B6-44E9-857F-69D9DA30E52C}" srcOrd="3" destOrd="0" presId="urn:microsoft.com/office/officeart/2005/8/layout/hierarchy1"/>
    <dgm:cxn modelId="{82F1AA69-7F2C-4901-BE4A-973EC8D7B33F}" type="presParOf" srcId="{C3AC3656-98B6-44E9-857F-69D9DA30E52C}" destId="{271055C1-9686-4975-ADA2-E65613BC0348}" srcOrd="0" destOrd="0" presId="urn:microsoft.com/office/officeart/2005/8/layout/hierarchy1"/>
    <dgm:cxn modelId="{67606F65-F0AD-4F63-BC03-A1A32B96F21F}" type="presParOf" srcId="{271055C1-9686-4975-ADA2-E65613BC0348}" destId="{BB2DD661-4606-4A7E-93B9-5D179FDDAD8C}" srcOrd="0" destOrd="0" presId="urn:microsoft.com/office/officeart/2005/8/layout/hierarchy1"/>
    <dgm:cxn modelId="{932FFDB7-02D6-4A4E-829B-09BA7A2CDC88}" type="presParOf" srcId="{271055C1-9686-4975-ADA2-E65613BC0348}" destId="{9CBF46C4-0257-45F4-AE7E-2EFA748A213A}" srcOrd="1" destOrd="0" presId="urn:microsoft.com/office/officeart/2005/8/layout/hierarchy1"/>
    <dgm:cxn modelId="{3E7E4CC2-CC34-4A2D-BD73-17395851C081}" type="presParOf" srcId="{C3AC3656-98B6-44E9-857F-69D9DA30E52C}" destId="{1B4E7C4E-80C1-44C8-BA2E-786A194612C5}" srcOrd="1" destOrd="0" presId="urn:microsoft.com/office/officeart/2005/8/layout/hierarchy1"/>
    <dgm:cxn modelId="{43EFCC4E-8ADC-43A1-A35C-3AD4B22B32CA}" type="presParOf" srcId="{DC2C6E7F-8804-48BD-A235-79E8B36D0F01}" destId="{4139F806-A429-43AC-A86F-4B121EDFCE1D}" srcOrd="4" destOrd="0" presId="urn:microsoft.com/office/officeart/2005/8/layout/hierarchy1"/>
    <dgm:cxn modelId="{533C8434-E672-4715-87CE-BF773F1C17AB}" type="presParOf" srcId="{DC2C6E7F-8804-48BD-A235-79E8B36D0F01}" destId="{18E97575-18C9-4627-9C78-D2378DAE9989}" srcOrd="5" destOrd="0" presId="urn:microsoft.com/office/officeart/2005/8/layout/hierarchy1"/>
    <dgm:cxn modelId="{48542054-744B-4CB1-B5FE-9EE2E14B27FF}" type="presParOf" srcId="{18E97575-18C9-4627-9C78-D2378DAE9989}" destId="{CD74157D-3D43-4F50-AAE8-5AB1A732AC25}" srcOrd="0" destOrd="0" presId="urn:microsoft.com/office/officeart/2005/8/layout/hierarchy1"/>
    <dgm:cxn modelId="{1E6DA220-4956-4107-A2AF-96C0184A86B4}" type="presParOf" srcId="{CD74157D-3D43-4F50-AAE8-5AB1A732AC25}" destId="{94812CC3-913F-416C-827D-8A8CFCA58C1D}" srcOrd="0" destOrd="0" presId="urn:microsoft.com/office/officeart/2005/8/layout/hierarchy1"/>
    <dgm:cxn modelId="{4D0FD1EB-CBEC-4DD5-B494-6382E2832C0D}" type="presParOf" srcId="{CD74157D-3D43-4F50-AAE8-5AB1A732AC25}" destId="{D8C9E226-AF95-4ECB-8875-CAE1A2865C07}" srcOrd="1" destOrd="0" presId="urn:microsoft.com/office/officeart/2005/8/layout/hierarchy1"/>
    <dgm:cxn modelId="{F2ECADF3-ACBF-48BF-AA76-FA6FD1437FE5}" type="presParOf" srcId="{18E97575-18C9-4627-9C78-D2378DAE9989}" destId="{1F2D826B-CFA2-40FB-8D50-0D917DF92605}" srcOrd="1" destOrd="0" presId="urn:microsoft.com/office/officeart/2005/8/layout/hierarchy1"/>
    <dgm:cxn modelId="{12370395-28D8-433D-A06E-56585045B0E8}" type="presParOf" srcId="{DC2C6E7F-8804-48BD-A235-79E8B36D0F01}" destId="{F6935667-7AF3-4A5F-8375-346125989BE4}" srcOrd="6" destOrd="0" presId="urn:microsoft.com/office/officeart/2005/8/layout/hierarchy1"/>
    <dgm:cxn modelId="{BBFB71CC-91BF-4429-864B-5F54316604C8}" type="presParOf" srcId="{DC2C6E7F-8804-48BD-A235-79E8B36D0F01}" destId="{3A2734E3-FC2A-491D-9FD6-E1E20FDF7BF3}" srcOrd="7" destOrd="0" presId="urn:microsoft.com/office/officeart/2005/8/layout/hierarchy1"/>
    <dgm:cxn modelId="{F46CE2DF-477C-4941-B3E7-3D814FA2FAF0}" type="presParOf" srcId="{3A2734E3-FC2A-491D-9FD6-E1E20FDF7BF3}" destId="{E6C6270C-6626-403F-9E46-BC7D9BE9F308}" srcOrd="0" destOrd="0" presId="urn:microsoft.com/office/officeart/2005/8/layout/hierarchy1"/>
    <dgm:cxn modelId="{1E95CD92-ED12-4C9A-933D-6284B364EC11}" type="presParOf" srcId="{E6C6270C-6626-403F-9E46-BC7D9BE9F308}" destId="{F71DF951-5033-4DDE-BBCF-DC5D81DD5D9B}" srcOrd="0" destOrd="0" presId="urn:microsoft.com/office/officeart/2005/8/layout/hierarchy1"/>
    <dgm:cxn modelId="{A5137365-0943-4C59-BE5B-46D9EBA69345}" type="presParOf" srcId="{E6C6270C-6626-403F-9E46-BC7D9BE9F308}" destId="{58B4E45E-6649-4BF0-847F-D0FB7273DA22}" srcOrd="1" destOrd="0" presId="urn:microsoft.com/office/officeart/2005/8/layout/hierarchy1"/>
    <dgm:cxn modelId="{4161BA25-5FF5-488E-A1D9-79D0C15F212D}" type="presParOf" srcId="{3A2734E3-FC2A-491D-9FD6-E1E20FDF7BF3}" destId="{CE180ED1-AC85-4FCC-A6BD-651EF0E572CC}" srcOrd="1" destOrd="0" presId="urn:microsoft.com/office/officeart/2005/8/layout/hierarchy1"/>
    <dgm:cxn modelId="{49134435-271F-4592-87DB-2B9A9387B7C0}" type="presParOf" srcId="{644E2E20-7C47-4D5E-AD8D-3ADEAAA8607A}" destId="{7CA075E7-7A10-4642-B705-84682CC4662B}" srcOrd="1" destOrd="0" presId="urn:microsoft.com/office/officeart/2005/8/layout/hierarchy1"/>
    <dgm:cxn modelId="{FF4B52F4-58FA-4A24-9F53-3CC04EEB379F}" type="presParOf" srcId="{7CA075E7-7A10-4642-B705-84682CC4662B}" destId="{474C3FC5-BAB2-446C-A534-8ED283FACC61}" srcOrd="0" destOrd="0" presId="urn:microsoft.com/office/officeart/2005/8/layout/hierarchy1"/>
    <dgm:cxn modelId="{752B1EB4-C6FA-4427-AB64-866612F4D8A9}" type="presParOf" srcId="{474C3FC5-BAB2-446C-A534-8ED283FACC61}" destId="{570C04E3-46B8-422B-923F-3A877B329F96}" srcOrd="0" destOrd="0" presId="urn:microsoft.com/office/officeart/2005/8/layout/hierarchy1"/>
    <dgm:cxn modelId="{2CB10412-1CDF-4C70-9E8E-C495BF2FD727}" type="presParOf" srcId="{474C3FC5-BAB2-446C-A534-8ED283FACC61}" destId="{32FC8AA8-FC64-4C5B-87F4-4184B5F10CB4}" srcOrd="1" destOrd="0" presId="urn:microsoft.com/office/officeart/2005/8/layout/hierarchy1"/>
    <dgm:cxn modelId="{9700714C-656F-4C29-AD93-D9BBC99412E4}" type="presParOf" srcId="{7CA075E7-7A10-4642-B705-84682CC4662B}" destId="{ACF0205D-7663-4EB8-B8B0-DB761D285E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9C428C-3A73-4398-9896-F265B9083A1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B2826A-87B4-4747-852F-0C18F586C479}">
      <dgm:prSet phldrT="[Текст]" custT="1"/>
      <dgm:spPr/>
      <dgm:t>
        <a:bodyPr/>
        <a:lstStyle/>
        <a:p>
          <a:r>
            <a:rPr lang="uk-UA" sz="2800" i="1" dirty="0" smtClean="0">
              <a:latin typeface="Arial" pitchFamily="34" charset="0"/>
              <a:cs typeface="Arial" pitchFamily="34" charset="0"/>
            </a:rPr>
            <a:t>опитування експертів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12A51ACE-447E-4361-889B-E49DCDA76728}" type="parTrans" cxnId="{FDFE8B21-2B22-4264-9B95-5D4E6DE55367}">
      <dgm:prSet/>
      <dgm:spPr/>
      <dgm:t>
        <a:bodyPr/>
        <a:lstStyle/>
        <a:p>
          <a:endParaRPr lang="ru-RU"/>
        </a:p>
      </dgm:t>
    </dgm:pt>
    <dgm:pt modelId="{339A94B8-6091-493A-877D-C9F5460E9F1D}" type="sibTrans" cxnId="{FDFE8B21-2B22-4264-9B95-5D4E6DE55367}">
      <dgm:prSet/>
      <dgm:spPr/>
      <dgm:t>
        <a:bodyPr/>
        <a:lstStyle/>
        <a:p>
          <a:endParaRPr lang="ru-RU"/>
        </a:p>
      </dgm:t>
    </dgm:pt>
    <dgm:pt modelId="{904F8E40-0A5D-4BFC-B5C5-9A5DF7F4B490}">
      <dgm:prSet phldrT="[Текст]" custT="1"/>
      <dgm:spPr/>
      <dgm:t>
        <a:bodyPr/>
        <a:lstStyle/>
        <a:p>
          <a:r>
            <a:rPr lang="uk-UA" sz="2800" i="1" dirty="0" smtClean="0">
              <a:latin typeface="Arial" pitchFamily="34" charset="0"/>
              <a:cs typeface="Arial" pitchFamily="34" charset="0"/>
            </a:rPr>
            <a:t>«зливи ідей»</a:t>
          </a:r>
          <a:r>
            <a:rPr lang="uk-UA" sz="2800" dirty="0" smtClean="0">
              <a:latin typeface="Arial" pitchFamily="34" charset="0"/>
              <a:cs typeface="Arial" pitchFamily="34" charset="0"/>
            </a:rPr>
            <a:t> 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7E7EFC43-EB8D-4002-92B5-3AFEA8C9973B}" type="parTrans" cxnId="{A9C44E56-7193-49F9-A346-12CA2952FAC1}">
      <dgm:prSet/>
      <dgm:spPr/>
      <dgm:t>
        <a:bodyPr/>
        <a:lstStyle/>
        <a:p>
          <a:endParaRPr lang="ru-RU"/>
        </a:p>
      </dgm:t>
    </dgm:pt>
    <dgm:pt modelId="{2FEFD12F-A2F9-4C13-BAA5-F4455CEE3D9B}" type="sibTrans" cxnId="{A9C44E56-7193-49F9-A346-12CA2952FAC1}">
      <dgm:prSet/>
      <dgm:spPr/>
      <dgm:t>
        <a:bodyPr/>
        <a:lstStyle/>
        <a:p>
          <a:endParaRPr lang="ru-RU"/>
        </a:p>
      </dgm:t>
    </dgm:pt>
    <dgm:pt modelId="{023A84DF-9479-4AA7-886E-7FB4AC194B39}">
      <dgm:prSet phldrT="[Текст]" custT="1"/>
      <dgm:spPr/>
      <dgm:t>
        <a:bodyPr/>
        <a:lstStyle/>
        <a:p>
          <a:r>
            <a:rPr lang="uk-UA" sz="2800" i="1" dirty="0" smtClean="0">
              <a:latin typeface="Arial" pitchFamily="34" charset="0"/>
              <a:cs typeface="Arial" pitchFamily="34" charset="0"/>
            </a:rPr>
            <a:t>«пожвавлення» 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EEF1753C-D088-4382-8D4C-FE6D1D3B43BD}" type="parTrans" cxnId="{26437B35-C33A-4000-9A84-EC69C338EDC2}">
      <dgm:prSet/>
      <dgm:spPr/>
      <dgm:t>
        <a:bodyPr/>
        <a:lstStyle/>
        <a:p>
          <a:endParaRPr lang="ru-RU"/>
        </a:p>
      </dgm:t>
    </dgm:pt>
    <dgm:pt modelId="{A16E90A9-6708-4885-B080-9DFAAA7A30DF}" type="sibTrans" cxnId="{26437B35-C33A-4000-9A84-EC69C338EDC2}">
      <dgm:prSet/>
      <dgm:spPr/>
      <dgm:t>
        <a:bodyPr/>
        <a:lstStyle/>
        <a:p>
          <a:endParaRPr lang="ru-RU"/>
        </a:p>
      </dgm:t>
    </dgm:pt>
    <dgm:pt modelId="{3C1B65B2-1B63-4B00-8A1D-85BEB05A847C}">
      <dgm:prSet phldrT="[Текст]" custT="1"/>
      <dgm:spPr/>
      <dgm:t>
        <a:bodyPr/>
        <a:lstStyle/>
        <a:p>
          <a:r>
            <a:rPr lang="uk-UA" sz="2800" i="1" dirty="0" smtClean="0">
              <a:latin typeface="Arial" pitchFamily="34" charset="0"/>
              <a:cs typeface="Arial" pitchFamily="34" charset="0"/>
            </a:rPr>
            <a:t>«вулик»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E338D77B-0ACB-498C-B4D5-9ACFB9A33A72}" type="parTrans" cxnId="{A6975AE8-4E23-4004-802D-9A4E9A84D423}">
      <dgm:prSet/>
      <dgm:spPr/>
    </dgm:pt>
    <dgm:pt modelId="{D1F49BDA-DFA2-413A-A010-53E4832FAFAD}" type="sibTrans" cxnId="{A6975AE8-4E23-4004-802D-9A4E9A84D423}">
      <dgm:prSet/>
      <dgm:spPr/>
    </dgm:pt>
    <dgm:pt modelId="{9B01F8A4-6C31-4B0B-9EE5-B6FE9D8FF44C}">
      <dgm:prSet phldrT="[Текст]" custT="1"/>
      <dgm:spPr/>
      <dgm:t>
        <a:bodyPr/>
        <a:lstStyle/>
        <a:p>
          <a:r>
            <a:rPr lang="uk-UA" sz="2800" i="1" dirty="0" smtClean="0">
              <a:latin typeface="Arial" pitchFamily="34" charset="0"/>
              <a:cs typeface="Arial" pitchFamily="34" charset="0"/>
            </a:rPr>
            <a:t>дискусії з розподіленими ролями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B2404FD6-6BF1-42E9-904B-00F55FF8B340}" type="parTrans" cxnId="{3217E0E5-3071-46C2-8416-F4D16A386AA5}">
      <dgm:prSet/>
      <dgm:spPr/>
    </dgm:pt>
    <dgm:pt modelId="{6BBEFCE7-D9F4-469E-BB3E-7CAF2AC555DB}" type="sibTrans" cxnId="{3217E0E5-3071-46C2-8416-F4D16A386AA5}">
      <dgm:prSet/>
      <dgm:spPr/>
    </dgm:pt>
    <dgm:pt modelId="{AD060A50-EBDF-4EF3-B9C8-68CF0E6332B4}" type="pres">
      <dgm:prSet presAssocID="{5F9C428C-3A73-4398-9896-F265B9083A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9C3A51-785C-4566-B1B9-F8D1681F75D3}" type="pres">
      <dgm:prSet presAssocID="{24B2826A-87B4-4747-852F-0C18F586C479}" presName="parentLin" presStyleCnt="0"/>
      <dgm:spPr/>
      <dgm:t>
        <a:bodyPr/>
        <a:lstStyle/>
        <a:p>
          <a:endParaRPr lang="ru-RU"/>
        </a:p>
      </dgm:t>
    </dgm:pt>
    <dgm:pt modelId="{E1720842-FAF6-4770-BF74-D655CEE4ACAC}" type="pres">
      <dgm:prSet presAssocID="{24B2826A-87B4-4747-852F-0C18F586C47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D60D0DA-8D44-4B47-B0AF-0BBF80D1A0DB}" type="pres">
      <dgm:prSet presAssocID="{24B2826A-87B4-4747-852F-0C18F586C47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A9EB0-2A44-4B54-AF3E-8BDF719B1FE0}" type="pres">
      <dgm:prSet presAssocID="{24B2826A-87B4-4747-852F-0C18F586C479}" presName="negativeSpace" presStyleCnt="0"/>
      <dgm:spPr/>
      <dgm:t>
        <a:bodyPr/>
        <a:lstStyle/>
        <a:p>
          <a:endParaRPr lang="ru-RU"/>
        </a:p>
      </dgm:t>
    </dgm:pt>
    <dgm:pt modelId="{EA9AC8CA-B0FC-439E-9662-D108264157F8}" type="pres">
      <dgm:prSet presAssocID="{24B2826A-87B4-4747-852F-0C18F586C47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CAEF-1AF1-4992-8622-B0F8BC31180F}" type="pres">
      <dgm:prSet presAssocID="{339A94B8-6091-493A-877D-C9F5460E9F1D}" presName="spaceBetweenRectangles" presStyleCnt="0"/>
      <dgm:spPr/>
      <dgm:t>
        <a:bodyPr/>
        <a:lstStyle/>
        <a:p>
          <a:endParaRPr lang="ru-RU"/>
        </a:p>
      </dgm:t>
    </dgm:pt>
    <dgm:pt modelId="{F348E2D4-786E-4BC4-9954-D64B96176B7C}" type="pres">
      <dgm:prSet presAssocID="{904F8E40-0A5D-4BFC-B5C5-9A5DF7F4B490}" presName="parentLin" presStyleCnt="0"/>
      <dgm:spPr/>
      <dgm:t>
        <a:bodyPr/>
        <a:lstStyle/>
        <a:p>
          <a:endParaRPr lang="ru-RU"/>
        </a:p>
      </dgm:t>
    </dgm:pt>
    <dgm:pt modelId="{8155A404-13B8-4CC0-B980-B27B4C4D2F6E}" type="pres">
      <dgm:prSet presAssocID="{904F8E40-0A5D-4BFC-B5C5-9A5DF7F4B49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BCDBB63-B103-490C-B2A1-A8625E85FBE2}" type="pres">
      <dgm:prSet presAssocID="{904F8E40-0A5D-4BFC-B5C5-9A5DF7F4B49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D40D3-4496-4E7F-B43D-BDE5AD605A8C}" type="pres">
      <dgm:prSet presAssocID="{904F8E40-0A5D-4BFC-B5C5-9A5DF7F4B490}" presName="negativeSpace" presStyleCnt="0"/>
      <dgm:spPr/>
      <dgm:t>
        <a:bodyPr/>
        <a:lstStyle/>
        <a:p>
          <a:endParaRPr lang="ru-RU"/>
        </a:p>
      </dgm:t>
    </dgm:pt>
    <dgm:pt modelId="{D7223F6F-C74A-4A66-AB82-A0D5F35F4AA1}" type="pres">
      <dgm:prSet presAssocID="{904F8E40-0A5D-4BFC-B5C5-9A5DF7F4B49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85A16-1471-468C-8FC6-980ECF2F567D}" type="pres">
      <dgm:prSet presAssocID="{2FEFD12F-A2F9-4C13-BAA5-F4455CEE3D9B}" presName="spaceBetweenRectangles" presStyleCnt="0"/>
      <dgm:spPr/>
      <dgm:t>
        <a:bodyPr/>
        <a:lstStyle/>
        <a:p>
          <a:endParaRPr lang="ru-RU"/>
        </a:p>
      </dgm:t>
    </dgm:pt>
    <dgm:pt modelId="{BD408169-6102-428F-B31D-D3409367615C}" type="pres">
      <dgm:prSet presAssocID="{023A84DF-9479-4AA7-886E-7FB4AC194B39}" presName="parentLin" presStyleCnt="0"/>
      <dgm:spPr/>
      <dgm:t>
        <a:bodyPr/>
        <a:lstStyle/>
        <a:p>
          <a:endParaRPr lang="ru-RU"/>
        </a:p>
      </dgm:t>
    </dgm:pt>
    <dgm:pt modelId="{A4057016-02FF-4F79-83AB-CA045B74E467}" type="pres">
      <dgm:prSet presAssocID="{023A84DF-9479-4AA7-886E-7FB4AC194B3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E89C74D-D833-40AE-9862-E66E058FD7E7}" type="pres">
      <dgm:prSet presAssocID="{023A84DF-9479-4AA7-886E-7FB4AC194B3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58DFB-A6C6-4B72-9BCB-F5E126AAE1B9}" type="pres">
      <dgm:prSet presAssocID="{023A84DF-9479-4AA7-886E-7FB4AC194B39}" presName="negativeSpace" presStyleCnt="0"/>
      <dgm:spPr/>
      <dgm:t>
        <a:bodyPr/>
        <a:lstStyle/>
        <a:p>
          <a:endParaRPr lang="ru-RU"/>
        </a:p>
      </dgm:t>
    </dgm:pt>
    <dgm:pt modelId="{CAF38AA5-8F42-4692-BF10-CE2F40EA0669}" type="pres">
      <dgm:prSet presAssocID="{023A84DF-9479-4AA7-886E-7FB4AC194B3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3F3CB-D8B6-4FB5-A6D7-1D10BFFA29E3}" type="pres">
      <dgm:prSet presAssocID="{A16E90A9-6708-4885-B080-9DFAAA7A30DF}" presName="spaceBetweenRectangles" presStyleCnt="0"/>
      <dgm:spPr/>
      <dgm:t>
        <a:bodyPr/>
        <a:lstStyle/>
        <a:p>
          <a:endParaRPr lang="ru-RU"/>
        </a:p>
      </dgm:t>
    </dgm:pt>
    <dgm:pt modelId="{E26B91DD-CF34-4DA2-8F00-F2FADC39FEC6}" type="pres">
      <dgm:prSet presAssocID="{3C1B65B2-1B63-4B00-8A1D-85BEB05A847C}" presName="parentLin" presStyleCnt="0"/>
      <dgm:spPr/>
      <dgm:t>
        <a:bodyPr/>
        <a:lstStyle/>
        <a:p>
          <a:endParaRPr lang="ru-RU"/>
        </a:p>
      </dgm:t>
    </dgm:pt>
    <dgm:pt modelId="{40259C67-8545-407E-A605-4CA07CECFD29}" type="pres">
      <dgm:prSet presAssocID="{3C1B65B2-1B63-4B00-8A1D-85BEB05A847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F5AE21A-DBFC-407A-A920-9CB124E1EDC2}" type="pres">
      <dgm:prSet presAssocID="{3C1B65B2-1B63-4B00-8A1D-85BEB05A847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4AD12-4102-41EF-BED4-7B90590F2553}" type="pres">
      <dgm:prSet presAssocID="{3C1B65B2-1B63-4B00-8A1D-85BEB05A847C}" presName="negativeSpace" presStyleCnt="0"/>
      <dgm:spPr/>
      <dgm:t>
        <a:bodyPr/>
        <a:lstStyle/>
        <a:p>
          <a:endParaRPr lang="ru-RU"/>
        </a:p>
      </dgm:t>
    </dgm:pt>
    <dgm:pt modelId="{3710A2A7-B8E8-499D-9CA6-BCDC29969E54}" type="pres">
      <dgm:prSet presAssocID="{3C1B65B2-1B63-4B00-8A1D-85BEB05A847C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E1C13-6F40-45D9-80BB-6C8120E9CF0D}" type="pres">
      <dgm:prSet presAssocID="{D1F49BDA-DFA2-413A-A010-53E4832FAFAD}" presName="spaceBetweenRectangles" presStyleCnt="0"/>
      <dgm:spPr/>
      <dgm:t>
        <a:bodyPr/>
        <a:lstStyle/>
        <a:p>
          <a:endParaRPr lang="ru-RU"/>
        </a:p>
      </dgm:t>
    </dgm:pt>
    <dgm:pt modelId="{DF6E39E5-B092-4F99-B956-EFF02E6B31EF}" type="pres">
      <dgm:prSet presAssocID="{9B01F8A4-6C31-4B0B-9EE5-B6FE9D8FF44C}" presName="parentLin" presStyleCnt="0"/>
      <dgm:spPr/>
      <dgm:t>
        <a:bodyPr/>
        <a:lstStyle/>
        <a:p>
          <a:endParaRPr lang="ru-RU"/>
        </a:p>
      </dgm:t>
    </dgm:pt>
    <dgm:pt modelId="{C6EC0C11-C31E-4585-B045-5E403183A02E}" type="pres">
      <dgm:prSet presAssocID="{9B01F8A4-6C31-4B0B-9EE5-B6FE9D8FF44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804A65-1221-4D1F-8790-9DEB0DD6C830}" type="pres">
      <dgm:prSet presAssocID="{9B01F8A4-6C31-4B0B-9EE5-B6FE9D8FF44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0E26-A2BC-4EC3-9217-C8A13F08A656}" type="pres">
      <dgm:prSet presAssocID="{9B01F8A4-6C31-4B0B-9EE5-B6FE9D8FF44C}" presName="negativeSpace" presStyleCnt="0"/>
      <dgm:spPr/>
      <dgm:t>
        <a:bodyPr/>
        <a:lstStyle/>
        <a:p>
          <a:endParaRPr lang="ru-RU"/>
        </a:p>
      </dgm:t>
    </dgm:pt>
    <dgm:pt modelId="{DDB31F9F-ECFF-490A-AC53-DC8D12C87C77}" type="pres">
      <dgm:prSet presAssocID="{9B01F8A4-6C31-4B0B-9EE5-B6FE9D8FF44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C969F-8255-48E2-8F16-24CC10C0E19A}" type="presOf" srcId="{3C1B65B2-1B63-4B00-8A1D-85BEB05A847C}" destId="{40259C67-8545-407E-A605-4CA07CECFD29}" srcOrd="0" destOrd="0" presId="urn:microsoft.com/office/officeart/2005/8/layout/list1"/>
    <dgm:cxn modelId="{9061810E-1830-4139-9072-F3E4214F85F1}" type="presOf" srcId="{023A84DF-9479-4AA7-886E-7FB4AC194B39}" destId="{BE89C74D-D833-40AE-9862-E66E058FD7E7}" srcOrd="1" destOrd="0" presId="urn:microsoft.com/office/officeart/2005/8/layout/list1"/>
    <dgm:cxn modelId="{3759B447-271B-4923-A21F-1001E957E584}" type="presOf" srcId="{904F8E40-0A5D-4BFC-B5C5-9A5DF7F4B490}" destId="{8155A404-13B8-4CC0-B980-B27B4C4D2F6E}" srcOrd="0" destOrd="0" presId="urn:microsoft.com/office/officeart/2005/8/layout/list1"/>
    <dgm:cxn modelId="{772127DB-7AA0-4719-9BE8-73B6772CC495}" type="presOf" srcId="{023A84DF-9479-4AA7-886E-7FB4AC194B39}" destId="{A4057016-02FF-4F79-83AB-CA045B74E467}" srcOrd="0" destOrd="0" presId="urn:microsoft.com/office/officeart/2005/8/layout/list1"/>
    <dgm:cxn modelId="{21552DBB-3522-49A8-BC2B-98B1676EA993}" type="presOf" srcId="{9B01F8A4-6C31-4B0B-9EE5-B6FE9D8FF44C}" destId="{C6EC0C11-C31E-4585-B045-5E403183A02E}" srcOrd="0" destOrd="0" presId="urn:microsoft.com/office/officeart/2005/8/layout/list1"/>
    <dgm:cxn modelId="{B6E076D9-EC2F-4C5A-927C-EADC8FC7314D}" type="presOf" srcId="{9B01F8A4-6C31-4B0B-9EE5-B6FE9D8FF44C}" destId="{B0804A65-1221-4D1F-8790-9DEB0DD6C830}" srcOrd="1" destOrd="0" presId="urn:microsoft.com/office/officeart/2005/8/layout/list1"/>
    <dgm:cxn modelId="{26437B35-C33A-4000-9A84-EC69C338EDC2}" srcId="{5F9C428C-3A73-4398-9896-F265B9083A11}" destId="{023A84DF-9479-4AA7-886E-7FB4AC194B39}" srcOrd="2" destOrd="0" parTransId="{EEF1753C-D088-4382-8D4C-FE6D1D3B43BD}" sibTransId="{A16E90A9-6708-4885-B080-9DFAAA7A30DF}"/>
    <dgm:cxn modelId="{3217E0E5-3071-46C2-8416-F4D16A386AA5}" srcId="{5F9C428C-3A73-4398-9896-F265B9083A11}" destId="{9B01F8A4-6C31-4B0B-9EE5-B6FE9D8FF44C}" srcOrd="4" destOrd="0" parTransId="{B2404FD6-6BF1-42E9-904B-00F55FF8B340}" sibTransId="{6BBEFCE7-D9F4-469E-BB3E-7CAF2AC555DB}"/>
    <dgm:cxn modelId="{B6256C3C-DB5A-4082-BB06-4E6ED0A6F1B9}" type="presOf" srcId="{904F8E40-0A5D-4BFC-B5C5-9A5DF7F4B490}" destId="{4BCDBB63-B103-490C-B2A1-A8625E85FBE2}" srcOrd="1" destOrd="0" presId="urn:microsoft.com/office/officeart/2005/8/layout/list1"/>
    <dgm:cxn modelId="{9EB9B333-AC5C-4E34-9947-FF81A4278C2F}" type="presOf" srcId="{3C1B65B2-1B63-4B00-8A1D-85BEB05A847C}" destId="{3F5AE21A-DBFC-407A-A920-9CB124E1EDC2}" srcOrd="1" destOrd="0" presId="urn:microsoft.com/office/officeart/2005/8/layout/list1"/>
    <dgm:cxn modelId="{FB3CC7CB-7CB5-4F5C-9B31-774C41D38098}" type="presOf" srcId="{24B2826A-87B4-4747-852F-0C18F586C479}" destId="{E1720842-FAF6-4770-BF74-D655CEE4ACAC}" srcOrd="0" destOrd="0" presId="urn:microsoft.com/office/officeart/2005/8/layout/list1"/>
    <dgm:cxn modelId="{B5B47038-367A-4424-8DF1-83C861DD5028}" type="presOf" srcId="{5F9C428C-3A73-4398-9896-F265B9083A11}" destId="{AD060A50-EBDF-4EF3-B9C8-68CF0E6332B4}" srcOrd="0" destOrd="0" presId="urn:microsoft.com/office/officeart/2005/8/layout/list1"/>
    <dgm:cxn modelId="{A6975AE8-4E23-4004-802D-9A4E9A84D423}" srcId="{5F9C428C-3A73-4398-9896-F265B9083A11}" destId="{3C1B65B2-1B63-4B00-8A1D-85BEB05A847C}" srcOrd="3" destOrd="0" parTransId="{E338D77B-0ACB-498C-B4D5-9ACFB9A33A72}" sibTransId="{D1F49BDA-DFA2-413A-A010-53E4832FAFAD}"/>
    <dgm:cxn modelId="{A7B9EE9F-C6A1-4E65-B049-5B24DE8C4DBE}" type="presOf" srcId="{24B2826A-87B4-4747-852F-0C18F586C479}" destId="{CD60D0DA-8D44-4B47-B0AF-0BBF80D1A0DB}" srcOrd="1" destOrd="0" presId="urn:microsoft.com/office/officeart/2005/8/layout/list1"/>
    <dgm:cxn modelId="{FDFE8B21-2B22-4264-9B95-5D4E6DE55367}" srcId="{5F9C428C-3A73-4398-9896-F265B9083A11}" destId="{24B2826A-87B4-4747-852F-0C18F586C479}" srcOrd="0" destOrd="0" parTransId="{12A51ACE-447E-4361-889B-E49DCDA76728}" sibTransId="{339A94B8-6091-493A-877D-C9F5460E9F1D}"/>
    <dgm:cxn modelId="{A9C44E56-7193-49F9-A346-12CA2952FAC1}" srcId="{5F9C428C-3A73-4398-9896-F265B9083A11}" destId="{904F8E40-0A5D-4BFC-B5C5-9A5DF7F4B490}" srcOrd="1" destOrd="0" parTransId="{7E7EFC43-EB8D-4002-92B5-3AFEA8C9973B}" sibTransId="{2FEFD12F-A2F9-4C13-BAA5-F4455CEE3D9B}"/>
    <dgm:cxn modelId="{96C27008-9923-41DF-AFA9-FF81627DB1DB}" type="presParOf" srcId="{AD060A50-EBDF-4EF3-B9C8-68CF0E6332B4}" destId="{109C3A51-785C-4566-B1B9-F8D1681F75D3}" srcOrd="0" destOrd="0" presId="urn:microsoft.com/office/officeart/2005/8/layout/list1"/>
    <dgm:cxn modelId="{1AFF9583-96FE-4202-BAD0-B93D5FA389CC}" type="presParOf" srcId="{109C3A51-785C-4566-B1B9-F8D1681F75D3}" destId="{E1720842-FAF6-4770-BF74-D655CEE4ACAC}" srcOrd="0" destOrd="0" presId="urn:microsoft.com/office/officeart/2005/8/layout/list1"/>
    <dgm:cxn modelId="{F23E6F51-AADA-4D36-AF03-E5036C7B3DEC}" type="presParOf" srcId="{109C3A51-785C-4566-B1B9-F8D1681F75D3}" destId="{CD60D0DA-8D44-4B47-B0AF-0BBF80D1A0DB}" srcOrd="1" destOrd="0" presId="urn:microsoft.com/office/officeart/2005/8/layout/list1"/>
    <dgm:cxn modelId="{A75C0E61-EF03-4FB3-B25C-D4188D07367A}" type="presParOf" srcId="{AD060A50-EBDF-4EF3-B9C8-68CF0E6332B4}" destId="{712A9EB0-2A44-4B54-AF3E-8BDF719B1FE0}" srcOrd="1" destOrd="0" presId="urn:microsoft.com/office/officeart/2005/8/layout/list1"/>
    <dgm:cxn modelId="{3C7C1281-2A5B-4598-B60C-66AB8020AE6F}" type="presParOf" srcId="{AD060A50-EBDF-4EF3-B9C8-68CF0E6332B4}" destId="{EA9AC8CA-B0FC-439E-9662-D108264157F8}" srcOrd="2" destOrd="0" presId="urn:microsoft.com/office/officeart/2005/8/layout/list1"/>
    <dgm:cxn modelId="{B2EEB0F0-D5B3-43CB-BA72-660ABAA7F180}" type="presParOf" srcId="{AD060A50-EBDF-4EF3-B9C8-68CF0E6332B4}" destId="{6B8ECAEF-1AF1-4992-8622-B0F8BC31180F}" srcOrd="3" destOrd="0" presId="urn:microsoft.com/office/officeart/2005/8/layout/list1"/>
    <dgm:cxn modelId="{012C0759-6BBD-4950-9ABE-994FD61677F0}" type="presParOf" srcId="{AD060A50-EBDF-4EF3-B9C8-68CF0E6332B4}" destId="{F348E2D4-786E-4BC4-9954-D64B96176B7C}" srcOrd="4" destOrd="0" presId="urn:microsoft.com/office/officeart/2005/8/layout/list1"/>
    <dgm:cxn modelId="{9CD80D41-7003-4DB6-B1F8-E28D19EA4953}" type="presParOf" srcId="{F348E2D4-786E-4BC4-9954-D64B96176B7C}" destId="{8155A404-13B8-4CC0-B980-B27B4C4D2F6E}" srcOrd="0" destOrd="0" presId="urn:microsoft.com/office/officeart/2005/8/layout/list1"/>
    <dgm:cxn modelId="{A6B1930F-FDBB-4EA8-B83A-D627767EF420}" type="presParOf" srcId="{F348E2D4-786E-4BC4-9954-D64B96176B7C}" destId="{4BCDBB63-B103-490C-B2A1-A8625E85FBE2}" srcOrd="1" destOrd="0" presId="urn:microsoft.com/office/officeart/2005/8/layout/list1"/>
    <dgm:cxn modelId="{A719CF4F-9E43-4B97-B741-6D1CD76F8226}" type="presParOf" srcId="{AD060A50-EBDF-4EF3-B9C8-68CF0E6332B4}" destId="{D80D40D3-4496-4E7F-B43D-BDE5AD605A8C}" srcOrd="5" destOrd="0" presId="urn:microsoft.com/office/officeart/2005/8/layout/list1"/>
    <dgm:cxn modelId="{E1B8A0DD-0BBC-4744-A56D-4A34853B3CF3}" type="presParOf" srcId="{AD060A50-EBDF-4EF3-B9C8-68CF0E6332B4}" destId="{D7223F6F-C74A-4A66-AB82-A0D5F35F4AA1}" srcOrd="6" destOrd="0" presId="urn:microsoft.com/office/officeart/2005/8/layout/list1"/>
    <dgm:cxn modelId="{67538618-E3AB-4C3B-8613-6165F010F4E5}" type="presParOf" srcId="{AD060A50-EBDF-4EF3-B9C8-68CF0E6332B4}" destId="{44785A16-1471-468C-8FC6-980ECF2F567D}" srcOrd="7" destOrd="0" presId="urn:microsoft.com/office/officeart/2005/8/layout/list1"/>
    <dgm:cxn modelId="{85BB5940-1CB2-4964-9123-8F1773CAC84A}" type="presParOf" srcId="{AD060A50-EBDF-4EF3-B9C8-68CF0E6332B4}" destId="{BD408169-6102-428F-B31D-D3409367615C}" srcOrd="8" destOrd="0" presId="urn:microsoft.com/office/officeart/2005/8/layout/list1"/>
    <dgm:cxn modelId="{CBA95A55-62B0-4157-B52F-0D7E63531F24}" type="presParOf" srcId="{BD408169-6102-428F-B31D-D3409367615C}" destId="{A4057016-02FF-4F79-83AB-CA045B74E467}" srcOrd="0" destOrd="0" presId="urn:microsoft.com/office/officeart/2005/8/layout/list1"/>
    <dgm:cxn modelId="{69ECD5B2-3DFA-4DBC-A28B-CB7D64765ED3}" type="presParOf" srcId="{BD408169-6102-428F-B31D-D3409367615C}" destId="{BE89C74D-D833-40AE-9862-E66E058FD7E7}" srcOrd="1" destOrd="0" presId="urn:microsoft.com/office/officeart/2005/8/layout/list1"/>
    <dgm:cxn modelId="{519E7AED-4F7F-459F-A8C1-1123C9B78C70}" type="presParOf" srcId="{AD060A50-EBDF-4EF3-B9C8-68CF0E6332B4}" destId="{F1258DFB-A6C6-4B72-9BCB-F5E126AAE1B9}" srcOrd="9" destOrd="0" presId="urn:microsoft.com/office/officeart/2005/8/layout/list1"/>
    <dgm:cxn modelId="{37A1413F-A780-43F2-B762-CAB011AD8B68}" type="presParOf" srcId="{AD060A50-EBDF-4EF3-B9C8-68CF0E6332B4}" destId="{CAF38AA5-8F42-4692-BF10-CE2F40EA0669}" srcOrd="10" destOrd="0" presId="urn:microsoft.com/office/officeart/2005/8/layout/list1"/>
    <dgm:cxn modelId="{CDF3B29D-E9A6-412F-8A06-9B41B27174A9}" type="presParOf" srcId="{AD060A50-EBDF-4EF3-B9C8-68CF0E6332B4}" destId="{1133F3CB-D8B6-4FB5-A6D7-1D10BFFA29E3}" srcOrd="11" destOrd="0" presId="urn:microsoft.com/office/officeart/2005/8/layout/list1"/>
    <dgm:cxn modelId="{50BA57B1-D9E6-47AA-B271-FA4001C392F6}" type="presParOf" srcId="{AD060A50-EBDF-4EF3-B9C8-68CF0E6332B4}" destId="{E26B91DD-CF34-4DA2-8F00-F2FADC39FEC6}" srcOrd="12" destOrd="0" presId="urn:microsoft.com/office/officeart/2005/8/layout/list1"/>
    <dgm:cxn modelId="{1C1C040A-162B-403B-B6A5-2526B9BD56FB}" type="presParOf" srcId="{E26B91DD-CF34-4DA2-8F00-F2FADC39FEC6}" destId="{40259C67-8545-407E-A605-4CA07CECFD29}" srcOrd="0" destOrd="0" presId="urn:microsoft.com/office/officeart/2005/8/layout/list1"/>
    <dgm:cxn modelId="{CB86F0CC-286A-4ECF-BCDA-55D3F6532751}" type="presParOf" srcId="{E26B91DD-CF34-4DA2-8F00-F2FADC39FEC6}" destId="{3F5AE21A-DBFC-407A-A920-9CB124E1EDC2}" srcOrd="1" destOrd="0" presId="urn:microsoft.com/office/officeart/2005/8/layout/list1"/>
    <dgm:cxn modelId="{98323104-3130-46D4-8506-5E455F9D31F1}" type="presParOf" srcId="{AD060A50-EBDF-4EF3-B9C8-68CF0E6332B4}" destId="{21D4AD12-4102-41EF-BED4-7B90590F2553}" srcOrd="13" destOrd="0" presId="urn:microsoft.com/office/officeart/2005/8/layout/list1"/>
    <dgm:cxn modelId="{708FCD23-9FB6-463D-9C98-B4BA02A88799}" type="presParOf" srcId="{AD060A50-EBDF-4EF3-B9C8-68CF0E6332B4}" destId="{3710A2A7-B8E8-499D-9CA6-BCDC29969E54}" srcOrd="14" destOrd="0" presId="urn:microsoft.com/office/officeart/2005/8/layout/list1"/>
    <dgm:cxn modelId="{36E9FCD2-5372-4BBD-8A34-54FEF116F38E}" type="presParOf" srcId="{AD060A50-EBDF-4EF3-B9C8-68CF0E6332B4}" destId="{A6FE1C13-6F40-45D9-80BB-6C8120E9CF0D}" srcOrd="15" destOrd="0" presId="urn:microsoft.com/office/officeart/2005/8/layout/list1"/>
    <dgm:cxn modelId="{73C681BF-191B-496E-9BD8-28E38A7AACB2}" type="presParOf" srcId="{AD060A50-EBDF-4EF3-B9C8-68CF0E6332B4}" destId="{DF6E39E5-B092-4F99-B956-EFF02E6B31EF}" srcOrd="16" destOrd="0" presId="urn:microsoft.com/office/officeart/2005/8/layout/list1"/>
    <dgm:cxn modelId="{9143E415-9F0E-4435-B44B-72A6F3475526}" type="presParOf" srcId="{DF6E39E5-B092-4F99-B956-EFF02E6B31EF}" destId="{C6EC0C11-C31E-4585-B045-5E403183A02E}" srcOrd="0" destOrd="0" presId="urn:microsoft.com/office/officeart/2005/8/layout/list1"/>
    <dgm:cxn modelId="{7BE35DC8-3EBB-48DF-A143-8B8335E5A32C}" type="presParOf" srcId="{DF6E39E5-B092-4F99-B956-EFF02E6B31EF}" destId="{B0804A65-1221-4D1F-8790-9DEB0DD6C830}" srcOrd="1" destOrd="0" presId="urn:microsoft.com/office/officeart/2005/8/layout/list1"/>
    <dgm:cxn modelId="{7D7149A9-302E-4BA8-8ECD-0704870A7863}" type="presParOf" srcId="{AD060A50-EBDF-4EF3-B9C8-68CF0E6332B4}" destId="{E4B90E26-A2BC-4EC3-9217-C8A13F08A656}" srcOrd="17" destOrd="0" presId="urn:microsoft.com/office/officeart/2005/8/layout/list1"/>
    <dgm:cxn modelId="{B63E0ABE-34E1-465E-B9B6-23C4D7A5528E}" type="presParOf" srcId="{AD060A50-EBDF-4EF3-B9C8-68CF0E6332B4}" destId="{DDB31F9F-ECFF-490A-AC53-DC8D12C87C7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17E4A3-049B-4900-AEDF-AAA7101BD9EA}">
      <dsp:nvSpPr>
        <dsp:cNvPr id="0" name=""/>
        <dsp:cNvSpPr/>
      </dsp:nvSpPr>
      <dsp:spPr>
        <a:xfrm>
          <a:off x="0" y="1285890"/>
          <a:ext cx="2212174" cy="1824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/>
        </a:p>
      </dsp:txBody>
      <dsp:txXfrm>
        <a:off x="0" y="1285890"/>
        <a:ext cx="2212174" cy="1433599"/>
      </dsp:txXfrm>
    </dsp:sp>
    <dsp:sp modelId="{D825C77D-F441-4508-81D5-4A8BFA8E80C6}">
      <dsp:nvSpPr>
        <dsp:cNvPr id="0" name=""/>
        <dsp:cNvSpPr/>
      </dsp:nvSpPr>
      <dsp:spPr>
        <a:xfrm>
          <a:off x="1254099" y="1724545"/>
          <a:ext cx="2405022" cy="2405022"/>
        </a:xfrm>
        <a:prstGeom prst="leftCircularArrow">
          <a:avLst>
            <a:gd name="adj1" fmla="val 3012"/>
            <a:gd name="adj2" fmla="val 369362"/>
            <a:gd name="adj3" fmla="val 2144872"/>
            <a:gd name="adj4" fmla="val 9024489"/>
            <a:gd name="adj5" fmla="val 35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B37DF-AB72-482C-B92E-38A4D3A6AEF8}">
      <dsp:nvSpPr>
        <dsp:cNvPr id="0" name=""/>
        <dsp:cNvSpPr/>
      </dsp:nvSpPr>
      <dsp:spPr>
        <a:xfrm>
          <a:off x="495989" y="2700168"/>
          <a:ext cx="1966377" cy="78196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лекція</a:t>
          </a:r>
          <a:endParaRPr lang="ru-RU" sz="20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5989" y="2700168"/>
        <a:ext cx="1966377" cy="781963"/>
      </dsp:txXfrm>
    </dsp:sp>
    <dsp:sp modelId="{3EA7F586-1C5C-4602-90B1-F07166508407}">
      <dsp:nvSpPr>
        <dsp:cNvPr id="0" name=""/>
        <dsp:cNvSpPr/>
      </dsp:nvSpPr>
      <dsp:spPr>
        <a:xfrm>
          <a:off x="2807260" y="1266568"/>
          <a:ext cx="2212174" cy="1824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b="1" kern="1200" dirty="0" smtClean="0"/>
            <a:t>самостійна робота</a:t>
          </a:r>
          <a:endParaRPr lang="ru-RU" sz="2400" b="1" kern="1200" dirty="0" smtClean="0"/>
        </a:p>
        <a:p>
          <a:pPr marL="285750" lvl="1" indent="0" defTabSz="2889250">
            <a:lnSpc>
              <a:spcPct val="90000"/>
            </a:lnSpc>
            <a:spcBef>
              <a:spcPct val="0"/>
            </a:spcBef>
            <a:buChar char="••"/>
          </a:pPr>
          <a:endParaRPr lang="ru-RU" kern="1200" dirty="0"/>
        </a:p>
      </dsp:txBody>
      <dsp:txXfrm>
        <a:off x="2807260" y="1657549"/>
        <a:ext cx="2212174" cy="1433599"/>
      </dsp:txXfrm>
    </dsp:sp>
    <dsp:sp modelId="{A08CCD50-BB28-4E09-B27E-8DC87FDABE56}">
      <dsp:nvSpPr>
        <dsp:cNvPr id="0" name=""/>
        <dsp:cNvSpPr/>
      </dsp:nvSpPr>
      <dsp:spPr>
        <a:xfrm>
          <a:off x="4038531" y="156609"/>
          <a:ext cx="2687689" cy="2687689"/>
        </a:xfrm>
        <a:prstGeom prst="circularArrow">
          <a:avLst>
            <a:gd name="adj1" fmla="val 2695"/>
            <a:gd name="adj2" fmla="val 328074"/>
            <a:gd name="adj3" fmla="val 19496416"/>
            <a:gd name="adj4" fmla="val 12575511"/>
            <a:gd name="adj5" fmla="val 31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BBF82-6B22-4459-9565-1FE453A50249}">
      <dsp:nvSpPr>
        <dsp:cNvPr id="0" name=""/>
        <dsp:cNvSpPr/>
      </dsp:nvSpPr>
      <dsp:spPr>
        <a:xfrm>
          <a:off x="3298855" y="875586"/>
          <a:ext cx="1966377" cy="78196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консультація</a:t>
          </a:r>
          <a:endParaRPr lang="ru-RU" sz="20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98855" y="875586"/>
        <a:ext cx="1966377" cy="781963"/>
      </dsp:txXfrm>
    </dsp:sp>
    <dsp:sp modelId="{1BB1B946-B84C-486B-B396-41F1D516E167}">
      <dsp:nvSpPr>
        <dsp:cNvPr id="0" name=""/>
        <dsp:cNvSpPr/>
      </dsp:nvSpPr>
      <dsp:spPr>
        <a:xfrm>
          <a:off x="5610127" y="1266568"/>
          <a:ext cx="2212174" cy="1824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самостійна робота</a:t>
          </a:r>
          <a:endParaRPr lang="ru-RU" sz="2400" kern="1200" dirty="0"/>
        </a:p>
      </dsp:txBody>
      <dsp:txXfrm>
        <a:off x="5610127" y="1266568"/>
        <a:ext cx="2212174" cy="1433599"/>
      </dsp:txXfrm>
    </dsp:sp>
    <dsp:sp modelId="{A06C0E0E-BE0A-4163-A8D4-7E7507851B57}">
      <dsp:nvSpPr>
        <dsp:cNvPr id="0" name=""/>
        <dsp:cNvSpPr/>
      </dsp:nvSpPr>
      <dsp:spPr>
        <a:xfrm>
          <a:off x="6101721" y="2700168"/>
          <a:ext cx="1966377" cy="78196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семінарське</a:t>
          </a:r>
          <a:r>
            <a:rPr lang="uk-UA" sz="2000" b="1" i="1" kern="1200" dirty="0">
              <a:latin typeface="Arial" pitchFamily="34" charset="0"/>
              <a:cs typeface="Arial" pitchFamily="34" charset="0"/>
            </a:rPr>
            <a:t> </a:t>
          </a:r>
          <a:r>
            <a:rPr lang="uk-UA" sz="2000" b="1" i="1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заняття</a:t>
          </a:r>
          <a:endParaRPr lang="ru-RU" sz="20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101721" y="2700168"/>
        <a:ext cx="1966377" cy="7819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2FE6B5-61A9-4829-913A-FA23237381F1}">
      <dsp:nvSpPr>
        <dsp:cNvPr id="0" name=""/>
        <dsp:cNvSpPr/>
      </dsp:nvSpPr>
      <dsp:spPr>
        <a:xfrm>
          <a:off x="3986212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5C494-9EC8-4269-A32B-7E4911DEFD05}">
      <dsp:nvSpPr>
        <dsp:cNvPr id="0" name=""/>
        <dsp:cNvSpPr/>
      </dsp:nvSpPr>
      <dsp:spPr>
        <a:xfrm>
          <a:off x="3940492" y="18042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2FC21-C91E-429C-8DB4-7532208EE404}">
      <dsp:nvSpPr>
        <dsp:cNvPr id="0" name=""/>
        <dsp:cNvSpPr/>
      </dsp:nvSpPr>
      <dsp:spPr>
        <a:xfrm>
          <a:off x="1145367" y="1804245"/>
          <a:ext cx="2840845" cy="720863"/>
        </a:xfrm>
        <a:custGeom>
          <a:avLst/>
          <a:gdLst/>
          <a:ahLst/>
          <a:cxnLst/>
          <a:rect l="0" t="0" r="0" b="0"/>
          <a:pathLst>
            <a:path>
              <a:moveTo>
                <a:pt x="2840845" y="0"/>
              </a:moveTo>
              <a:lnTo>
                <a:pt x="2840845" y="506444"/>
              </a:lnTo>
              <a:lnTo>
                <a:pt x="0" y="506444"/>
              </a:lnTo>
              <a:lnTo>
                <a:pt x="0" y="720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5D712-F9B0-47E2-A5C4-50A2186C5065}">
      <dsp:nvSpPr>
        <dsp:cNvPr id="0" name=""/>
        <dsp:cNvSpPr/>
      </dsp:nvSpPr>
      <dsp:spPr>
        <a:xfrm>
          <a:off x="2828924" y="334490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86185-EA85-45D7-90CF-B6FD33DE7C8C}">
      <dsp:nvSpPr>
        <dsp:cNvPr id="0" name=""/>
        <dsp:cNvSpPr/>
      </dsp:nvSpPr>
      <dsp:spPr>
        <a:xfrm>
          <a:off x="3086099" y="57880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cap="small" baseline="0" dirty="0">
              <a:latin typeface="Arial" pitchFamily="34" charset="0"/>
              <a:cs typeface="Arial" pitchFamily="34" charset="0"/>
            </a:rPr>
            <a:t>Семінар</a:t>
          </a:r>
          <a:endParaRPr lang="ru-RU" sz="3600" b="1" i="1" kern="1200" cap="small" baseline="0" dirty="0">
            <a:latin typeface="Arial" pitchFamily="34" charset="0"/>
            <a:cs typeface="Arial" pitchFamily="34" charset="0"/>
          </a:endParaRPr>
        </a:p>
      </dsp:txBody>
      <dsp:txXfrm>
        <a:off x="3086099" y="578806"/>
        <a:ext cx="2314575" cy="1469755"/>
      </dsp:txXfrm>
    </dsp:sp>
    <dsp:sp modelId="{56A645C2-AC64-4B3C-AC4C-34ABD6E17554}">
      <dsp:nvSpPr>
        <dsp:cNvPr id="0" name=""/>
        <dsp:cNvSpPr/>
      </dsp:nvSpPr>
      <dsp:spPr>
        <a:xfrm>
          <a:off x="-11920" y="2525109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3727E-C9F4-4948-B502-D2EA6542CEC1}">
      <dsp:nvSpPr>
        <dsp:cNvPr id="0" name=""/>
        <dsp:cNvSpPr/>
      </dsp:nvSpPr>
      <dsp:spPr>
        <a:xfrm>
          <a:off x="245254" y="2769425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>
              <a:latin typeface="Arial" pitchFamily="34" charset="0"/>
              <a:cs typeface="Arial" pitchFamily="34" charset="0"/>
            </a:rPr>
            <a:t>підготовче</a:t>
          </a:r>
          <a:r>
            <a:rPr lang="uk-UA" sz="2200" i="1" kern="1200" dirty="0">
              <a:latin typeface="Arial" pitchFamily="34" charset="0"/>
              <a:cs typeface="Arial" pitchFamily="34" charset="0"/>
            </a:rPr>
            <a:t> (</a:t>
          </a:r>
          <a:r>
            <a:rPr lang="uk-UA" sz="2200" i="1" kern="1200" dirty="0" err="1">
              <a:latin typeface="Arial" pitchFamily="34" charset="0"/>
              <a:cs typeface="Arial" pitchFamily="34" charset="0"/>
            </a:rPr>
            <a:t>просемінар-ське</a:t>
          </a:r>
          <a:r>
            <a:rPr lang="uk-UA" sz="2200" i="1" kern="1200" dirty="0">
              <a:latin typeface="Arial" pitchFamily="34" charset="0"/>
              <a:cs typeface="Arial" pitchFamily="34" charset="0"/>
            </a:rPr>
            <a:t> заняття)</a:t>
          </a:r>
          <a:endParaRPr lang="ru-RU" sz="2200" i="1" kern="1200" dirty="0">
            <a:latin typeface="Arial" pitchFamily="34" charset="0"/>
            <a:cs typeface="Arial" pitchFamily="34" charset="0"/>
          </a:endParaRPr>
        </a:p>
      </dsp:txBody>
      <dsp:txXfrm>
        <a:off x="245254" y="2769425"/>
        <a:ext cx="2314575" cy="1469755"/>
      </dsp:txXfrm>
    </dsp:sp>
    <dsp:sp modelId="{C85650F3-C38F-401D-B559-6D1E899D2236}">
      <dsp:nvSpPr>
        <dsp:cNvPr id="0" name=""/>
        <dsp:cNvSpPr/>
      </dsp:nvSpPr>
      <dsp:spPr>
        <a:xfrm>
          <a:off x="2828924" y="247740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67CDB-35C6-48A8-B626-0E44F9197720}">
      <dsp:nvSpPr>
        <dsp:cNvPr id="0" name=""/>
        <dsp:cNvSpPr/>
      </dsp:nvSpPr>
      <dsp:spPr>
        <a:xfrm>
          <a:off x="3086099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>
              <a:latin typeface="Arial" pitchFamily="34" charset="0"/>
              <a:cs typeface="Arial" pitchFamily="34" charset="0"/>
            </a:rPr>
            <a:t>семінарське заняття</a:t>
          </a:r>
          <a:endParaRPr lang="ru-RU" sz="2200" b="1" i="1" kern="1200" dirty="0">
            <a:latin typeface="Arial" pitchFamily="34" charset="0"/>
            <a:cs typeface="Arial" pitchFamily="34" charset="0"/>
          </a:endParaRPr>
        </a:p>
      </dsp:txBody>
      <dsp:txXfrm>
        <a:off x="3086099" y="2721717"/>
        <a:ext cx="2314575" cy="1469755"/>
      </dsp:txXfrm>
    </dsp:sp>
    <dsp:sp modelId="{3E8DD011-9A5E-42BC-875B-39A3DACA0353}">
      <dsp:nvSpPr>
        <dsp:cNvPr id="0" name=""/>
        <dsp:cNvSpPr/>
      </dsp:nvSpPr>
      <dsp:spPr>
        <a:xfrm>
          <a:off x="5657850" y="247740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BD496-39A5-4ADA-B866-A1723654B3DB}">
      <dsp:nvSpPr>
        <dsp:cNvPr id="0" name=""/>
        <dsp:cNvSpPr/>
      </dsp:nvSpPr>
      <dsp:spPr>
        <a:xfrm>
          <a:off x="5915024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>
              <a:latin typeface="Arial" pitchFamily="34" charset="0"/>
              <a:cs typeface="Arial" pitchFamily="34" charset="0"/>
            </a:rPr>
            <a:t>між-предметний семінар</a:t>
          </a:r>
          <a:endParaRPr lang="ru-RU" sz="2200" b="1" i="1" kern="1200" dirty="0">
            <a:latin typeface="Arial" pitchFamily="34" charset="0"/>
            <a:cs typeface="Arial" pitchFamily="34" charset="0"/>
          </a:endParaRPr>
        </a:p>
      </dsp:txBody>
      <dsp:txXfrm>
        <a:off x="5915024" y="2721717"/>
        <a:ext cx="2314575" cy="14697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2C48F2-EBDF-484E-A7BE-C6A3D52AECF5}">
      <dsp:nvSpPr>
        <dsp:cNvPr id="0" name=""/>
        <dsp:cNvSpPr/>
      </dsp:nvSpPr>
      <dsp:spPr>
        <a:xfrm>
          <a:off x="0" y="1721869"/>
          <a:ext cx="2057655" cy="1028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0" y="1721869"/>
        <a:ext cx="2057655" cy="1028827"/>
      </dsp:txXfrm>
    </dsp:sp>
    <dsp:sp modelId="{4B449D17-3D39-45F1-8651-672C892F9320}">
      <dsp:nvSpPr>
        <dsp:cNvPr id="0" name=""/>
        <dsp:cNvSpPr/>
      </dsp:nvSpPr>
      <dsp:spPr>
        <a:xfrm rot="16859964">
          <a:off x="1361446" y="1371265"/>
          <a:ext cx="1720730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1720730" y="20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6859964">
        <a:off x="2178793" y="1348705"/>
        <a:ext cx="86036" cy="86036"/>
      </dsp:txXfrm>
    </dsp:sp>
    <dsp:sp modelId="{E3C283BB-E2DB-46A6-9F66-81A31109A8AE}">
      <dsp:nvSpPr>
        <dsp:cNvPr id="0" name=""/>
        <dsp:cNvSpPr/>
      </dsp:nvSpPr>
      <dsp:spPr>
        <a:xfrm>
          <a:off x="2385968" y="32750"/>
          <a:ext cx="2743101" cy="102882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дидактичною метою</a:t>
          </a:r>
          <a:endParaRPr lang="ru-RU" sz="2200" kern="1200" baseline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385968" y="32750"/>
        <a:ext cx="2743101" cy="1028827"/>
      </dsp:txXfrm>
    </dsp:sp>
    <dsp:sp modelId="{CC6CE6DC-0AA4-40DA-9002-90B202CFEA98}">
      <dsp:nvSpPr>
        <dsp:cNvPr id="0" name=""/>
        <dsp:cNvSpPr/>
      </dsp:nvSpPr>
      <dsp:spPr>
        <a:xfrm rot="75029">
          <a:off x="2057509" y="2229173"/>
          <a:ext cx="1223375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1223375" y="20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5029">
        <a:off x="2638613" y="2219048"/>
        <a:ext cx="61168" cy="61168"/>
      </dsp:txXfrm>
    </dsp:sp>
    <dsp:sp modelId="{B8966147-2F97-47B0-B197-E3AB8E9B396E}">
      <dsp:nvSpPr>
        <dsp:cNvPr id="0" name=""/>
        <dsp:cNvSpPr/>
      </dsp:nvSpPr>
      <dsp:spPr>
        <a:xfrm>
          <a:off x="3280739" y="1187012"/>
          <a:ext cx="4548838" cy="215193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характером навчального матеріалу, джерел, за якими працюють учні</a:t>
          </a:r>
          <a:endParaRPr lang="ru-RU" sz="2200" kern="1200" baseline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280739" y="1187012"/>
        <a:ext cx="4548838" cy="2151937"/>
      </dsp:txXfrm>
    </dsp:sp>
    <dsp:sp modelId="{66EF3427-083E-4360-9772-4A80EE9E5FD7}">
      <dsp:nvSpPr>
        <dsp:cNvPr id="0" name=""/>
        <dsp:cNvSpPr/>
      </dsp:nvSpPr>
      <dsp:spPr>
        <a:xfrm rot="4658231">
          <a:off x="1356560" y="3087231"/>
          <a:ext cx="1784186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1784186" y="20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4658231">
        <a:off x="2204049" y="3063085"/>
        <a:ext cx="89209" cy="89209"/>
      </dsp:txXfrm>
    </dsp:sp>
    <dsp:sp modelId="{D3B2554C-A641-4FEC-A94A-F81B4ABF8FC8}">
      <dsp:nvSpPr>
        <dsp:cNvPr id="0" name=""/>
        <dsp:cNvSpPr/>
      </dsp:nvSpPr>
      <dsp:spPr>
        <a:xfrm>
          <a:off x="2439652" y="3464683"/>
          <a:ext cx="2057655" cy="102882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способом проведення</a:t>
          </a:r>
          <a:endParaRPr lang="ru-RU" sz="22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439652" y="3464683"/>
        <a:ext cx="2057655" cy="1028827"/>
      </dsp:txXfrm>
    </dsp:sp>
    <dsp:sp modelId="{B72EB79A-8916-4678-B0EF-26C1DA6A71E4}">
      <dsp:nvSpPr>
        <dsp:cNvPr id="0" name=""/>
        <dsp:cNvSpPr/>
      </dsp:nvSpPr>
      <dsp:spPr>
        <a:xfrm>
          <a:off x="0" y="1721869"/>
          <a:ext cx="2057655" cy="102882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СЕМІНАРСЬКЕ ЗАНЯТТЯ</a:t>
          </a:r>
          <a:endParaRPr lang="ru-RU" sz="2100" b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721869"/>
        <a:ext cx="2057655" cy="10288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4B5BF1-F616-4739-96E1-A17353BCB284}">
      <dsp:nvSpPr>
        <dsp:cNvPr id="0" name=""/>
        <dsp:cNvSpPr/>
      </dsp:nvSpPr>
      <dsp:spPr>
        <a:xfrm rot="5400000">
          <a:off x="127565" y="-100765"/>
          <a:ext cx="1390386" cy="15977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Вступна частина</a:t>
          </a:r>
          <a:endParaRPr lang="ru-RU" sz="18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127565" y="-100765"/>
        <a:ext cx="1390386" cy="1597721"/>
      </dsp:txXfrm>
    </dsp:sp>
    <dsp:sp modelId="{D7E58D5A-D1D2-4669-A65E-9FD358B69182}">
      <dsp:nvSpPr>
        <dsp:cNvPr id="0" name=""/>
        <dsp:cNvSpPr/>
      </dsp:nvSpPr>
      <dsp:spPr>
        <a:xfrm rot="5400000">
          <a:off x="4532454" y="-2605293"/>
          <a:ext cx="904226" cy="61148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i="1" kern="1200" dirty="0" smtClean="0">
              <a:latin typeface="Arial" pitchFamily="34" charset="0"/>
              <a:cs typeface="Arial" pitchFamily="34" charset="0"/>
            </a:rPr>
            <a:t>Повідомлення теми, мети</a:t>
          </a:r>
          <a:endParaRPr lang="ru-RU" sz="2200" i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i="1" kern="1200" dirty="0" smtClean="0">
              <a:latin typeface="Arial" pitchFamily="34" charset="0"/>
              <a:cs typeface="Arial" pitchFamily="34" charset="0"/>
            </a:rPr>
            <a:t>Повідомлення інформаційних джерел</a:t>
          </a:r>
          <a:endParaRPr lang="ru-RU" sz="2200" i="1" kern="1200" dirty="0">
            <a:latin typeface="Arial" pitchFamily="34" charset="0"/>
            <a:cs typeface="Arial" pitchFamily="34" charset="0"/>
          </a:endParaRPr>
        </a:p>
      </dsp:txBody>
      <dsp:txXfrm rot="5400000">
        <a:off x="4532454" y="-2605293"/>
        <a:ext cx="904226" cy="6114813"/>
      </dsp:txXfrm>
    </dsp:sp>
    <dsp:sp modelId="{84E50AD4-BAF0-4D92-B7E1-8B81E0387BAC}">
      <dsp:nvSpPr>
        <dsp:cNvPr id="0" name=""/>
        <dsp:cNvSpPr/>
      </dsp:nvSpPr>
      <dsp:spPr>
        <a:xfrm rot="5400000">
          <a:off x="127565" y="1350830"/>
          <a:ext cx="1390386" cy="15977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Навчаюча </a:t>
          </a:r>
          <a:r>
            <a:rPr lang="uk-UA" sz="18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частина</a:t>
          </a:r>
          <a:endParaRPr lang="ru-RU" sz="18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127565" y="1350830"/>
        <a:ext cx="1390386" cy="1597721"/>
      </dsp:txXfrm>
    </dsp:sp>
    <dsp:sp modelId="{1941B057-B826-4A39-9943-8502376CF150}">
      <dsp:nvSpPr>
        <dsp:cNvPr id="0" name=""/>
        <dsp:cNvSpPr/>
      </dsp:nvSpPr>
      <dsp:spPr>
        <a:xfrm rot="5400000">
          <a:off x="4264674" y="-1358062"/>
          <a:ext cx="1393566" cy="6536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Фронтальне опрацювання «Опорних знань» або продовження роботи попереднього уроку</a:t>
          </a:r>
          <a:endParaRPr lang="ru-RU" sz="22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Індивідуальне опрацювання матеріалу за диференційованими програмами</a:t>
          </a:r>
          <a:endParaRPr lang="ru-RU" sz="22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264674" y="-1358062"/>
        <a:ext cx="1393566" cy="6536283"/>
      </dsp:txXfrm>
    </dsp:sp>
    <dsp:sp modelId="{5E549607-F162-4BE5-B882-E7C1BDCF68EC}">
      <dsp:nvSpPr>
        <dsp:cNvPr id="0" name=""/>
        <dsp:cNvSpPr/>
      </dsp:nvSpPr>
      <dsp:spPr>
        <a:xfrm rot="5400000">
          <a:off x="148559" y="2536525"/>
          <a:ext cx="1390386" cy="1639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Конт-ролююча</a:t>
          </a:r>
          <a:r>
            <a:rPr lang="uk-UA" sz="20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20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частина</a:t>
          </a:r>
          <a:endParaRPr lang="ru-RU" sz="20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148559" y="2536525"/>
        <a:ext cx="1390386" cy="1639708"/>
      </dsp:txXfrm>
    </dsp:sp>
    <dsp:sp modelId="{C72111EF-55C5-4020-B94E-547A8867B10D}">
      <dsp:nvSpPr>
        <dsp:cNvPr id="0" name=""/>
        <dsp:cNvSpPr/>
      </dsp:nvSpPr>
      <dsp:spPr>
        <a:xfrm rot="5400000">
          <a:off x="4009344" y="711188"/>
          <a:ext cx="903751" cy="4938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Контрольна робота</a:t>
          </a:r>
          <a:endParaRPr lang="ru-RU" sz="22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009344" y="711188"/>
        <a:ext cx="903751" cy="49385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22FFF-5B58-4C8D-92CE-AA7AF90A44B0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108B8-CE28-457E-9495-AB78ABD30F83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Arial" pitchFamily="34" charset="0"/>
              <a:cs typeface="Arial" pitchFamily="34" charset="0"/>
            </a:rPr>
            <a:t>ознайомчі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>
        <a:off x="3775352" y="453038"/>
        <a:ext cx="2941875" cy="804419"/>
      </dsp:txXfrm>
    </dsp:sp>
    <dsp:sp modelId="{F8D4AB07-2A7E-4AAB-8F1E-EBD8ACFE356A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Arial" pitchFamily="34" charset="0"/>
              <a:cs typeface="Arial" pitchFamily="34" charset="0"/>
            </a:rPr>
            <a:t>підтверджуючі</a:t>
          </a:r>
          <a:r>
            <a:rPr lang="uk-UA" sz="2100" i="1" kern="1200" dirty="0" smtClean="0"/>
            <a:t>  </a:t>
          </a:r>
          <a:endParaRPr lang="ru-RU" sz="2100" kern="1200" dirty="0"/>
        </a:p>
      </dsp:txBody>
      <dsp:txXfrm>
        <a:off x="3775352" y="1358009"/>
        <a:ext cx="2941875" cy="804419"/>
      </dsp:txXfrm>
    </dsp:sp>
    <dsp:sp modelId="{66BFAC70-E878-4F95-A3E3-F15604362908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Arial" pitchFamily="34" charset="0"/>
              <a:cs typeface="Arial" pitchFamily="34" charset="0"/>
            </a:rPr>
            <a:t>частково-пошукові</a:t>
          </a:r>
          <a:r>
            <a:rPr lang="uk-UA" sz="2100" b="1" i="1" kern="1200" dirty="0" smtClean="0"/>
            <a:t> </a:t>
          </a:r>
          <a:r>
            <a:rPr lang="uk-UA" sz="2100" kern="1200" dirty="0" smtClean="0"/>
            <a:t> </a:t>
          </a:r>
          <a:endParaRPr lang="ru-RU" sz="2100" kern="1200" dirty="0"/>
        </a:p>
      </dsp:txBody>
      <dsp:txXfrm>
        <a:off x="3775352" y="2262981"/>
        <a:ext cx="2941875" cy="804419"/>
      </dsp:txXfrm>
    </dsp:sp>
    <dsp:sp modelId="{6454945C-F937-4963-81F8-25A59F77F3F9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Arial" pitchFamily="34" charset="0"/>
              <a:cs typeface="Arial" pitchFamily="34" charset="0"/>
            </a:rPr>
            <a:t>дослідні</a:t>
          </a:r>
          <a:r>
            <a:rPr lang="uk-UA" sz="2100" i="1" kern="1200" dirty="0" smtClean="0"/>
            <a:t> </a:t>
          </a:r>
          <a:endParaRPr lang="ru-RU" sz="2100" kern="1200" dirty="0"/>
        </a:p>
      </dsp:txBody>
      <dsp:txXfrm>
        <a:off x="3775352" y="3167953"/>
        <a:ext cx="2941875" cy="8044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B51B7-B6F7-42CD-9995-E6851239C062}">
      <dsp:nvSpPr>
        <dsp:cNvPr id="0" name=""/>
        <dsp:cNvSpPr/>
      </dsp:nvSpPr>
      <dsp:spPr>
        <a:xfrm>
          <a:off x="2677509" y="736"/>
          <a:ext cx="3008927" cy="966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Arial" pitchFamily="34" charset="0"/>
              <a:cs typeface="Arial" pitchFamily="34" charset="0"/>
            </a:rPr>
            <a:t>Перевірка виконання студентом домашнього завдання</a:t>
          </a:r>
          <a:endParaRPr lang="ru-RU" sz="1800" b="1" i="1" kern="1200" dirty="0">
            <a:latin typeface="Arial" pitchFamily="34" charset="0"/>
            <a:cs typeface="Arial" pitchFamily="34" charset="0"/>
          </a:endParaRPr>
        </a:p>
      </dsp:txBody>
      <dsp:txXfrm>
        <a:off x="2677509" y="736"/>
        <a:ext cx="3008927" cy="966415"/>
      </dsp:txXfrm>
    </dsp:sp>
    <dsp:sp modelId="{0D7074A5-B160-477B-95A1-161E4955D3C9}">
      <dsp:nvSpPr>
        <dsp:cNvPr id="0" name=""/>
        <dsp:cNvSpPr/>
      </dsp:nvSpPr>
      <dsp:spPr>
        <a:xfrm>
          <a:off x="2048746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908351" y="265279"/>
              </a:moveTo>
              <a:arcTo wR="1931434" hR="1931434" stAng="18023065" swAng="6738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8265E-111A-4DCA-A925-3080F3E4C6C7}">
      <dsp:nvSpPr>
        <dsp:cNvPr id="0" name=""/>
        <dsp:cNvSpPr/>
      </dsp:nvSpPr>
      <dsp:spPr>
        <a:xfrm>
          <a:off x="5275479" y="1335324"/>
          <a:ext cx="1486792" cy="966415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Arial" pitchFamily="34" charset="0"/>
              <a:cs typeface="Arial" pitchFamily="34" charset="0"/>
            </a:rPr>
            <a:t>Перевірка теорії</a:t>
          </a:r>
          <a:endParaRPr lang="ru-RU" sz="1800" b="1" i="1" kern="1200" dirty="0">
            <a:latin typeface="Arial" pitchFamily="34" charset="0"/>
            <a:cs typeface="Arial" pitchFamily="34" charset="0"/>
          </a:endParaRPr>
        </a:p>
      </dsp:txBody>
      <dsp:txXfrm>
        <a:off x="5275479" y="1335324"/>
        <a:ext cx="1486792" cy="966415"/>
      </dsp:txXfrm>
    </dsp:sp>
    <dsp:sp modelId="{BF937151-AC94-4A05-B17C-A9A7A53ACEDF}">
      <dsp:nvSpPr>
        <dsp:cNvPr id="0" name=""/>
        <dsp:cNvSpPr/>
      </dsp:nvSpPr>
      <dsp:spPr>
        <a:xfrm>
          <a:off x="2423570" y="1176662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749151" y="1278485"/>
              </a:moveTo>
              <a:arcTo wR="1931434" hR="1931434" stAng="20414462" swAng="8966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E6668-7D6A-4415-A71E-8062B881DDA4}">
      <dsp:nvSpPr>
        <dsp:cNvPr id="0" name=""/>
        <dsp:cNvSpPr/>
      </dsp:nvSpPr>
      <dsp:spPr>
        <a:xfrm>
          <a:off x="4824906" y="3111572"/>
          <a:ext cx="2444376" cy="10032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Arial" pitchFamily="34" charset="0"/>
              <a:cs typeface="Arial" pitchFamily="34" charset="0"/>
            </a:rPr>
            <a:t>Оголошення теми заняття, мети і значення</a:t>
          </a:r>
          <a:endParaRPr lang="ru-RU" sz="1800" b="1" i="1" kern="1200" dirty="0">
            <a:latin typeface="Arial" pitchFamily="34" charset="0"/>
            <a:cs typeface="Arial" pitchFamily="34" charset="0"/>
          </a:endParaRPr>
        </a:p>
      </dsp:txBody>
      <dsp:txXfrm>
        <a:off x="4824906" y="3111572"/>
        <a:ext cx="2444376" cy="1003245"/>
      </dsp:txXfrm>
    </dsp:sp>
    <dsp:sp modelId="{23D45215-EA7C-4A17-A0FC-5D2302424098}">
      <dsp:nvSpPr>
        <dsp:cNvPr id="0" name=""/>
        <dsp:cNvSpPr/>
      </dsp:nvSpPr>
      <dsp:spPr>
        <a:xfrm>
          <a:off x="2395761" y="735162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767239" y="3672659"/>
              </a:moveTo>
              <a:arcTo wR="1931434" hR="1931434" stAng="3861512" swAng="33292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3DF49-CDFB-4261-AF64-DA5C7EA3A74F}">
      <dsp:nvSpPr>
        <dsp:cNvPr id="0" name=""/>
        <dsp:cNvSpPr/>
      </dsp:nvSpPr>
      <dsp:spPr>
        <a:xfrm>
          <a:off x="1324453" y="3050800"/>
          <a:ext cx="2344048" cy="966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Arial" pitchFamily="34" charset="0"/>
              <a:cs typeface="Arial" pitchFamily="34" charset="0"/>
            </a:rPr>
            <a:t>Проведення контрольної роботи з вивченої теми</a:t>
          </a:r>
          <a:endParaRPr lang="ru-RU" sz="1800" b="1" i="1" kern="1200" dirty="0">
            <a:latin typeface="Arial" pitchFamily="34" charset="0"/>
            <a:cs typeface="Arial" pitchFamily="34" charset="0"/>
          </a:endParaRPr>
        </a:p>
      </dsp:txBody>
      <dsp:txXfrm>
        <a:off x="1324453" y="3050800"/>
        <a:ext cx="2344048" cy="966415"/>
      </dsp:txXfrm>
    </dsp:sp>
    <dsp:sp modelId="{5CAC177B-B9F6-4F6A-9505-A399385C9007}">
      <dsp:nvSpPr>
        <dsp:cNvPr id="0" name=""/>
        <dsp:cNvSpPr/>
      </dsp:nvSpPr>
      <dsp:spPr>
        <a:xfrm>
          <a:off x="2220898" y="725739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5719" y="2177348"/>
              </a:moveTo>
              <a:arcTo wR="1931434" hR="1931434" stAng="10361107" swAng="8084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99736-E957-4D7D-8F6D-CBC6BD29989C}">
      <dsp:nvSpPr>
        <dsp:cNvPr id="0" name=""/>
        <dsp:cNvSpPr/>
      </dsp:nvSpPr>
      <dsp:spPr>
        <a:xfrm>
          <a:off x="1467327" y="1335324"/>
          <a:ext cx="1755486" cy="966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Arial" pitchFamily="34" charset="0"/>
              <a:cs typeface="Arial" pitchFamily="34" charset="0"/>
            </a:rPr>
            <a:t>Оголошення домашнього завдання</a:t>
          </a:r>
          <a:endParaRPr lang="ru-RU" sz="1800" b="1" i="1" kern="1200" dirty="0">
            <a:latin typeface="Arial" pitchFamily="34" charset="0"/>
            <a:cs typeface="Arial" pitchFamily="34" charset="0"/>
          </a:endParaRPr>
        </a:p>
      </dsp:txBody>
      <dsp:txXfrm>
        <a:off x="1467327" y="1335324"/>
        <a:ext cx="1755486" cy="966415"/>
      </dsp:txXfrm>
    </dsp:sp>
    <dsp:sp modelId="{80C776C2-E3A5-4DAD-B697-1F746E64F1C6}">
      <dsp:nvSpPr>
        <dsp:cNvPr id="0" name=""/>
        <dsp:cNvSpPr/>
      </dsp:nvSpPr>
      <dsp:spPr>
        <a:xfrm>
          <a:off x="2452331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648711" y="487460"/>
              </a:moveTo>
              <a:arcTo wR="1931434" hR="1931434" stAng="13703065" swAng="6738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35667-7AF3-4A5F-8375-346125989BE4}">
      <dsp:nvSpPr>
        <dsp:cNvPr id="0" name=""/>
        <dsp:cNvSpPr/>
      </dsp:nvSpPr>
      <dsp:spPr>
        <a:xfrm>
          <a:off x="3996625" y="1024091"/>
          <a:ext cx="2677067" cy="978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017"/>
              </a:lnTo>
              <a:lnTo>
                <a:pt x="2677067" y="836017"/>
              </a:lnTo>
              <a:lnTo>
                <a:pt x="2677067" y="9784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9F806-A429-43AC-A86F-4B121EDFCE1D}">
      <dsp:nvSpPr>
        <dsp:cNvPr id="0" name=""/>
        <dsp:cNvSpPr/>
      </dsp:nvSpPr>
      <dsp:spPr>
        <a:xfrm>
          <a:off x="3996625" y="1024091"/>
          <a:ext cx="348659" cy="846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924"/>
              </a:lnTo>
              <a:lnTo>
                <a:pt x="348659" y="703924"/>
              </a:lnTo>
              <a:lnTo>
                <a:pt x="348659" y="846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397D7-9809-4C34-A3CD-F4A29ABD0C8C}">
      <dsp:nvSpPr>
        <dsp:cNvPr id="0" name=""/>
        <dsp:cNvSpPr/>
      </dsp:nvSpPr>
      <dsp:spPr>
        <a:xfrm>
          <a:off x="2539387" y="1024091"/>
          <a:ext cx="1457237" cy="911949"/>
        </a:xfrm>
        <a:custGeom>
          <a:avLst/>
          <a:gdLst/>
          <a:ahLst/>
          <a:cxnLst/>
          <a:rect l="0" t="0" r="0" b="0"/>
          <a:pathLst>
            <a:path>
              <a:moveTo>
                <a:pt x="1457237" y="0"/>
              </a:moveTo>
              <a:lnTo>
                <a:pt x="1457237" y="769561"/>
              </a:lnTo>
              <a:lnTo>
                <a:pt x="0" y="769561"/>
              </a:lnTo>
              <a:lnTo>
                <a:pt x="0" y="911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60AA0-CE9D-4186-BD21-8266A3E62AB4}">
      <dsp:nvSpPr>
        <dsp:cNvPr id="0" name=""/>
        <dsp:cNvSpPr/>
      </dsp:nvSpPr>
      <dsp:spPr>
        <a:xfrm>
          <a:off x="845093" y="1024091"/>
          <a:ext cx="3151531" cy="911392"/>
        </a:xfrm>
        <a:custGeom>
          <a:avLst/>
          <a:gdLst/>
          <a:ahLst/>
          <a:cxnLst/>
          <a:rect l="0" t="0" r="0" b="0"/>
          <a:pathLst>
            <a:path>
              <a:moveTo>
                <a:pt x="3151531" y="0"/>
              </a:moveTo>
              <a:lnTo>
                <a:pt x="3151531" y="769004"/>
              </a:lnTo>
              <a:lnTo>
                <a:pt x="0" y="769004"/>
              </a:lnTo>
              <a:lnTo>
                <a:pt x="0" y="911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138F1-771E-4636-BA24-2A91DAC6F955}">
      <dsp:nvSpPr>
        <dsp:cNvPr id="0" name=""/>
        <dsp:cNvSpPr/>
      </dsp:nvSpPr>
      <dsp:spPr>
        <a:xfrm>
          <a:off x="3228113" y="48082"/>
          <a:ext cx="1537022" cy="976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3981B-427F-4C11-B111-23FC114C071B}">
      <dsp:nvSpPr>
        <dsp:cNvPr id="0" name=""/>
        <dsp:cNvSpPr/>
      </dsp:nvSpPr>
      <dsp:spPr>
        <a:xfrm>
          <a:off x="3398894" y="210323"/>
          <a:ext cx="1537022" cy="97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3398894" y="210323"/>
        <a:ext cx="1537022" cy="976009"/>
      </dsp:txXfrm>
    </dsp:sp>
    <dsp:sp modelId="{585BF710-F83C-40F3-8296-C01B1E3C210C}">
      <dsp:nvSpPr>
        <dsp:cNvPr id="0" name=""/>
        <dsp:cNvSpPr/>
      </dsp:nvSpPr>
      <dsp:spPr>
        <a:xfrm>
          <a:off x="132422" y="1935484"/>
          <a:ext cx="1425342" cy="1073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5B36E-EAF2-458D-90E8-75F74693B58F}">
      <dsp:nvSpPr>
        <dsp:cNvPr id="0" name=""/>
        <dsp:cNvSpPr/>
      </dsp:nvSpPr>
      <dsp:spPr>
        <a:xfrm>
          <a:off x="303202" y="2097725"/>
          <a:ext cx="1425342" cy="1073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i="1" kern="1200" dirty="0" err="1" smtClean="0">
              <a:latin typeface="Arial" pitchFamily="34" charset="0"/>
              <a:cs typeface="Arial" pitchFamily="34" charset="0"/>
            </a:rPr>
            <a:t>Просе-мінари</a:t>
          </a:r>
          <a:endParaRPr lang="ru-RU" sz="2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>
        <a:off x="303202" y="2097725"/>
        <a:ext cx="1425342" cy="1073610"/>
      </dsp:txXfrm>
    </dsp:sp>
    <dsp:sp modelId="{BB2DD661-4606-4A7E-93B9-5D179FDDAD8C}">
      <dsp:nvSpPr>
        <dsp:cNvPr id="0" name=""/>
        <dsp:cNvSpPr/>
      </dsp:nvSpPr>
      <dsp:spPr>
        <a:xfrm>
          <a:off x="1770876" y="1936040"/>
          <a:ext cx="1537022" cy="976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F46C4-0257-45F4-AE7E-2EFA748A213A}">
      <dsp:nvSpPr>
        <dsp:cNvPr id="0" name=""/>
        <dsp:cNvSpPr/>
      </dsp:nvSpPr>
      <dsp:spPr>
        <a:xfrm>
          <a:off x="1941656" y="2098282"/>
          <a:ext cx="1537022" cy="97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i="1" kern="1200" dirty="0" smtClean="0">
              <a:latin typeface="Arial" pitchFamily="34" charset="0"/>
              <a:cs typeface="Arial" pitchFamily="34" charset="0"/>
            </a:rPr>
            <a:t>Семінари</a:t>
          </a:r>
          <a:endParaRPr lang="ru-RU" sz="2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>
        <a:off x="1941656" y="2098282"/>
        <a:ext cx="1537022" cy="976009"/>
      </dsp:txXfrm>
    </dsp:sp>
    <dsp:sp modelId="{94812CC3-913F-416C-827D-8A8CFCA58C1D}">
      <dsp:nvSpPr>
        <dsp:cNvPr id="0" name=""/>
        <dsp:cNvSpPr/>
      </dsp:nvSpPr>
      <dsp:spPr>
        <a:xfrm>
          <a:off x="3576773" y="1870404"/>
          <a:ext cx="1537022" cy="976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9E226-AF95-4ECB-8875-CAE1A2865C07}">
      <dsp:nvSpPr>
        <dsp:cNvPr id="0" name=""/>
        <dsp:cNvSpPr/>
      </dsp:nvSpPr>
      <dsp:spPr>
        <a:xfrm>
          <a:off x="3747554" y="2032645"/>
          <a:ext cx="1537022" cy="97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err="1" smtClean="0">
              <a:latin typeface="Arial" pitchFamily="34" charset="0"/>
              <a:cs typeface="Arial" pitchFamily="34" charset="0"/>
            </a:rPr>
            <a:t>Спец-семінари</a:t>
          </a:r>
          <a:endParaRPr lang="ru-RU" sz="2200" b="1" kern="1200" dirty="0">
            <a:latin typeface="Arial" pitchFamily="34" charset="0"/>
            <a:cs typeface="Arial" pitchFamily="34" charset="0"/>
          </a:endParaRPr>
        </a:p>
      </dsp:txBody>
      <dsp:txXfrm>
        <a:off x="3747554" y="2032645"/>
        <a:ext cx="1537022" cy="976009"/>
      </dsp:txXfrm>
    </dsp:sp>
    <dsp:sp modelId="{F71DF951-5033-4DDE-BBCF-DC5D81DD5D9B}">
      <dsp:nvSpPr>
        <dsp:cNvPr id="0" name=""/>
        <dsp:cNvSpPr/>
      </dsp:nvSpPr>
      <dsp:spPr>
        <a:xfrm>
          <a:off x="5410291" y="2002497"/>
          <a:ext cx="2526803" cy="191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4E45E-6649-4BF0-847F-D0FB7273DA22}">
      <dsp:nvSpPr>
        <dsp:cNvPr id="0" name=""/>
        <dsp:cNvSpPr/>
      </dsp:nvSpPr>
      <dsp:spPr>
        <a:xfrm>
          <a:off x="5581071" y="2164738"/>
          <a:ext cx="2526803" cy="1914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Arial" pitchFamily="34" charset="0"/>
              <a:cs typeface="Arial" pitchFamily="34" charset="0"/>
            </a:rPr>
            <a:t>Наукові студентські семінари за спеціалізацією</a:t>
          </a:r>
          <a:endParaRPr lang="ru-RU" sz="2200" b="1" kern="1200" dirty="0">
            <a:latin typeface="Arial" pitchFamily="34" charset="0"/>
            <a:cs typeface="Arial" pitchFamily="34" charset="0"/>
          </a:endParaRPr>
        </a:p>
      </dsp:txBody>
      <dsp:txXfrm>
        <a:off x="5581071" y="2164738"/>
        <a:ext cx="2526803" cy="1914666"/>
      </dsp:txXfrm>
    </dsp:sp>
    <dsp:sp modelId="{570C04E3-46B8-422B-923F-3A877B329F96}">
      <dsp:nvSpPr>
        <dsp:cNvPr id="0" name=""/>
        <dsp:cNvSpPr/>
      </dsp:nvSpPr>
      <dsp:spPr>
        <a:xfrm>
          <a:off x="3358272" y="113162"/>
          <a:ext cx="2237781" cy="976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C8AA8-FC64-4C5B-87F4-4184B5F10CB4}">
      <dsp:nvSpPr>
        <dsp:cNvPr id="0" name=""/>
        <dsp:cNvSpPr/>
      </dsp:nvSpPr>
      <dsp:spPr>
        <a:xfrm>
          <a:off x="3529052" y="275404"/>
          <a:ext cx="2237781" cy="97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Arial" pitchFamily="34" charset="0"/>
              <a:cs typeface="Arial" pitchFamily="34" charset="0"/>
            </a:rPr>
            <a:t>Семінарські заняття</a:t>
          </a:r>
          <a:endParaRPr lang="ru-RU" sz="2200" b="1" kern="1200" dirty="0">
            <a:latin typeface="Arial" pitchFamily="34" charset="0"/>
            <a:cs typeface="Arial" pitchFamily="34" charset="0"/>
          </a:endParaRPr>
        </a:p>
      </dsp:txBody>
      <dsp:txXfrm>
        <a:off x="3529052" y="275404"/>
        <a:ext cx="2237781" cy="97600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AC8CA-B0FC-439E-9662-D108264157F8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60D0DA-8D44-4B47-B0AF-0BBF80D1A0DB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>
              <a:latin typeface="Arial" pitchFamily="34" charset="0"/>
              <a:cs typeface="Arial" pitchFamily="34" charset="0"/>
            </a:rPr>
            <a:t>опитування експертів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411480" y="48981"/>
        <a:ext cx="5760720" cy="590400"/>
      </dsp:txXfrm>
    </dsp:sp>
    <dsp:sp modelId="{D7223F6F-C74A-4A66-AB82-A0D5F35F4AA1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CDBB63-B103-490C-B2A1-A8625E85FBE2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>
              <a:latin typeface="Arial" pitchFamily="34" charset="0"/>
              <a:cs typeface="Arial" pitchFamily="34" charset="0"/>
            </a:rPr>
            <a:t>«зливи ідей»</a:t>
          </a:r>
          <a:r>
            <a:rPr lang="uk-UA" sz="28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411480" y="956181"/>
        <a:ext cx="5760720" cy="590400"/>
      </dsp:txXfrm>
    </dsp:sp>
    <dsp:sp modelId="{CAF38AA5-8F42-4692-BF10-CE2F40EA0669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89C74D-D833-40AE-9862-E66E058FD7E7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>
              <a:latin typeface="Arial" pitchFamily="34" charset="0"/>
              <a:cs typeface="Arial" pitchFamily="34" charset="0"/>
            </a:rPr>
            <a:t>«пожвавлення» 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411480" y="1863381"/>
        <a:ext cx="5760720" cy="590400"/>
      </dsp:txXfrm>
    </dsp:sp>
    <dsp:sp modelId="{3710A2A7-B8E8-499D-9CA6-BCDC29969E54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5AE21A-DBFC-407A-A920-9CB124E1EDC2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>
              <a:latin typeface="Arial" pitchFamily="34" charset="0"/>
              <a:cs typeface="Arial" pitchFamily="34" charset="0"/>
            </a:rPr>
            <a:t>«вулик»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411480" y="2770581"/>
        <a:ext cx="5760720" cy="590400"/>
      </dsp:txXfrm>
    </dsp:sp>
    <dsp:sp modelId="{DDB31F9F-ECFF-490A-AC53-DC8D12C87C77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804A65-1221-4D1F-8790-9DEB0DD6C830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>
              <a:latin typeface="Arial" pitchFamily="34" charset="0"/>
              <a:cs typeface="Arial" pitchFamily="34" charset="0"/>
            </a:rPr>
            <a:t>дискусії з розподіленими ролями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411480" y="3677781"/>
        <a:ext cx="576072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EF23-2CF9-41F6-8E8F-383809FAC4F1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397AC-C1B6-47E6-A9A6-230483EA2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9092-BE7A-4F9E-8A47-102C88722E92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F0A79-91F1-4D47-9F46-B7730D9460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4511-E4E4-4EC6-9972-25D22C5E6BAF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2743C-9952-4E61-B154-51A0BF5CC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50FD3-C8ED-42E4-A75E-38AC16913A16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CF529-664E-4F57-8DB3-31328E0122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74CA4-AF9A-42CD-B3BC-967350521020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C1F6F-C6E9-4F4F-BA8C-F91582F7CD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133E-6551-44A0-AC4D-9CC4BEB7094D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FFD77-D8AA-4FD9-A5A9-190960D3D3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FA28-C69E-4DAE-A510-EF03917D445A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ED05-D0E0-4480-B47B-2B5263063D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E613-C4AA-4327-AA73-EC798B33B7A8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E6C0-36B7-4248-A8B6-88E918E5A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9230-BFE1-49A5-B078-A8270A8CD0BC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67184-C363-46F5-B71E-E39C476322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71F8-72FA-45FE-B5DA-DDF37459C06D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03394-B68A-4AF0-B1DA-DB62FA608C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3BF9-9024-49A9-8735-1EBBE91E8D61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DBADA-1D31-47E8-BCBF-8629D576C7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8820-49A8-4B81-BE76-AC0CDCFE4E18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50B3-85DF-4362-B063-B116C9DAE9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CEF8-65BB-407B-9B7B-8FEDFB32D4FE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9409D-C496-426D-890B-60D74D4724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25AD-C52E-4703-A575-4E5D14BCE52A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E02DF-10A2-4890-A667-B709C23B37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7290-BB36-4083-B4F6-82BA82E41306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05F82-1420-42BC-A3E1-13ECA3E9B2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B173-1C5C-4DEB-ACF8-420F489AF23F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6905-6CD1-46B9-8B03-C501F4ADD846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1059C-DB63-4AC7-B620-62E5EE9266E2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F140-78F5-48FE-A782-617FDD3A10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4835-8FE0-4125-83DE-2C250E4CEA4D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0C00F-D866-4D78-B7D1-87FE930CAB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D07C-AAA7-4684-BA55-6A1EFD2FD180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23B4-7276-4980-923F-B5F699B34C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5F40-E9EB-427F-B4F6-D68C71F98A35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2918C-09A4-456A-AAEF-96949C81A1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3068-D4EF-4232-931A-5E11EC2A4811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8207B-3D10-4061-B747-F1DD027E1B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B64A-8007-4ED2-9AF6-B6629B36B1ED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5B534-29A4-4500-9A35-66DBC0C14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4FCCC-FEB0-4B7A-A96E-60B5D41895A5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fld id="{FA2F76A7-E00B-4A18-B4A5-D0BB838AD3B7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42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05DEBED-C001-4759-BE42-01E70896793B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5B92659-5712-444A-989D-9CA04AC313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629036"/>
          </a:xfrm>
        </p:spPr>
        <p:txBody>
          <a:bodyPr anchor="ctr">
            <a:normAutofit fontScale="9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МЕТОДИКА ОРГАНІЗАЦІЇ ТА ПРОВЕДЕННЯ ПРАКТИЧНИХ І СЕМІНАРСЬКИХ ЗАНЯТЬ З БІОЛОГІЇ У СПШ </a:t>
            </a:r>
            <a:r>
              <a:rPr lang="uk-UA" i="1" dirty="0" smtClean="0">
                <a:solidFill>
                  <a:schemeClr val="bg1"/>
                </a:solidFill>
              </a:rPr>
              <a:t>ТА </a:t>
            </a:r>
            <a:r>
              <a:rPr lang="uk-UA" i="1" dirty="0" smtClean="0">
                <a:solidFill>
                  <a:schemeClr val="bg1"/>
                </a:solidFill>
              </a:rPr>
              <a:t>ЗВО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Зміст диференційованих програм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Програма «С»</a:t>
            </a:r>
            <a:r>
              <a:rPr lang="uk-UA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(3-я група складності) - репродуктивні завдання, метою яких є спрямування діяльності учнів на оволодіння основними знаннями з теми на рівні відтворення. </a:t>
            </a:r>
          </a:p>
          <a:p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Програма «В»</a:t>
            </a:r>
            <a:r>
              <a:rPr lang="uk-UA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(2-а група складності) включає той самий навчальний матеріал, проте при відсутності конкретних правил, щодо методики його засвоєння. Тобто вона складається із завдань, що передбачає перенесення здобутих знань у нові умови, з подальшим їх теоретичним і практичним застосуванням і поясненням. </a:t>
            </a:r>
          </a:p>
          <a:p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Програма «А»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(1 група складності) містить завдання, що вимагають від учня самостійної творчої діяльності в нових ситуаціях.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 anchor="t"/>
          <a:lstStyle/>
          <a:p>
            <a:r>
              <a:rPr lang="uk-UA" sz="3600" b="1" i="1" u="dotted" dirty="0" smtClean="0">
                <a:latin typeface="Arial" pitchFamily="34" charset="0"/>
                <a:cs typeface="Arial" pitchFamily="34" charset="0"/>
              </a:rPr>
              <a:t>Програма «с»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Яке значення має високий вміст жирів у насінні рослин?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Верблюди під час переходу через безводну пустелю можуть обійтися без води 10-12 днів. Ведмеді, бабаки та інші тварини під час сплячки не п’ють понад два місяці. Як на цей час вони забезпечують клітини водою? 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У багатьох тварин добре виражений підшкірний жировий шар (у китів, наприклад, близько 50 см), що дозволяє їм жити в умовах холодного клімату. З якою функцією жирів це пов’язано? 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34"/>
          </a:xfrm>
        </p:spPr>
        <p:txBody>
          <a:bodyPr anchor="b"/>
          <a:lstStyle/>
          <a:p>
            <a:r>
              <a:rPr lang="uk-UA" sz="3600" b="1" i="1" u="dotted" dirty="0" smtClean="0">
                <a:latin typeface="Arial" pitchFamily="34" charset="0"/>
                <a:cs typeface="Arial" pitchFamily="34" charset="0"/>
              </a:rPr>
              <a:t>Програма «В»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58196" cy="4525963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Між внутрішніми органами комах розміщена білувата тканина – жирове тіло. Його клітини накопичують запасні поживні речовини – жири, глікоген, у деяких також білки. За рахунок цих поживних речовин розвиваються яйця. Крім того, клітини жирового тіла можуть накопичувати кінцеві продукти обміну речовин. Про які функції ліпідів йде мова? Відповідь обґрунтуйте.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В організмі тварин, що живуть у суворих кліматичних умовах, звичайно міститься більше ненасичених жирів, ніж у мешканців теплого клімату. Чим пояснити таке явище? З якими властивостями ненасичених жирів це пов’язано? Яке значення має для організму вміст таких жирів?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Розв’яжіть задачу. Під час переходу через безводну пустелю верблюд масою 300 кг втратив 5% своєї маси за рахунок використання жиру. Скільки він одержав при цьому води, якщо жир окислився повністю до двооксиду карбону й води? (У результаті повного розщеплення 1 г жиру утворюється 1,1 г води).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 anchor="t"/>
          <a:lstStyle/>
          <a:p>
            <a:r>
              <a:rPr lang="uk-UA" sz="3600" i="1" u="dotted" dirty="0" smtClean="0">
                <a:latin typeface="Arial" pitchFamily="34" charset="0"/>
                <a:cs typeface="Arial" pitchFamily="34" charset="0"/>
              </a:rPr>
              <a:t>Програма «А»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340369"/>
          </a:xfrm>
        </p:spPr>
        <p:txBody>
          <a:bodyPr/>
          <a:lstStyle/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Багато жиру міститься в молоці ссавців, яким вони вигодовують дитинчат. Жирність коров’ячого молока – до 4%, жирність молока китоподібних – до 54%. Дитинча китоподібних харчується дуже жирним молоком (у 10 разів </a:t>
            </a:r>
            <a:r>
              <a:rPr lang="uk-UA" sz="1600" i="1" dirty="0" err="1" smtClean="0">
                <a:latin typeface="Arial" pitchFamily="34" charset="0"/>
                <a:cs typeface="Arial" pitchFamily="34" charset="0"/>
              </a:rPr>
              <a:t>поживніше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 коров’ячого). Молоко споживає невеликими порціями, але дуже часто (дельфіни – кожні 15-30 хв.). Дитинча вусатих китів росте дуже швидко і за лактаційний період збільшується майже вдвічі. (У полярного кита дитинча народжується завдовжки 4-4,5 м, до року досягає 6-8 м. Лактаційний період – близько року.) Чим це пояснюється?</a:t>
            </a: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Температура плавлення жиру тим нижча, аніж вища в ньому частка ненасичених жирних кислот. В організмі тварин, що живуть у холодному кліматі, наприклад, у риб арктичних морів, звичайно, міститься в молекулах жиру більше ненасичених кислот, ніж у жителів південних широт. Яке це має значення для жителів холодного клімату? Відповідь обґрунтуйте.</a:t>
            </a: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Багато тварин – мешканців степів і пустель – втрачають значно більше води, ніж її вживають. Поясніть, як такі тварини забезпечують себе необхідною для життя кількістю води?</a:t>
            </a: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Розв’яжіть задачу. Обчислити, яке додаткове фізичне навантаження потрібне людині, яка спожила на 1500 ккал більше, ніж потрібно для її звичайного життя, якщо: 1 км пішки потребує 150 ккал. 1 година плавання у басейні – 500 ккал, 1 </a:t>
            </a:r>
            <a:r>
              <a:rPr lang="uk-UA" sz="1600" i="1" dirty="0" err="1" smtClean="0">
                <a:latin typeface="Arial" pitchFamily="34" charset="0"/>
                <a:cs typeface="Arial" pitchFamily="34" charset="0"/>
              </a:rPr>
              <a:t>год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 їзди на велосипеді в середньому темпі – 250 ккал. Зробіть висновок: чи треба переїдати, щоб потім так перевантажувати свій організм?</a:t>
            </a: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Arial" pitchFamily="34" charset="0"/>
                <a:cs typeface="Arial" pitchFamily="34" charset="0"/>
              </a:rPr>
              <a:t>Принцип комбінованої системи −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співпраця дітей в процесі навчання на уро</a:t>
            </a:r>
            <a:r>
              <a:rPr lang="uk-UA" sz="3000" b="1" i="1" dirty="0" smtClean="0">
                <a:latin typeface="Arial" pitchFamily="34" charset="0"/>
                <a:cs typeface="Arial" pitchFamily="34" charset="0"/>
              </a:rPr>
              <a:t>ці</a:t>
            </a:r>
            <a:endParaRPr lang="ru-RU" dirty="0"/>
          </a:p>
        </p:txBody>
      </p:sp>
      <p:pic>
        <p:nvPicPr>
          <p:cNvPr id="4" name="Содержимое 3" descr="26270_0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812820"/>
            <a:ext cx="5643601" cy="411651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29642" cy="846158"/>
          </a:xfrm>
        </p:spPr>
        <p:txBody>
          <a:bodyPr/>
          <a:lstStyle/>
          <a:p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Принцип системи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− 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постійний і багаторазовий контроль за якістю і глибиною засвоєння навчального матеріалу та рівнем сформованості навчальних умінь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4257692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Коригируючий контроль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- з боку вчителя постійно проводяться контролюючі дії − за процесом виконання диференційованих завдань.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Контрольно-попереджувальна перевірка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знань учнів - за рівнем засвоєння програми.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Контрольно-коригируюча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пере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вірка – контрольна робота наприкінці  комбінованого семінарського заняття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Практичні заняття у ЗВО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69888">
              <a:buNone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Практичні заняття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– форма навчального заняття, за якого педагог організовує детальний розгляд студентами окремих теоретичних положень навчального предмета й формує вміння і навички їх практичного застосування шляхом індивідуального виконання студентом відповідно сформульованих завдань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Групи практичних занять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Структура практичного заняття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 anchor="ctr"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Семінарські заняття у ЗВО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69888">
              <a:buNone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Семінарські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заняття (від лат </a:t>
            </a:r>
            <a:r>
              <a:rPr lang="uk-UA" sz="2800" i="1" dirty="0" err="1" smtClean="0">
                <a:latin typeface="Arial" pitchFamily="34" charset="0"/>
                <a:cs typeface="Arial" pitchFamily="34" charset="0"/>
              </a:rPr>
              <a:t>seminarium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– розсадник) – організаційна форма навчання, де знання активно аналізуються студентом і перетворюються в переконання, по суті справи це групова форма СРС.</a:t>
            </a:r>
          </a:p>
          <a:p>
            <a:pPr indent="369888">
              <a:buNone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Зміст семінарського заняття не повторює лекцію ‚ він поглиблює знання студентів з ключових питань науки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6084888" y="227647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476375" y="901700"/>
            <a:ext cx="6481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.</a:t>
            </a:r>
            <a:r>
              <a:rPr lang="ru-RU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0042"/>
            <a:ext cx="842968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630238" algn="l"/>
              </a:tabLst>
            </a:pPr>
            <a:r>
              <a:rPr lang="uk-UA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ПЛАН</a:t>
            </a:r>
            <a:endParaRPr lang="ru-RU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Методика проведення семінарських занять з біології в СПШ.</a:t>
            </a:r>
            <a:endParaRPr lang="ru-RU" sz="2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Методика проведення комбінованих семінарських занять за методикою Н. П. Гузика.</a:t>
            </a:r>
            <a:endParaRPr lang="ru-RU" sz="2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Практичні заняття з біологічних дисциплін у навчальному процесі вищої школи.</a:t>
            </a:r>
            <a:endParaRPr lang="ru-RU" sz="2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Семінарські заняття як організаційна форма навчання студентів-біологів.</a:t>
            </a:r>
            <a:endParaRPr lang="ru-RU" sz="2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Види і методика проведення семінарських занять на природничих факультетах.</a:t>
            </a:r>
            <a:endParaRPr lang="ru-RU" sz="2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Дискусія </a:t>
            </a:r>
            <a:r>
              <a:rPr lang="uk-UA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як сучасний метод навчання у </a:t>
            </a:r>
            <a:r>
              <a:rPr lang="uk-UA" sz="3000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ЗВО.</a:t>
            </a:r>
            <a:endParaRPr lang="uk-UA" sz="3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Можливості семінарських занять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2300" i="1" dirty="0" smtClean="0">
                <a:latin typeface="Arial" pitchFamily="34" charset="0"/>
                <a:cs typeface="Arial" pitchFamily="34" charset="0"/>
              </a:rPr>
              <a:t>Оволодіння студентами науковою термінологією майбутньої професії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2300" i="1" dirty="0" smtClean="0">
                <a:latin typeface="Arial" pitchFamily="34" charset="0"/>
                <a:cs typeface="Arial" pitchFamily="34" charset="0"/>
              </a:rPr>
              <a:t>Розвиток логічного мислення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2300" i="1" dirty="0" smtClean="0">
                <a:latin typeface="Arial" pitchFamily="34" charset="0"/>
                <a:cs typeface="Arial" pitchFamily="34" charset="0"/>
              </a:rPr>
              <a:t>Розвиток спонтанного мовлення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2300" i="1" dirty="0" smtClean="0">
                <a:latin typeface="Arial" pitchFamily="34" charset="0"/>
                <a:cs typeface="Arial" pitchFamily="34" charset="0"/>
              </a:rPr>
              <a:t>Набуття навичок публічного виступу з визначених питань формування прийомів відстоювання своїх переконань, критичного аналізу аргументи опонентів.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2300" i="1" dirty="0" smtClean="0">
                <a:latin typeface="Arial" pitchFamily="34" charset="0"/>
                <a:cs typeface="Arial" pitchFamily="34" charset="0"/>
              </a:rPr>
              <a:t>Опанування прийомами систематичного самостійного пошуку знань, формування навичок самоосвіти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2300" i="1" dirty="0" smtClean="0">
                <a:latin typeface="Arial" pitchFamily="34" charset="0"/>
                <a:cs typeface="Arial" pitchFamily="34" charset="0"/>
              </a:rPr>
              <a:t>Налагодження безпосередніх контактів між викладачем і студентами та між студентами академічної групи</a:t>
            </a:r>
            <a:endParaRPr lang="ru-RU" sz="23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Класифікація семінарських занять як ОФН у ЗВО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 запитань і відповідей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a07e8240-6be2-492c-a18b-7cc88d99ea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Семінар-розгорнута бесіда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59LW7OQ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928802"/>
            <a:ext cx="5143536" cy="407196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Семінар, що передбачає усні доповіді (повідомлення)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kisspng-presentation-training-teacher-seminar-clip-art-presentation-5ab9844f4a2233_8713585515221074713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600200"/>
            <a:ext cx="3961607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 обговорення рефератів і творчих письмових робіт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конспектуван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Семінар-коментоване читання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744" y="1600200"/>
            <a:ext cx="6040511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Семінар-вирішення завдань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6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Семінар-заняття на виробництві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20180126_113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Семінар-дискусія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Z4Y18HO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14555"/>
            <a:ext cx="5715040" cy="32147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629036"/>
          </a:xfrm>
        </p:spPr>
        <p:txBody>
          <a:bodyPr anchor="ctr">
            <a:noAutofit/>
          </a:bodyPr>
          <a:lstStyle/>
          <a:p>
            <a:pPr algn="l"/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Семінарське заняття </a:t>
            </a:r>
            <a:r>
              <a:rPr lang="uk-UA" sz="3200" i="1" dirty="0" smtClean="0">
                <a:latin typeface="Arial" pitchFamily="34" charset="0"/>
                <a:cs typeface="Arial" pitchFamily="34" charset="0"/>
              </a:rPr>
              <a:t>– це форма навчального заняття, що передбачає самостійне, переважно в позаурочний час, здобуття знань учнями з використанням різноманітних джерел і наступним колективним обговоренням у класі результатів цієї роботи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Семінар-конференція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kisspng-seminar-presentation-education-learning-fish-pool-speaking-5ac2b2addc0ce7_4070685815227091659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1501"/>
            <a:ext cx="8229600" cy="402336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 – «мозковий штурм»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b8702085d7f3975fcf36bca0de249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5786478" cy="392909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Семінар-вирішення проблемних завдань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U0OJ7VM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857364"/>
            <a:ext cx="5143536" cy="364333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Дискусія як активний метод навчання</a:t>
            </a:r>
            <a:endParaRPr lang="uk-UA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69888">
              <a:buNone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Дискусія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– це тематично спрямована суперечка в академічній групі з наміром досягти взаємоприйнятого рішення.</a:t>
            </a:r>
          </a:p>
          <a:p>
            <a:pPr indent="369888">
              <a:buNone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Підсумок дискусії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– це не сума існуючих позицій, а дещо загальне для різних позицій. Але це загальне виступає вже не як чиясь особиста думка, а як найоб’єктивніше судження, що підтримується всіма учасниками дискусії або їх більшістю.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МЕТОДИЧНІ ПРИЙОМИ ДИСКУСІЇ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2500" b="1" dirty="0" smtClean="0">
                <a:latin typeface="Georgia" pitchFamily="18" charset="0"/>
              </a:rPr>
              <a:t>		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Практичні 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заняття 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надають можливість 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студентам-біологам 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закріпити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 теоретичні знання 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через виконання 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практичних завдань чи 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розв’язування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біологічних 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задач.</a:t>
            </a:r>
          </a:p>
          <a:p>
            <a:pPr>
              <a:buNone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	 	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Комбіновані семінарські заняття 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комбінованої системи реалізовують принципи індивідуального та диференційованого навчання.</a:t>
            </a:r>
          </a:p>
          <a:p>
            <a:pPr>
              <a:buNone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	 	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Семінарські заняття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 як в СПШ, так і в ЗВО призначені для 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формування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відношення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 учня/студента до навчального матеріалу, 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вироблення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 його власної 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позиції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uk-UA" sz="2500" b="1" dirty="0" smtClean="0">
                <a:latin typeface="Arial" pitchFamily="34" charset="0"/>
                <a:cs typeface="Arial" pitchFamily="34" charset="0"/>
              </a:rPr>
              <a:t>переконання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 anchor="ctr"/>
          <a:lstStyle/>
          <a:p>
            <a:pPr algn="ctr">
              <a:buNone/>
            </a:pPr>
            <a:r>
              <a:rPr lang="uk-UA" sz="4400" i="1" dirty="0" smtClean="0">
                <a:latin typeface="Arial" pitchFamily="34" charset="0"/>
                <a:cs typeface="Arial" pitchFamily="34" charset="0"/>
              </a:rPr>
              <a:t>Дякую </a:t>
            </a:r>
            <a:r>
              <a:rPr lang="uk-UA" sz="4400" i="1" smtClean="0">
                <a:latin typeface="Arial" pitchFamily="34" charset="0"/>
                <a:cs typeface="Arial" pitchFamily="34" charset="0"/>
              </a:rPr>
              <a:t>за увагу</a:t>
            </a:r>
            <a:endParaRPr lang="ru-RU" sz="4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err="1" smtClean="0">
                <a:latin typeface="Arial" pitchFamily="34" charset="0"/>
                <a:cs typeface="Arial" pitchFamily="34" charset="0"/>
              </a:rPr>
              <a:t>Взаємозв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3600" b="1" i="1" dirty="0" err="1" smtClean="0">
                <a:latin typeface="Arial" pitchFamily="34" charset="0"/>
                <a:cs typeface="Arial" pitchFamily="34" charset="0"/>
              </a:rPr>
              <a:t>язки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 між ОФН</a:t>
            </a:r>
            <a:endParaRPr lang="ru-RU" sz="36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643050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Класифікація семінарів у СПШ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Класифікації семінарських занять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Класифікація семінарських занять за дидактичною метою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Семінари засвоєння нових знань (поглиблене вивчення окремого питання чи груп взаємопов’язаних питань)</a:t>
            </a:r>
            <a:endParaRPr lang="ru-RU" sz="30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Семінари повторення, узагальнення й систематизації знань</a:t>
            </a:r>
            <a:endParaRPr lang="ru-RU" sz="30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Контрольні й залікові семінари</a:t>
            </a:r>
            <a:endParaRPr lang="ru-RU" sz="30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Аналітичні семінари</a:t>
            </a:r>
            <a:endParaRPr lang="ru-RU" sz="30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Структура комбінованих семінарських занять М.П.Гузика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i="1" dirty="0" smtClean="0">
                <a:latin typeface="Arial" pitchFamily="34" charset="0"/>
                <a:cs typeface="Arial" pitchFamily="34" charset="0"/>
              </a:rPr>
              <a:t>Принцип комбінованої системи М.П.Гузика – </a:t>
            </a:r>
            <a:r>
              <a:rPr lang="uk-UA" sz="3000" b="1" i="1" dirty="0" smtClean="0">
                <a:latin typeface="Arial" pitchFamily="34" charset="0"/>
                <a:cs typeface="Arial" pitchFamily="34" charset="0"/>
              </a:rPr>
              <a:t>навчання на оптимальному рівні складності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3KODC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3"/>
            <a:ext cx="6215105" cy="378621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1191</Words>
  <Application>Microsoft Office PowerPoint</Application>
  <PresentationFormat>Экран (4:3)</PresentationFormat>
  <Paragraphs>116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Апекс</vt:lpstr>
      <vt:lpstr>Тема Office</vt:lpstr>
      <vt:lpstr>МЕТОДИКА ОРГАНІЗАЦІЇ ТА ПРОВЕДЕННЯ ПРАКТИЧНИХ І СЕМІНАРСЬКИХ ЗАНЯТЬ З БІОЛОГІЇ У СПШ ТА ЗВО </vt:lpstr>
      <vt:lpstr>Слайд 2</vt:lpstr>
      <vt:lpstr>Семінарське заняття – це форма навчального заняття, що передбачає самостійне, переважно в позаурочний час, здобуття знань учнями з використанням різноманітних джерел і наступним колективним обговоренням у класі результатів цієї роботи. </vt:lpstr>
      <vt:lpstr>Взаємозв’язки між ОФН</vt:lpstr>
      <vt:lpstr>Класифікація семінарів у СПШ</vt:lpstr>
      <vt:lpstr>Класифікації семінарських занять</vt:lpstr>
      <vt:lpstr>Класифікація семінарських занять за дидактичною метою</vt:lpstr>
      <vt:lpstr>Структура комбінованих семінарських занять М.П.Гузика</vt:lpstr>
      <vt:lpstr>Принцип комбінованої системи М.П.Гузика – навчання на оптимальному рівні складності</vt:lpstr>
      <vt:lpstr>Зміст диференційованих програм</vt:lpstr>
      <vt:lpstr>Програма «с» </vt:lpstr>
      <vt:lpstr>Програма «В»</vt:lpstr>
      <vt:lpstr>Програма «А» </vt:lpstr>
      <vt:lpstr>Принцип комбінованої системи − співпраця дітей в процесі навчання на уроці</vt:lpstr>
      <vt:lpstr>Принцип системи − постійний і багаторазовий контроль за якістю і глибиною засвоєння навчального матеріалу та рівнем сформованості навчальних умінь</vt:lpstr>
      <vt:lpstr>Практичні заняття у ЗВО</vt:lpstr>
      <vt:lpstr>Групи практичних занять</vt:lpstr>
      <vt:lpstr>Структура практичного заняття</vt:lpstr>
      <vt:lpstr>Семінарські заняття у ЗВО</vt:lpstr>
      <vt:lpstr>Можливості семінарських занять</vt:lpstr>
      <vt:lpstr>Класифікація семінарських занять як ОФН у ЗВО</vt:lpstr>
      <vt:lpstr>Семінар запитань і відповідей</vt:lpstr>
      <vt:lpstr>Семінар-розгорнута бесіда</vt:lpstr>
      <vt:lpstr>Семінар, що передбачає усні доповіді (повідомлення)</vt:lpstr>
      <vt:lpstr>Семінар обговорення рефератів і творчих письмових робіт</vt:lpstr>
      <vt:lpstr>Семінар-коментоване читання</vt:lpstr>
      <vt:lpstr>Семінар-вирішення завдань</vt:lpstr>
      <vt:lpstr>Семінар-заняття на виробництві</vt:lpstr>
      <vt:lpstr>Семінар-дискусія</vt:lpstr>
      <vt:lpstr>Семінар-конференція</vt:lpstr>
      <vt:lpstr>Семінар – «мозковий штурм»</vt:lpstr>
      <vt:lpstr>Семінар-вирішення проблемних завдань</vt:lpstr>
      <vt:lpstr>Дискусія як активний метод навчання</vt:lpstr>
      <vt:lpstr>МЕТОДИЧНІ ПРИЙОМИ ДИСКУСІЇ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User</cp:lastModifiedBy>
  <cp:revision>101</cp:revision>
  <dcterms:created xsi:type="dcterms:W3CDTF">2012-02-03T09:06:14Z</dcterms:created>
  <dcterms:modified xsi:type="dcterms:W3CDTF">2020-10-05T11:41:01Z</dcterms:modified>
</cp:coreProperties>
</file>