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0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9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4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8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8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4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10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08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1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0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6ED3-D3E8-4336-880D-92331E808A9B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CB034-1CE2-437D-8FAF-0B22927C6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4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borjomi.com/ua/#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barbs.com/ua/angel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440159"/>
          </a:xfrm>
          <a:solidFill>
            <a:srgbClr val="92D050"/>
          </a:solidFill>
        </p:spPr>
        <p:txBody>
          <a:bodyPr/>
          <a:lstStyle/>
          <a:p>
            <a:r>
              <a:rPr lang="uk-UA" dirty="0" smtClean="0"/>
              <a:t>Фірмовий стиль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23811"/>
            <a:ext cx="4167907" cy="416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0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Товарний знак і логотип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Логотип – спеціально розроблене, оригінальне накреслення </a:t>
            </a:r>
            <a:r>
              <a:rPr lang="uk-UA" dirty="0"/>
              <a:t>повного чи скороченого найменування фірми (чи групи її товарів),</a:t>
            </a:r>
            <a:r>
              <a:rPr lang="ru-RU" dirty="0"/>
              <a:t> </a:t>
            </a:r>
            <a:r>
              <a:rPr lang="ru-RU" dirty="0" err="1"/>
              <a:t>графічний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текстовий</a:t>
            </a:r>
            <a:r>
              <a:rPr lang="ru-RU" dirty="0"/>
              <a:t> </a:t>
            </a:r>
            <a:r>
              <a:rPr lang="ru-RU" u="sng" dirty="0"/>
              <a:t>символ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суб'єкт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 — </a:t>
            </a:r>
            <a:r>
              <a:rPr lang="ru-RU" dirty="0" err="1"/>
              <a:t>компанію</a:t>
            </a:r>
            <a:r>
              <a:rPr lang="ru-RU" dirty="0"/>
              <a:t>, </a:t>
            </a:r>
            <a:r>
              <a:rPr lang="ru-RU" dirty="0" err="1"/>
              <a:t>організацію</a:t>
            </a:r>
            <a:r>
              <a:rPr lang="ru-RU" dirty="0"/>
              <a:t>, </a:t>
            </a:r>
            <a:r>
              <a:rPr lang="ru-RU" dirty="0" err="1"/>
              <a:t>приватну</a:t>
            </a:r>
            <a:r>
              <a:rPr lang="ru-RU" dirty="0"/>
              <a:t> особу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продукт</a:t>
            </a:r>
          </a:p>
          <a:p>
            <a:r>
              <a:rPr lang="ru-RU" dirty="0" err="1" smtClean="0"/>
              <a:t>товарний</a:t>
            </a:r>
            <a:r>
              <a:rPr lang="ru-RU" dirty="0" smtClean="0"/>
              <a:t> знак 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торгова</a:t>
            </a:r>
            <a:r>
              <a:rPr lang="ru-RU" dirty="0" smtClean="0"/>
              <a:t> марка, </a:t>
            </a:r>
            <a:r>
              <a:rPr lang="ru-RU" dirty="0" err="1" smtClean="0"/>
              <a:t>торговельна</a:t>
            </a:r>
            <a:r>
              <a:rPr lang="ru-RU" dirty="0" smtClean="0"/>
              <a:t> марка - </a:t>
            </a:r>
            <a:r>
              <a:rPr lang="ru-RU" dirty="0" err="1" smtClean="0"/>
              <a:t>позначення</a:t>
            </a:r>
            <a:r>
              <a:rPr lang="ru-RU" dirty="0" smtClean="0"/>
              <a:t>, знак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та </a:t>
            </a:r>
            <a:r>
              <a:rPr lang="ru-RU" dirty="0" err="1" smtClean="0"/>
              <a:t>послуги</a:t>
            </a:r>
            <a:r>
              <a:rPr lang="ru-RU" dirty="0" smtClean="0"/>
              <a:t> одних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Такими </a:t>
            </a:r>
            <a:r>
              <a:rPr lang="ru-RU" dirty="0" err="1" smtClean="0"/>
              <a:t>позначеннями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слова, </a:t>
            </a:r>
            <a:r>
              <a:rPr lang="ru-RU" dirty="0" err="1" smtClean="0"/>
              <a:t>цифри</a:t>
            </a:r>
            <a:r>
              <a:rPr lang="ru-RU" dirty="0" smtClean="0"/>
              <a:t>, </a:t>
            </a:r>
            <a:r>
              <a:rPr lang="ru-RU" dirty="0" err="1" smtClean="0"/>
              <a:t>зображувальні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47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Логотип і торговий знак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4566443" cy="369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76872"/>
            <a:ext cx="33813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96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Фірмовий блок</a:t>
            </a:r>
            <a:endParaRPr lang="ru-RU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060848"/>
            <a:ext cx="8953676" cy="324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59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Фірмовий колір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210068"/>
            <a:ext cx="6696744" cy="510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50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Фірмові константи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https://www.borjomi.com/ua/#1</a:t>
            </a:r>
            <a:endParaRPr lang="uk-UA" dirty="0" smtClean="0"/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76872"/>
            <a:ext cx="2621831" cy="392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58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 розробки фірмового стилю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https://rubarbs.com/ua/angel-care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626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Фірмовий стиль</vt:lpstr>
      <vt:lpstr>Товарний знак і логотип</vt:lpstr>
      <vt:lpstr>Логотип і торговий знак</vt:lpstr>
      <vt:lpstr>Фірмовий блок</vt:lpstr>
      <vt:lpstr>Фірмовий колір</vt:lpstr>
      <vt:lpstr>Фірмові константи</vt:lpstr>
      <vt:lpstr>Приклад розробки фірмового стилю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Фірмовий стиль</dc:title>
  <dc:creator>Людмила</dc:creator>
  <cp:lastModifiedBy>Людмила</cp:lastModifiedBy>
  <cp:revision>3</cp:revision>
  <dcterms:created xsi:type="dcterms:W3CDTF">2019-09-17T18:29:20Z</dcterms:created>
  <dcterms:modified xsi:type="dcterms:W3CDTF">2019-09-17T18:49:55Z</dcterms:modified>
</cp:coreProperties>
</file>