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58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FD9A04-D8A6-41F3-986B-67B96965E6B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D8A888-ACA0-4FBE-8926-E8145CE45B63}">
      <dgm:prSet/>
      <dgm:spPr/>
      <dgm:t>
        <a:bodyPr/>
        <a:lstStyle/>
        <a:p>
          <a:pPr rtl="0"/>
          <a:r>
            <a:rPr lang="ru-RU" smtClean="0"/>
            <a:t>нацистський режим у Німеччині </a:t>
          </a:r>
          <a:endParaRPr lang="ru-RU"/>
        </a:p>
      </dgm:t>
    </dgm:pt>
    <dgm:pt modelId="{C7AEAE33-6E13-4043-91E9-CEBC4C658FFE}" type="parTrans" cxnId="{4FA5A895-A814-4DF2-BB58-1E26CD582E05}">
      <dgm:prSet/>
      <dgm:spPr/>
      <dgm:t>
        <a:bodyPr/>
        <a:lstStyle/>
        <a:p>
          <a:endParaRPr lang="ru-RU"/>
        </a:p>
      </dgm:t>
    </dgm:pt>
    <dgm:pt modelId="{A64800F6-CCE8-4A2C-B0B3-13D44D484061}" type="sibTrans" cxnId="{4FA5A895-A814-4DF2-BB58-1E26CD582E05}">
      <dgm:prSet/>
      <dgm:spPr/>
      <dgm:t>
        <a:bodyPr/>
        <a:lstStyle/>
        <a:p>
          <a:endParaRPr lang="ru-RU"/>
        </a:p>
      </dgm:t>
    </dgm:pt>
    <dgm:pt modelId="{34717A23-29EE-43E7-B81C-BE16CF0E45C3}">
      <dgm:prSet/>
      <dgm:spPr/>
      <dgm:t>
        <a:bodyPr/>
        <a:lstStyle/>
        <a:p>
          <a:pPr rtl="0"/>
          <a:r>
            <a:rPr lang="ru-RU" dirty="0" smtClean="0"/>
            <a:t>режим </a:t>
          </a:r>
          <a:r>
            <a:rPr lang="ru-RU" dirty="0" err="1" smtClean="0"/>
            <a:t>апартеїду</a:t>
          </a:r>
          <a:r>
            <a:rPr lang="ru-RU" dirty="0" smtClean="0"/>
            <a:t> в </a:t>
          </a:r>
          <a:r>
            <a:rPr lang="ru-RU" dirty="0" err="1" smtClean="0"/>
            <a:t>Південно-Африканській</a:t>
          </a:r>
          <a:r>
            <a:rPr lang="ru-RU" dirty="0" smtClean="0"/>
            <a:t> </a:t>
          </a:r>
          <a:r>
            <a:rPr lang="ru-RU" dirty="0" err="1" smtClean="0"/>
            <a:t>Республіці</a:t>
          </a:r>
          <a:endParaRPr lang="ru-RU" dirty="0"/>
        </a:p>
      </dgm:t>
    </dgm:pt>
    <dgm:pt modelId="{45A3B65C-F5F8-463B-84C2-44694484D48A}" type="parTrans" cxnId="{0EB1505B-6AFA-4429-B36A-6DCAFEFF3A25}">
      <dgm:prSet/>
      <dgm:spPr/>
      <dgm:t>
        <a:bodyPr/>
        <a:lstStyle/>
        <a:p>
          <a:endParaRPr lang="ru-RU"/>
        </a:p>
      </dgm:t>
    </dgm:pt>
    <dgm:pt modelId="{26272531-EB02-43E7-A181-F262BB5213B0}" type="sibTrans" cxnId="{0EB1505B-6AFA-4429-B36A-6DCAFEFF3A25}">
      <dgm:prSet/>
      <dgm:spPr/>
      <dgm:t>
        <a:bodyPr/>
        <a:lstStyle/>
        <a:p>
          <a:endParaRPr lang="ru-RU"/>
        </a:p>
      </dgm:t>
    </dgm:pt>
    <dgm:pt modelId="{B625584E-567F-42AD-8405-E98A8D44C1FA}" type="pres">
      <dgm:prSet presAssocID="{7AFD9A04-D8A6-41F3-986B-67B96965E6BE}" presName="compositeShape" presStyleCnt="0">
        <dgm:presLayoutVars>
          <dgm:chMax val="7"/>
          <dgm:dir/>
          <dgm:resizeHandles val="exact"/>
        </dgm:presLayoutVars>
      </dgm:prSet>
      <dgm:spPr/>
    </dgm:pt>
    <dgm:pt modelId="{62D5C7B3-4CB8-47EA-AF0B-E616F8D90419}" type="pres">
      <dgm:prSet presAssocID="{87D8A888-ACA0-4FBE-8926-E8145CE45B63}" presName="circ1" presStyleLbl="vennNode1" presStyleIdx="0" presStyleCnt="2"/>
      <dgm:spPr/>
    </dgm:pt>
    <dgm:pt modelId="{6A81D9E3-8DF1-4D5C-AC82-0B4B864406FF}" type="pres">
      <dgm:prSet presAssocID="{87D8A888-ACA0-4FBE-8926-E8145CE45B6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11B6CAA-3FD8-4F08-93A4-F43FDBED8AFA}" type="pres">
      <dgm:prSet presAssocID="{34717A23-29EE-43E7-B81C-BE16CF0E45C3}" presName="circ2" presStyleLbl="vennNode1" presStyleIdx="1" presStyleCnt="2"/>
      <dgm:spPr/>
      <dgm:t>
        <a:bodyPr/>
        <a:lstStyle/>
        <a:p>
          <a:endParaRPr lang="ru-RU"/>
        </a:p>
      </dgm:t>
    </dgm:pt>
    <dgm:pt modelId="{8D2236B0-AE17-4516-8C2F-D2F11BFFB3AA}" type="pres">
      <dgm:prSet presAssocID="{34717A23-29EE-43E7-B81C-BE16CF0E45C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CFB5C7-0C81-474A-B411-9AA53B6ED9E1}" type="presOf" srcId="{87D8A888-ACA0-4FBE-8926-E8145CE45B63}" destId="{6A81D9E3-8DF1-4D5C-AC82-0B4B864406FF}" srcOrd="1" destOrd="0" presId="urn:microsoft.com/office/officeart/2005/8/layout/venn1"/>
    <dgm:cxn modelId="{0EB1505B-6AFA-4429-B36A-6DCAFEFF3A25}" srcId="{7AFD9A04-D8A6-41F3-986B-67B96965E6BE}" destId="{34717A23-29EE-43E7-B81C-BE16CF0E45C3}" srcOrd="1" destOrd="0" parTransId="{45A3B65C-F5F8-463B-84C2-44694484D48A}" sibTransId="{26272531-EB02-43E7-A181-F262BB5213B0}"/>
    <dgm:cxn modelId="{DD0796A8-CED2-432E-80C7-4201297AD8AE}" type="presOf" srcId="{7AFD9A04-D8A6-41F3-986B-67B96965E6BE}" destId="{B625584E-567F-42AD-8405-E98A8D44C1FA}" srcOrd="0" destOrd="0" presId="urn:microsoft.com/office/officeart/2005/8/layout/venn1"/>
    <dgm:cxn modelId="{4FA5A895-A814-4DF2-BB58-1E26CD582E05}" srcId="{7AFD9A04-D8A6-41F3-986B-67B96965E6BE}" destId="{87D8A888-ACA0-4FBE-8926-E8145CE45B63}" srcOrd="0" destOrd="0" parTransId="{C7AEAE33-6E13-4043-91E9-CEBC4C658FFE}" sibTransId="{A64800F6-CCE8-4A2C-B0B3-13D44D484061}"/>
    <dgm:cxn modelId="{07D9DE61-34E3-472A-8B62-A1E6E9C5D74B}" type="presOf" srcId="{34717A23-29EE-43E7-B81C-BE16CF0E45C3}" destId="{8D2236B0-AE17-4516-8C2F-D2F11BFFB3AA}" srcOrd="1" destOrd="0" presId="urn:microsoft.com/office/officeart/2005/8/layout/venn1"/>
    <dgm:cxn modelId="{966FFA13-7327-435B-B639-9CD37B71D59E}" type="presOf" srcId="{34717A23-29EE-43E7-B81C-BE16CF0E45C3}" destId="{911B6CAA-3FD8-4F08-93A4-F43FDBED8AFA}" srcOrd="0" destOrd="0" presId="urn:microsoft.com/office/officeart/2005/8/layout/venn1"/>
    <dgm:cxn modelId="{23AE3721-BA2F-4088-86E1-3D70DE96346B}" type="presOf" srcId="{87D8A888-ACA0-4FBE-8926-E8145CE45B63}" destId="{62D5C7B3-4CB8-47EA-AF0B-E616F8D90419}" srcOrd="0" destOrd="0" presId="urn:microsoft.com/office/officeart/2005/8/layout/venn1"/>
    <dgm:cxn modelId="{8D559545-966B-4E9D-B517-ED53D682EACC}" type="presParOf" srcId="{B625584E-567F-42AD-8405-E98A8D44C1FA}" destId="{62D5C7B3-4CB8-47EA-AF0B-E616F8D90419}" srcOrd="0" destOrd="0" presId="urn:microsoft.com/office/officeart/2005/8/layout/venn1"/>
    <dgm:cxn modelId="{44F886EA-EFB7-4E33-AEA7-437A0EFC2E8F}" type="presParOf" srcId="{B625584E-567F-42AD-8405-E98A8D44C1FA}" destId="{6A81D9E3-8DF1-4D5C-AC82-0B4B864406FF}" srcOrd="1" destOrd="0" presId="urn:microsoft.com/office/officeart/2005/8/layout/venn1"/>
    <dgm:cxn modelId="{F8A93E25-A8B2-47A7-95CC-FE0744EE9F1E}" type="presParOf" srcId="{B625584E-567F-42AD-8405-E98A8D44C1FA}" destId="{911B6CAA-3FD8-4F08-93A4-F43FDBED8AFA}" srcOrd="2" destOrd="0" presId="urn:microsoft.com/office/officeart/2005/8/layout/venn1"/>
    <dgm:cxn modelId="{41EC2A02-0623-4D50-83FA-F59A22006AA1}" type="presParOf" srcId="{B625584E-567F-42AD-8405-E98A8D44C1FA}" destId="{8D2236B0-AE17-4516-8C2F-D2F11BFFB3A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1DC655-8FC0-48D7-ADD9-F6D8364D5F6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EA30B8-D3A3-49DC-B440-5B78055DDA82}">
      <dgm:prSet/>
      <dgm:spPr/>
      <dgm:t>
        <a:bodyPr/>
        <a:lstStyle/>
        <a:p>
          <a:pPr rtl="0"/>
          <a:r>
            <a:rPr lang="ru-RU" dirty="0" smtClean="0"/>
            <a:t>Дональд </a:t>
          </a:r>
          <a:r>
            <a:rPr lang="ru-RU" dirty="0" err="1" smtClean="0"/>
            <a:t>Горовіц</a:t>
          </a:r>
          <a:endParaRPr lang="ru-RU" dirty="0"/>
        </a:p>
      </dgm:t>
    </dgm:pt>
    <dgm:pt modelId="{ED5B9EA9-1709-434F-A997-B27B1AEC58DA}" type="parTrans" cxnId="{14234D2E-FF01-4BEB-913C-6C63ACDAF1BE}">
      <dgm:prSet/>
      <dgm:spPr/>
      <dgm:t>
        <a:bodyPr/>
        <a:lstStyle/>
        <a:p>
          <a:endParaRPr lang="ru-RU"/>
        </a:p>
      </dgm:t>
    </dgm:pt>
    <dgm:pt modelId="{4D908655-4DA2-4392-BDF9-8ED3ADF42F8E}" type="sibTrans" cxnId="{14234D2E-FF01-4BEB-913C-6C63ACDAF1BE}">
      <dgm:prSet/>
      <dgm:spPr/>
      <dgm:t>
        <a:bodyPr/>
        <a:lstStyle/>
        <a:p>
          <a:endParaRPr lang="ru-RU"/>
        </a:p>
      </dgm:t>
    </dgm:pt>
    <dgm:pt modelId="{1F58807F-7A9B-451A-B473-35150B3BD09E}">
      <dgm:prSet/>
      <dgm:spPr/>
      <dgm:t>
        <a:bodyPr/>
        <a:lstStyle/>
        <a:p>
          <a:pPr rtl="0"/>
          <a:r>
            <a:rPr lang="ru-RU" dirty="0" err="1" smtClean="0"/>
            <a:t>етнократичний</a:t>
          </a:r>
          <a:r>
            <a:rPr lang="ru-RU" dirty="0" smtClean="0"/>
            <a:t> режим з </a:t>
          </a:r>
          <a:r>
            <a:rPr lang="ru-RU" dirty="0" err="1" smtClean="0"/>
            <a:t>панівною</a:t>
          </a:r>
          <a:r>
            <a:rPr lang="ru-RU" dirty="0" smtClean="0"/>
            <a:t> </a:t>
          </a:r>
          <a:r>
            <a:rPr lang="ru-RU" dirty="0" err="1" smtClean="0"/>
            <a:t>більшістю</a:t>
          </a:r>
          <a:r>
            <a:rPr lang="ru-RU" dirty="0" smtClean="0"/>
            <a:t> </a:t>
          </a:r>
          <a:endParaRPr lang="ru-RU" dirty="0"/>
        </a:p>
      </dgm:t>
    </dgm:pt>
    <dgm:pt modelId="{DE638BF4-37A7-4D1A-BC83-99382300A92C}" type="parTrans" cxnId="{78637BE1-496A-4D19-9E78-46F87CEA5CCE}">
      <dgm:prSet/>
      <dgm:spPr/>
      <dgm:t>
        <a:bodyPr/>
        <a:lstStyle/>
        <a:p>
          <a:endParaRPr lang="ru-RU"/>
        </a:p>
      </dgm:t>
    </dgm:pt>
    <dgm:pt modelId="{66B7D79C-FB08-4990-8E2B-07E67BC896D2}" type="sibTrans" cxnId="{78637BE1-496A-4D19-9E78-46F87CEA5CCE}">
      <dgm:prSet/>
      <dgm:spPr/>
      <dgm:t>
        <a:bodyPr/>
        <a:lstStyle/>
        <a:p>
          <a:endParaRPr lang="ru-RU"/>
        </a:p>
      </dgm:t>
    </dgm:pt>
    <dgm:pt modelId="{3F7CC7A0-4D34-42A9-AB82-FCFADE02CEF0}">
      <dgm:prSet/>
      <dgm:spPr/>
      <dgm:t>
        <a:bodyPr/>
        <a:lstStyle/>
        <a:p>
          <a:pPr rtl="0"/>
          <a:r>
            <a:rPr lang="ru-RU" dirty="0" err="1" smtClean="0"/>
            <a:t>етнократичний</a:t>
          </a:r>
          <a:r>
            <a:rPr lang="ru-RU" dirty="0" smtClean="0"/>
            <a:t> режим з </a:t>
          </a:r>
          <a:r>
            <a:rPr lang="ru-RU" dirty="0" err="1" smtClean="0"/>
            <a:t>панівною</a:t>
          </a:r>
          <a:r>
            <a:rPr lang="ru-RU" dirty="0" smtClean="0"/>
            <a:t> </a:t>
          </a:r>
          <a:r>
            <a:rPr lang="ru-RU" dirty="0" err="1" smtClean="0"/>
            <a:t>меншістю</a:t>
          </a:r>
          <a:endParaRPr lang="ru-RU" dirty="0"/>
        </a:p>
      </dgm:t>
    </dgm:pt>
    <dgm:pt modelId="{B7F00094-5F3E-49D4-B673-3D21C6FECB56}" type="parTrans" cxnId="{51604504-E6A4-4CC0-ACA2-FABB7EFFFC91}">
      <dgm:prSet/>
      <dgm:spPr/>
      <dgm:t>
        <a:bodyPr/>
        <a:lstStyle/>
        <a:p>
          <a:endParaRPr lang="ru-RU"/>
        </a:p>
      </dgm:t>
    </dgm:pt>
    <dgm:pt modelId="{028EE745-354C-4FD8-A9BE-3764E06201C9}" type="sibTrans" cxnId="{51604504-E6A4-4CC0-ACA2-FABB7EFFFC91}">
      <dgm:prSet/>
      <dgm:spPr/>
      <dgm:t>
        <a:bodyPr/>
        <a:lstStyle/>
        <a:p>
          <a:endParaRPr lang="ru-RU"/>
        </a:p>
      </dgm:t>
    </dgm:pt>
    <dgm:pt modelId="{614A7C9B-D09C-485F-81DE-E2240E73CA0A}" type="pres">
      <dgm:prSet presAssocID="{F11DC655-8FC0-48D7-ADD9-F6D8364D5F68}" presName="compositeShape" presStyleCnt="0">
        <dgm:presLayoutVars>
          <dgm:chMax val="7"/>
          <dgm:dir/>
          <dgm:resizeHandles val="exact"/>
        </dgm:presLayoutVars>
      </dgm:prSet>
      <dgm:spPr/>
    </dgm:pt>
    <dgm:pt modelId="{ED496990-4B22-4F5D-8DF6-098645ED6F5B}" type="pres">
      <dgm:prSet presAssocID="{97EA30B8-D3A3-49DC-B440-5B78055DDA82}" presName="circ1" presStyleLbl="vennNode1" presStyleIdx="0" presStyleCnt="3" custScaleY="39765" custLinFactNeighborX="-6601" custLinFactNeighborY="-23254"/>
      <dgm:spPr/>
      <dgm:t>
        <a:bodyPr/>
        <a:lstStyle/>
        <a:p>
          <a:endParaRPr lang="ru-RU"/>
        </a:p>
      </dgm:t>
    </dgm:pt>
    <dgm:pt modelId="{BDD37BA8-A32F-4939-9E60-D53318A161C0}" type="pres">
      <dgm:prSet presAssocID="{97EA30B8-D3A3-49DC-B440-5B78055DDA8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55881-7E0C-46E8-BBBF-87C87AF0CBF7}" type="pres">
      <dgm:prSet presAssocID="{1F58807F-7A9B-451A-B473-35150B3BD09E}" presName="circ2" presStyleLbl="vennNode1" presStyleIdx="1" presStyleCnt="3"/>
      <dgm:spPr/>
    </dgm:pt>
    <dgm:pt modelId="{724721BA-3269-4897-A099-91C191615D6D}" type="pres">
      <dgm:prSet presAssocID="{1F58807F-7A9B-451A-B473-35150B3BD09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88D0717-635C-4011-8F06-06ED217A664B}" type="pres">
      <dgm:prSet presAssocID="{3F7CC7A0-4D34-42A9-AB82-FCFADE02CEF0}" presName="circ3" presStyleLbl="vennNode1" presStyleIdx="2" presStyleCnt="3"/>
      <dgm:spPr/>
      <dgm:t>
        <a:bodyPr/>
        <a:lstStyle/>
        <a:p>
          <a:endParaRPr lang="ru-RU"/>
        </a:p>
      </dgm:t>
    </dgm:pt>
    <dgm:pt modelId="{839E4159-1CEF-43B3-A98A-3F4473DE535B}" type="pres">
      <dgm:prSet presAssocID="{3F7CC7A0-4D34-42A9-AB82-FCFADE02CEF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3D81DA-0E97-4041-B284-5A8671CF0707}" type="presOf" srcId="{97EA30B8-D3A3-49DC-B440-5B78055DDA82}" destId="{BDD37BA8-A32F-4939-9E60-D53318A161C0}" srcOrd="1" destOrd="0" presId="urn:microsoft.com/office/officeart/2005/8/layout/venn1"/>
    <dgm:cxn modelId="{002FDD86-987D-4D9A-88B1-C5D1AA915E40}" type="presOf" srcId="{1F58807F-7A9B-451A-B473-35150B3BD09E}" destId="{724721BA-3269-4897-A099-91C191615D6D}" srcOrd="1" destOrd="0" presId="urn:microsoft.com/office/officeart/2005/8/layout/venn1"/>
    <dgm:cxn modelId="{14234D2E-FF01-4BEB-913C-6C63ACDAF1BE}" srcId="{F11DC655-8FC0-48D7-ADD9-F6D8364D5F68}" destId="{97EA30B8-D3A3-49DC-B440-5B78055DDA82}" srcOrd="0" destOrd="0" parTransId="{ED5B9EA9-1709-434F-A997-B27B1AEC58DA}" sibTransId="{4D908655-4DA2-4392-BDF9-8ED3ADF42F8E}"/>
    <dgm:cxn modelId="{4AEE194B-92F5-4354-988F-11684BC5E1F0}" type="presOf" srcId="{1F58807F-7A9B-451A-B473-35150B3BD09E}" destId="{02255881-7E0C-46E8-BBBF-87C87AF0CBF7}" srcOrd="0" destOrd="0" presId="urn:microsoft.com/office/officeart/2005/8/layout/venn1"/>
    <dgm:cxn modelId="{1B94F08B-260D-4ACD-80EC-95306FE33A24}" type="presOf" srcId="{97EA30B8-D3A3-49DC-B440-5B78055DDA82}" destId="{ED496990-4B22-4F5D-8DF6-098645ED6F5B}" srcOrd="0" destOrd="0" presId="urn:microsoft.com/office/officeart/2005/8/layout/venn1"/>
    <dgm:cxn modelId="{78637BE1-496A-4D19-9E78-46F87CEA5CCE}" srcId="{F11DC655-8FC0-48D7-ADD9-F6D8364D5F68}" destId="{1F58807F-7A9B-451A-B473-35150B3BD09E}" srcOrd="1" destOrd="0" parTransId="{DE638BF4-37A7-4D1A-BC83-99382300A92C}" sibTransId="{66B7D79C-FB08-4990-8E2B-07E67BC896D2}"/>
    <dgm:cxn modelId="{60285C8F-0B22-4616-A22F-A5C1E368D413}" type="presOf" srcId="{3F7CC7A0-4D34-42A9-AB82-FCFADE02CEF0}" destId="{A88D0717-635C-4011-8F06-06ED217A664B}" srcOrd="0" destOrd="0" presId="urn:microsoft.com/office/officeart/2005/8/layout/venn1"/>
    <dgm:cxn modelId="{51604504-E6A4-4CC0-ACA2-FABB7EFFFC91}" srcId="{F11DC655-8FC0-48D7-ADD9-F6D8364D5F68}" destId="{3F7CC7A0-4D34-42A9-AB82-FCFADE02CEF0}" srcOrd="2" destOrd="0" parTransId="{B7F00094-5F3E-49D4-B673-3D21C6FECB56}" sibTransId="{028EE745-354C-4FD8-A9BE-3764E06201C9}"/>
    <dgm:cxn modelId="{E51A5CF3-34DD-4EC3-AE4B-E310A18378B4}" type="presOf" srcId="{F11DC655-8FC0-48D7-ADD9-F6D8364D5F68}" destId="{614A7C9B-D09C-485F-81DE-E2240E73CA0A}" srcOrd="0" destOrd="0" presId="urn:microsoft.com/office/officeart/2005/8/layout/venn1"/>
    <dgm:cxn modelId="{4A2B49D8-9B8E-408F-AEAA-3DE03952FF4C}" type="presOf" srcId="{3F7CC7A0-4D34-42A9-AB82-FCFADE02CEF0}" destId="{839E4159-1CEF-43B3-A98A-3F4473DE535B}" srcOrd="1" destOrd="0" presId="urn:microsoft.com/office/officeart/2005/8/layout/venn1"/>
    <dgm:cxn modelId="{61F7F4EC-F7A9-478F-9295-AF3813A08547}" type="presParOf" srcId="{614A7C9B-D09C-485F-81DE-E2240E73CA0A}" destId="{ED496990-4B22-4F5D-8DF6-098645ED6F5B}" srcOrd="0" destOrd="0" presId="urn:microsoft.com/office/officeart/2005/8/layout/venn1"/>
    <dgm:cxn modelId="{9CDE2616-D7D6-4738-B7B6-B0ED722E71B6}" type="presParOf" srcId="{614A7C9B-D09C-485F-81DE-E2240E73CA0A}" destId="{BDD37BA8-A32F-4939-9E60-D53318A161C0}" srcOrd="1" destOrd="0" presId="urn:microsoft.com/office/officeart/2005/8/layout/venn1"/>
    <dgm:cxn modelId="{81FCC2E0-D3CE-42C0-A8F0-29EDDC63CD34}" type="presParOf" srcId="{614A7C9B-D09C-485F-81DE-E2240E73CA0A}" destId="{02255881-7E0C-46E8-BBBF-87C87AF0CBF7}" srcOrd="2" destOrd="0" presId="urn:microsoft.com/office/officeart/2005/8/layout/venn1"/>
    <dgm:cxn modelId="{3458BC93-E3A8-4053-8DDA-C861EE507AB9}" type="presParOf" srcId="{614A7C9B-D09C-485F-81DE-E2240E73CA0A}" destId="{724721BA-3269-4897-A099-91C191615D6D}" srcOrd="3" destOrd="0" presId="urn:microsoft.com/office/officeart/2005/8/layout/venn1"/>
    <dgm:cxn modelId="{151FAB66-BBB1-4204-BA75-86782EC20328}" type="presParOf" srcId="{614A7C9B-D09C-485F-81DE-E2240E73CA0A}" destId="{A88D0717-635C-4011-8F06-06ED217A664B}" srcOrd="4" destOrd="0" presId="urn:microsoft.com/office/officeart/2005/8/layout/venn1"/>
    <dgm:cxn modelId="{781CC1BF-BA30-433E-B36A-DD8E4752C131}" type="presParOf" srcId="{614A7C9B-D09C-485F-81DE-E2240E73CA0A}" destId="{839E4159-1CEF-43B3-A98A-3F4473DE53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56388F-DC1D-40A7-BBA8-D67769C5A9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4310C7-DFF4-4EC8-A418-B31D0F24D744}">
      <dgm:prSet/>
      <dgm:spPr/>
      <dgm:t>
        <a:bodyPr/>
        <a:lstStyle/>
        <a:p>
          <a:pPr rtl="0"/>
          <a:r>
            <a:rPr lang="ru-RU" smtClean="0"/>
            <a:t>етнократичний режим расової (етнічної) чистоти</a:t>
          </a:r>
          <a:endParaRPr lang="ru-RU"/>
        </a:p>
      </dgm:t>
    </dgm:pt>
    <dgm:pt modelId="{E66986D6-5066-4BEE-8085-5A17EE739D93}" type="parTrans" cxnId="{97A39BD8-E89D-403B-BE96-A48A2C6E1C9B}">
      <dgm:prSet/>
      <dgm:spPr/>
      <dgm:t>
        <a:bodyPr/>
        <a:lstStyle/>
        <a:p>
          <a:endParaRPr lang="ru-RU"/>
        </a:p>
      </dgm:t>
    </dgm:pt>
    <dgm:pt modelId="{3E5C5F6C-516A-44ED-B584-653BEC6B6C4D}" type="sibTrans" cxnId="{97A39BD8-E89D-403B-BE96-A48A2C6E1C9B}">
      <dgm:prSet/>
      <dgm:spPr/>
      <dgm:t>
        <a:bodyPr/>
        <a:lstStyle/>
        <a:p>
          <a:endParaRPr lang="ru-RU"/>
        </a:p>
      </dgm:t>
    </dgm:pt>
    <dgm:pt modelId="{0813BBCD-AF5F-46CE-93F6-A8F774E26798}">
      <dgm:prSet/>
      <dgm:spPr/>
      <dgm:t>
        <a:bodyPr/>
        <a:lstStyle/>
        <a:p>
          <a:pPr rtl="0"/>
          <a:r>
            <a:rPr lang="ru-RU" dirty="0" err="1" smtClean="0"/>
            <a:t>етнократія</a:t>
          </a:r>
          <a:r>
            <a:rPr lang="ru-RU" dirty="0" smtClean="0"/>
            <a:t> </a:t>
          </a:r>
          <a:r>
            <a:rPr lang="ru-RU" dirty="0" err="1" smtClean="0"/>
            <a:t>роздільного</a:t>
          </a:r>
          <a:r>
            <a:rPr lang="ru-RU" dirty="0" smtClean="0"/>
            <a:t> </a:t>
          </a:r>
          <a:r>
            <a:rPr lang="ru-RU" dirty="0" err="1" smtClean="0"/>
            <a:t>проживання</a:t>
          </a:r>
          <a:r>
            <a:rPr lang="ru-RU" dirty="0" smtClean="0"/>
            <a:t> - </a:t>
          </a:r>
          <a:r>
            <a:rPr lang="ru-RU" dirty="0" err="1" smtClean="0"/>
            <a:t>апартеїд</a:t>
          </a:r>
          <a:endParaRPr lang="ru-RU" dirty="0"/>
        </a:p>
      </dgm:t>
    </dgm:pt>
    <dgm:pt modelId="{477DF457-1848-4664-9568-3174163F63C5}" type="parTrans" cxnId="{D731D026-38BA-4C97-9B54-750DDDF6E589}">
      <dgm:prSet/>
      <dgm:spPr/>
      <dgm:t>
        <a:bodyPr/>
        <a:lstStyle/>
        <a:p>
          <a:endParaRPr lang="ru-RU"/>
        </a:p>
      </dgm:t>
    </dgm:pt>
    <dgm:pt modelId="{8E1080E5-CDF3-45E6-86D6-F75D047164D2}" type="sibTrans" cxnId="{D731D026-38BA-4C97-9B54-750DDDF6E589}">
      <dgm:prSet/>
      <dgm:spPr/>
      <dgm:t>
        <a:bodyPr/>
        <a:lstStyle/>
        <a:p>
          <a:endParaRPr lang="ru-RU"/>
        </a:p>
      </dgm:t>
    </dgm:pt>
    <dgm:pt modelId="{77FAA882-0361-4503-A28D-552466EA662B}">
      <dgm:prSet/>
      <dgm:spPr/>
      <dgm:t>
        <a:bodyPr/>
        <a:lstStyle/>
        <a:p>
          <a:pPr rtl="0"/>
          <a:r>
            <a:rPr lang="ru-RU" smtClean="0"/>
            <a:t>асиміляційний етнократичний режим</a:t>
          </a:r>
          <a:endParaRPr lang="ru-RU"/>
        </a:p>
      </dgm:t>
    </dgm:pt>
    <dgm:pt modelId="{CEC29C93-B8AA-4D76-9BA5-71E921356E41}" type="parTrans" cxnId="{B6B16D49-2EA2-400A-813F-1E0898CE2F66}">
      <dgm:prSet/>
      <dgm:spPr/>
      <dgm:t>
        <a:bodyPr/>
        <a:lstStyle/>
        <a:p>
          <a:endParaRPr lang="ru-RU"/>
        </a:p>
      </dgm:t>
    </dgm:pt>
    <dgm:pt modelId="{083AF027-93D2-405D-9B04-9AA27C4E6297}" type="sibTrans" cxnId="{B6B16D49-2EA2-400A-813F-1E0898CE2F66}">
      <dgm:prSet/>
      <dgm:spPr/>
      <dgm:t>
        <a:bodyPr/>
        <a:lstStyle/>
        <a:p>
          <a:endParaRPr lang="ru-RU"/>
        </a:p>
      </dgm:t>
    </dgm:pt>
    <dgm:pt modelId="{2567ECC9-232F-4426-A67E-7F349253E60E}">
      <dgm:prSet/>
      <dgm:spPr/>
      <dgm:t>
        <a:bodyPr/>
        <a:lstStyle/>
        <a:p>
          <a:pPr rtl="0"/>
          <a:r>
            <a:rPr lang="ru-RU" smtClean="0"/>
            <a:t>режим стихійної етнократії</a:t>
          </a:r>
          <a:endParaRPr lang="ru-RU"/>
        </a:p>
      </dgm:t>
    </dgm:pt>
    <dgm:pt modelId="{4A390A2B-77AC-4DEB-8F30-311F6691FAB1}" type="parTrans" cxnId="{4609F248-4933-4570-9E0E-F2B0BAA17ACE}">
      <dgm:prSet/>
      <dgm:spPr/>
      <dgm:t>
        <a:bodyPr/>
        <a:lstStyle/>
        <a:p>
          <a:endParaRPr lang="ru-RU"/>
        </a:p>
      </dgm:t>
    </dgm:pt>
    <dgm:pt modelId="{34E712F0-A285-4E5A-A023-62584E798233}" type="sibTrans" cxnId="{4609F248-4933-4570-9E0E-F2B0BAA17ACE}">
      <dgm:prSet/>
      <dgm:spPr/>
      <dgm:t>
        <a:bodyPr/>
        <a:lstStyle/>
        <a:p>
          <a:endParaRPr lang="ru-RU"/>
        </a:p>
      </dgm:t>
    </dgm:pt>
    <dgm:pt modelId="{5CECF96A-4A1C-46E0-A1D4-725EBC334449}" type="pres">
      <dgm:prSet presAssocID="{9756388F-DC1D-40A7-BBA8-D67769C5A989}" presName="linear" presStyleCnt="0">
        <dgm:presLayoutVars>
          <dgm:animLvl val="lvl"/>
          <dgm:resizeHandles val="exact"/>
        </dgm:presLayoutVars>
      </dgm:prSet>
      <dgm:spPr/>
    </dgm:pt>
    <dgm:pt modelId="{6F5218F7-D77C-4976-85BF-DAC4A4FD61E7}" type="pres">
      <dgm:prSet presAssocID="{F74310C7-DFF4-4EC8-A418-B31D0F24D74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DD49037-3BCA-415B-9C10-7FBEEAEF4488}" type="pres">
      <dgm:prSet presAssocID="{3E5C5F6C-516A-44ED-B584-653BEC6B6C4D}" presName="spacer" presStyleCnt="0"/>
      <dgm:spPr/>
    </dgm:pt>
    <dgm:pt modelId="{37545D62-1573-4995-B71C-3B477C62338A}" type="pres">
      <dgm:prSet presAssocID="{0813BBCD-AF5F-46CE-93F6-A8F774E2679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0EB088-B2C6-4A13-B37B-3C995329B27F}" type="pres">
      <dgm:prSet presAssocID="{8E1080E5-CDF3-45E6-86D6-F75D047164D2}" presName="spacer" presStyleCnt="0"/>
      <dgm:spPr/>
    </dgm:pt>
    <dgm:pt modelId="{7A603208-9FD5-46D9-A22C-4E84F3ECAA87}" type="pres">
      <dgm:prSet presAssocID="{77FAA882-0361-4503-A28D-552466EA662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522670D-C6AC-4295-AE75-81E035BCFB12}" type="pres">
      <dgm:prSet presAssocID="{083AF027-93D2-405D-9B04-9AA27C4E6297}" presName="spacer" presStyleCnt="0"/>
      <dgm:spPr/>
    </dgm:pt>
    <dgm:pt modelId="{4C96ACBC-B8BF-4065-B1B1-DA63DCC05B17}" type="pres">
      <dgm:prSet presAssocID="{2567ECC9-232F-4426-A67E-7F349253E60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5102C9B-C82C-4B72-9396-4A6E249422E3}" type="presOf" srcId="{2567ECC9-232F-4426-A67E-7F349253E60E}" destId="{4C96ACBC-B8BF-4065-B1B1-DA63DCC05B17}" srcOrd="0" destOrd="0" presId="urn:microsoft.com/office/officeart/2005/8/layout/vList2"/>
    <dgm:cxn modelId="{3C06F73F-3691-40EB-8C87-73A0B0F500CA}" type="presOf" srcId="{F74310C7-DFF4-4EC8-A418-B31D0F24D744}" destId="{6F5218F7-D77C-4976-85BF-DAC4A4FD61E7}" srcOrd="0" destOrd="0" presId="urn:microsoft.com/office/officeart/2005/8/layout/vList2"/>
    <dgm:cxn modelId="{97A39BD8-E89D-403B-BE96-A48A2C6E1C9B}" srcId="{9756388F-DC1D-40A7-BBA8-D67769C5A989}" destId="{F74310C7-DFF4-4EC8-A418-B31D0F24D744}" srcOrd="0" destOrd="0" parTransId="{E66986D6-5066-4BEE-8085-5A17EE739D93}" sibTransId="{3E5C5F6C-516A-44ED-B584-653BEC6B6C4D}"/>
    <dgm:cxn modelId="{69869BF3-3F78-41B2-A1C4-570352248982}" type="presOf" srcId="{9756388F-DC1D-40A7-BBA8-D67769C5A989}" destId="{5CECF96A-4A1C-46E0-A1D4-725EBC334449}" srcOrd="0" destOrd="0" presId="urn:microsoft.com/office/officeart/2005/8/layout/vList2"/>
    <dgm:cxn modelId="{4609F248-4933-4570-9E0E-F2B0BAA17ACE}" srcId="{9756388F-DC1D-40A7-BBA8-D67769C5A989}" destId="{2567ECC9-232F-4426-A67E-7F349253E60E}" srcOrd="3" destOrd="0" parTransId="{4A390A2B-77AC-4DEB-8F30-311F6691FAB1}" sibTransId="{34E712F0-A285-4E5A-A023-62584E798233}"/>
    <dgm:cxn modelId="{B84B067C-CBCB-44D0-B414-BC1AFE178929}" type="presOf" srcId="{77FAA882-0361-4503-A28D-552466EA662B}" destId="{7A603208-9FD5-46D9-A22C-4E84F3ECAA87}" srcOrd="0" destOrd="0" presId="urn:microsoft.com/office/officeart/2005/8/layout/vList2"/>
    <dgm:cxn modelId="{B6B16D49-2EA2-400A-813F-1E0898CE2F66}" srcId="{9756388F-DC1D-40A7-BBA8-D67769C5A989}" destId="{77FAA882-0361-4503-A28D-552466EA662B}" srcOrd="2" destOrd="0" parTransId="{CEC29C93-B8AA-4D76-9BA5-71E921356E41}" sibTransId="{083AF027-93D2-405D-9B04-9AA27C4E6297}"/>
    <dgm:cxn modelId="{D731D026-38BA-4C97-9B54-750DDDF6E589}" srcId="{9756388F-DC1D-40A7-BBA8-D67769C5A989}" destId="{0813BBCD-AF5F-46CE-93F6-A8F774E26798}" srcOrd="1" destOrd="0" parTransId="{477DF457-1848-4664-9568-3174163F63C5}" sibTransId="{8E1080E5-CDF3-45E6-86D6-F75D047164D2}"/>
    <dgm:cxn modelId="{FD37DADE-AEE7-4D19-9EE1-3714298FE30A}" type="presOf" srcId="{0813BBCD-AF5F-46CE-93F6-A8F774E26798}" destId="{37545D62-1573-4995-B71C-3B477C62338A}" srcOrd="0" destOrd="0" presId="urn:microsoft.com/office/officeart/2005/8/layout/vList2"/>
    <dgm:cxn modelId="{C76F44CD-C52A-4D7F-9198-F5AFB23F6251}" type="presParOf" srcId="{5CECF96A-4A1C-46E0-A1D4-725EBC334449}" destId="{6F5218F7-D77C-4976-85BF-DAC4A4FD61E7}" srcOrd="0" destOrd="0" presId="urn:microsoft.com/office/officeart/2005/8/layout/vList2"/>
    <dgm:cxn modelId="{7F676EE5-4CE1-4D24-A402-1A7CC956F7F7}" type="presParOf" srcId="{5CECF96A-4A1C-46E0-A1D4-725EBC334449}" destId="{8DD49037-3BCA-415B-9C10-7FBEEAEF4488}" srcOrd="1" destOrd="0" presId="urn:microsoft.com/office/officeart/2005/8/layout/vList2"/>
    <dgm:cxn modelId="{B5A1A4C8-5083-4E49-A2AD-9FE9E4383628}" type="presParOf" srcId="{5CECF96A-4A1C-46E0-A1D4-725EBC334449}" destId="{37545D62-1573-4995-B71C-3B477C62338A}" srcOrd="2" destOrd="0" presId="urn:microsoft.com/office/officeart/2005/8/layout/vList2"/>
    <dgm:cxn modelId="{BEAB7025-D87F-4EFA-B08D-4FA993FD197C}" type="presParOf" srcId="{5CECF96A-4A1C-46E0-A1D4-725EBC334449}" destId="{3F0EB088-B2C6-4A13-B37B-3C995329B27F}" srcOrd="3" destOrd="0" presId="urn:microsoft.com/office/officeart/2005/8/layout/vList2"/>
    <dgm:cxn modelId="{73502982-F4F9-4147-9DD7-4FA184E31F58}" type="presParOf" srcId="{5CECF96A-4A1C-46E0-A1D4-725EBC334449}" destId="{7A603208-9FD5-46D9-A22C-4E84F3ECAA87}" srcOrd="4" destOrd="0" presId="urn:microsoft.com/office/officeart/2005/8/layout/vList2"/>
    <dgm:cxn modelId="{C80BB4A7-64AD-4917-9D68-25E6456ECE54}" type="presParOf" srcId="{5CECF96A-4A1C-46E0-A1D4-725EBC334449}" destId="{7522670D-C6AC-4295-AE75-81E035BCFB12}" srcOrd="5" destOrd="0" presId="urn:microsoft.com/office/officeart/2005/8/layout/vList2"/>
    <dgm:cxn modelId="{35D1A52F-27CB-46B3-837D-4F7E4A08EDDA}" type="presParOf" srcId="{5CECF96A-4A1C-46E0-A1D4-725EBC334449}" destId="{4C96ACBC-B8BF-4065-B1B1-DA63DCC05B1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63AA4F-AD99-457A-92FF-A2399BA12FF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709CE84-662A-4C5B-8E5E-5B9EA3660089}">
      <dgm:prSet/>
      <dgm:spPr/>
      <dgm:t>
        <a:bodyPr/>
        <a:lstStyle/>
        <a:p>
          <a:pPr rtl="0"/>
          <a:r>
            <a:rPr lang="ru-RU" smtClean="0"/>
            <a:t>зменшує рівень «здорової» конкуренції</a:t>
          </a:r>
          <a:endParaRPr lang="ru-RU"/>
        </a:p>
      </dgm:t>
    </dgm:pt>
    <dgm:pt modelId="{1C7C9B8A-6265-40D3-8B63-8AFC601A7FA4}" type="parTrans" cxnId="{D0E2475D-5D18-40F4-901B-053D92925FF7}">
      <dgm:prSet/>
      <dgm:spPr/>
      <dgm:t>
        <a:bodyPr/>
        <a:lstStyle/>
        <a:p>
          <a:endParaRPr lang="ru-RU"/>
        </a:p>
      </dgm:t>
    </dgm:pt>
    <dgm:pt modelId="{E29A2DAB-8B8B-425E-8C09-DA1400E78B82}" type="sibTrans" cxnId="{D0E2475D-5D18-40F4-901B-053D92925FF7}">
      <dgm:prSet/>
      <dgm:spPr/>
      <dgm:t>
        <a:bodyPr/>
        <a:lstStyle/>
        <a:p>
          <a:endParaRPr lang="ru-RU"/>
        </a:p>
      </dgm:t>
    </dgm:pt>
    <dgm:pt modelId="{2F186045-A968-4D8A-9C99-3BEEE9D1D0BA}">
      <dgm:prSet/>
      <dgm:spPr/>
      <dgm:t>
        <a:bodyPr/>
        <a:lstStyle/>
        <a:p>
          <a:pPr rtl="0"/>
          <a:r>
            <a:rPr lang="ru-RU" smtClean="0"/>
            <a:t>сприяє формуванню своєрідної «дискримінації більшості» (надання певних, навіть тимчасових, переваг спотворює принцип рівності мож­ливостей)</a:t>
          </a:r>
          <a:endParaRPr lang="ru-RU"/>
        </a:p>
      </dgm:t>
    </dgm:pt>
    <dgm:pt modelId="{AE94DC24-5462-4504-A1C7-C99E4B4CA669}" type="parTrans" cxnId="{C1DBE401-D952-4C72-80E4-8CD6F0539992}">
      <dgm:prSet/>
      <dgm:spPr/>
      <dgm:t>
        <a:bodyPr/>
        <a:lstStyle/>
        <a:p>
          <a:endParaRPr lang="ru-RU"/>
        </a:p>
      </dgm:t>
    </dgm:pt>
    <dgm:pt modelId="{5D145E88-BD6A-4ABD-AC3D-F5897DF99FF3}" type="sibTrans" cxnId="{C1DBE401-D952-4C72-80E4-8CD6F0539992}">
      <dgm:prSet/>
      <dgm:spPr/>
      <dgm:t>
        <a:bodyPr/>
        <a:lstStyle/>
        <a:p>
          <a:endParaRPr lang="ru-RU"/>
        </a:p>
      </dgm:t>
    </dgm:pt>
    <dgm:pt modelId="{581A67FB-EEB3-4D14-BCCD-38253530DD79}">
      <dgm:prSet/>
      <dgm:spPr/>
      <dgm:t>
        <a:bodyPr/>
        <a:lstStyle/>
        <a:p>
          <a:pPr rtl="0"/>
          <a:r>
            <a:rPr lang="ru-RU" smtClean="0"/>
            <a:t>спричиняє зростання невдоволення серед представників більшості </a:t>
          </a:r>
          <a:endParaRPr lang="ru-RU"/>
        </a:p>
      </dgm:t>
    </dgm:pt>
    <dgm:pt modelId="{262DABEC-494C-4843-8118-8CAB2B920507}" type="parTrans" cxnId="{5D35D4E1-C9BE-42C3-A8C7-10430EF08F1D}">
      <dgm:prSet/>
      <dgm:spPr/>
      <dgm:t>
        <a:bodyPr/>
        <a:lstStyle/>
        <a:p>
          <a:endParaRPr lang="ru-RU"/>
        </a:p>
      </dgm:t>
    </dgm:pt>
    <dgm:pt modelId="{248BDDBA-EA9C-4140-A13F-1CDB1210596B}" type="sibTrans" cxnId="{5D35D4E1-C9BE-42C3-A8C7-10430EF08F1D}">
      <dgm:prSet/>
      <dgm:spPr/>
      <dgm:t>
        <a:bodyPr/>
        <a:lstStyle/>
        <a:p>
          <a:endParaRPr lang="ru-RU"/>
        </a:p>
      </dgm:t>
    </dgm:pt>
    <dgm:pt modelId="{67D29A94-8686-42DA-82DC-3ABC0279F8EE}" type="pres">
      <dgm:prSet presAssocID="{FB63AA4F-AD99-457A-92FF-A2399BA12FF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45F1B6B-4BC6-4232-9C3C-6BB10DF4707F}" type="pres">
      <dgm:prSet presAssocID="{B709CE84-662A-4C5B-8E5E-5B9EA3660089}" presName="circle1" presStyleLbl="node1" presStyleIdx="0" presStyleCnt="3"/>
      <dgm:spPr/>
    </dgm:pt>
    <dgm:pt modelId="{3B44CFD9-02DE-495E-A6E3-57EDE1C1C834}" type="pres">
      <dgm:prSet presAssocID="{B709CE84-662A-4C5B-8E5E-5B9EA3660089}" presName="space" presStyleCnt="0"/>
      <dgm:spPr/>
    </dgm:pt>
    <dgm:pt modelId="{70FD2B87-C111-444B-A6B8-946E75771294}" type="pres">
      <dgm:prSet presAssocID="{B709CE84-662A-4C5B-8E5E-5B9EA3660089}" presName="rect1" presStyleLbl="alignAcc1" presStyleIdx="0" presStyleCnt="3"/>
      <dgm:spPr/>
    </dgm:pt>
    <dgm:pt modelId="{326AB9A9-90A9-44BD-A323-AB0BBC3012C9}" type="pres">
      <dgm:prSet presAssocID="{2F186045-A968-4D8A-9C99-3BEEE9D1D0BA}" presName="vertSpace2" presStyleLbl="node1" presStyleIdx="0" presStyleCnt="3"/>
      <dgm:spPr/>
    </dgm:pt>
    <dgm:pt modelId="{A3D0A965-0E1D-4839-917A-7ED1996C5B05}" type="pres">
      <dgm:prSet presAssocID="{2F186045-A968-4D8A-9C99-3BEEE9D1D0BA}" presName="circle2" presStyleLbl="node1" presStyleIdx="1" presStyleCnt="3"/>
      <dgm:spPr/>
    </dgm:pt>
    <dgm:pt modelId="{CE33FC06-1BEB-447B-8302-75E0346FD3CF}" type="pres">
      <dgm:prSet presAssocID="{2F186045-A968-4D8A-9C99-3BEEE9D1D0BA}" presName="rect2" presStyleLbl="alignAcc1" presStyleIdx="1" presStyleCnt="3"/>
      <dgm:spPr/>
    </dgm:pt>
    <dgm:pt modelId="{1A03527E-07D8-4004-9FBD-AB705C6932C4}" type="pres">
      <dgm:prSet presAssocID="{581A67FB-EEB3-4D14-BCCD-38253530DD79}" presName="vertSpace3" presStyleLbl="node1" presStyleIdx="1" presStyleCnt="3"/>
      <dgm:spPr/>
    </dgm:pt>
    <dgm:pt modelId="{4223D1F5-27C9-448B-BEB3-E293EFE61964}" type="pres">
      <dgm:prSet presAssocID="{581A67FB-EEB3-4D14-BCCD-38253530DD79}" presName="circle3" presStyleLbl="node1" presStyleIdx="2" presStyleCnt="3"/>
      <dgm:spPr/>
    </dgm:pt>
    <dgm:pt modelId="{479C01F2-BB3B-47E0-B711-DF6946B92DF4}" type="pres">
      <dgm:prSet presAssocID="{581A67FB-EEB3-4D14-BCCD-38253530DD79}" presName="rect3" presStyleLbl="alignAcc1" presStyleIdx="2" presStyleCnt="3"/>
      <dgm:spPr/>
    </dgm:pt>
    <dgm:pt modelId="{6C275D21-72B6-491E-8B4A-1728A6FA1BD3}" type="pres">
      <dgm:prSet presAssocID="{B709CE84-662A-4C5B-8E5E-5B9EA3660089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700A696E-E120-47C6-8286-11B4A8804835}" type="pres">
      <dgm:prSet presAssocID="{2F186045-A968-4D8A-9C99-3BEEE9D1D0BA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2EB429D3-5582-4D6E-9ADE-30A2029B03F9}" type="pres">
      <dgm:prSet presAssocID="{581A67FB-EEB3-4D14-BCCD-38253530DD79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137787A2-50FC-478E-A1F0-0E64F554A715}" type="presOf" srcId="{B709CE84-662A-4C5B-8E5E-5B9EA3660089}" destId="{6C275D21-72B6-491E-8B4A-1728A6FA1BD3}" srcOrd="1" destOrd="0" presId="urn:microsoft.com/office/officeart/2005/8/layout/target3"/>
    <dgm:cxn modelId="{BB21C0FC-A51F-4157-BEF8-7AA247ACDF34}" type="presOf" srcId="{2F186045-A968-4D8A-9C99-3BEEE9D1D0BA}" destId="{700A696E-E120-47C6-8286-11B4A8804835}" srcOrd="1" destOrd="0" presId="urn:microsoft.com/office/officeart/2005/8/layout/target3"/>
    <dgm:cxn modelId="{5D35D4E1-C9BE-42C3-A8C7-10430EF08F1D}" srcId="{FB63AA4F-AD99-457A-92FF-A2399BA12FF2}" destId="{581A67FB-EEB3-4D14-BCCD-38253530DD79}" srcOrd="2" destOrd="0" parTransId="{262DABEC-494C-4843-8118-8CAB2B920507}" sibTransId="{248BDDBA-EA9C-4140-A13F-1CDB1210596B}"/>
    <dgm:cxn modelId="{D0E2475D-5D18-40F4-901B-053D92925FF7}" srcId="{FB63AA4F-AD99-457A-92FF-A2399BA12FF2}" destId="{B709CE84-662A-4C5B-8E5E-5B9EA3660089}" srcOrd="0" destOrd="0" parTransId="{1C7C9B8A-6265-40D3-8B63-8AFC601A7FA4}" sibTransId="{E29A2DAB-8B8B-425E-8C09-DA1400E78B82}"/>
    <dgm:cxn modelId="{D626384B-77BA-4BF1-9694-6C224A016899}" type="presOf" srcId="{B709CE84-662A-4C5B-8E5E-5B9EA3660089}" destId="{70FD2B87-C111-444B-A6B8-946E75771294}" srcOrd="0" destOrd="0" presId="urn:microsoft.com/office/officeart/2005/8/layout/target3"/>
    <dgm:cxn modelId="{5FCEE4A0-026F-4116-9B95-8512A97DC8A8}" type="presOf" srcId="{2F186045-A968-4D8A-9C99-3BEEE9D1D0BA}" destId="{CE33FC06-1BEB-447B-8302-75E0346FD3CF}" srcOrd="0" destOrd="0" presId="urn:microsoft.com/office/officeart/2005/8/layout/target3"/>
    <dgm:cxn modelId="{4C7A100F-E079-4EF1-85E6-2FF3B5E698C7}" type="presOf" srcId="{FB63AA4F-AD99-457A-92FF-A2399BA12FF2}" destId="{67D29A94-8686-42DA-82DC-3ABC0279F8EE}" srcOrd="0" destOrd="0" presId="urn:microsoft.com/office/officeart/2005/8/layout/target3"/>
    <dgm:cxn modelId="{C1DBE401-D952-4C72-80E4-8CD6F0539992}" srcId="{FB63AA4F-AD99-457A-92FF-A2399BA12FF2}" destId="{2F186045-A968-4D8A-9C99-3BEEE9D1D0BA}" srcOrd="1" destOrd="0" parTransId="{AE94DC24-5462-4504-A1C7-C99E4B4CA669}" sibTransId="{5D145E88-BD6A-4ABD-AC3D-F5897DF99FF3}"/>
    <dgm:cxn modelId="{9013D692-A8B2-4020-A2F4-24AFF3B9BF8D}" type="presOf" srcId="{581A67FB-EEB3-4D14-BCCD-38253530DD79}" destId="{479C01F2-BB3B-47E0-B711-DF6946B92DF4}" srcOrd="0" destOrd="0" presId="urn:microsoft.com/office/officeart/2005/8/layout/target3"/>
    <dgm:cxn modelId="{DDE16B55-C313-4635-92AC-F2E4768DDA94}" type="presOf" srcId="{581A67FB-EEB3-4D14-BCCD-38253530DD79}" destId="{2EB429D3-5582-4D6E-9ADE-30A2029B03F9}" srcOrd="1" destOrd="0" presId="urn:microsoft.com/office/officeart/2005/8/layout/target3"/>
    <dgm:cxn modelId="{C6D316A1-D199-4BEC-8E1A-D38C4455642C}" type="presParOf" srcId="{67D29A94-8686-42DA-82DC-3ABC0279F8EE}" destId="{245F1B6B-4BC6-4232-9C3C-6BB10DF4707F}" srcOrd="0" destOrd="0" presId="urn:microsoft.com/office/officeart/2005/8/layout/target3"/>
    <dgm:cxn modelId="{09EF1147-E096-4424-B275-2B61CFA123DC}" type="presParOf" srcId="{67D29A94-8686-42DA-82DC-3ABC0279F8EE}" destId="{3B44CFD9-02DE-495E-A6E3-57EDE1C1C834}" srcOrd="1" destOrd="0" presId="urn:microsoft.com/office/officeart/2005/8/layout/target3"/>
    <dgm:cxn modelId="{7F2FAC92-2AB8-45DE-B045-01F04362BADC}" type="presParOf" srcId="{67D29A94-8686-42DA-82DC-3ABC0279F8EE}" destId="{70FD2B87-C111-444B-A6B8-946E75771294}" srcOrd="2" destOrd="0" presId="urn:microsoft.com/office/officeart/2005/8/layout/target3"/>
    <dgm:cxn modelId="{5EED5084-E667-4B43-B34F-89A5160CD313}" type="presParOf" srcId="{67D29A94-8686-42DA-82DC-3ABC0279F8EE}" destId="{326AB9A9-90A9-44BD-A323-AB0BBC3012C9}" srcOrd="3" destOrd="0" presId="urn:microsoft.com/office/officeart/2005/8/layout/target3"/>
    <dgm:cxn modelId="{75600A96-30C1-4CC1-86D4-C1ACB2D224C8}" type="presParOf" srcId="{67D29A94-8686-42DA-82DC-3ABC0279F8EE}" destId="{A3D0A965-0E1D-4839-917A-7ED1996C5B05}" srcOrd="4" destOrd="0" presId="urn:microsoft.com/office/officeart/2005/8/layout/target3"/>
    <dgm:cxn modelId="{15456E31-8444-4B71-9E38-27B422681337}" type="presParOf" srcId="{67D29A94-8686-42DA-82DC-3ABC0279F8EE}" destId="{CE33FC06-1BEB-447B-8302-75E0346FD3CF}" srcOrd="5" destOrd="0" presId="urn:microsoft.com/office/officeart/2005/8/layout/target3"/>
    <dgm:cxn modelId="{B0032AC1-BA20-4B0D-BE56-B26208A5DD5B}" type="presParOf" srcId="{67D29A94-8686-42DA-82DC-3ABC0279F8EE}" destId="{1A03527E-07D8-4004-9FBD-AB705C6932C4}" srcOrd="6" destOrd="0" presId="urn:microsoft.com/office/officeart/2005/8/layout/target3"/>
    <dgm:cxn modelId="{8B4D8B37-BDCD-49A8-97F6-6127E1544945}" type="presParOf" srcId="{67D29A94-8686-42DA-82DC-3ABC0279F8EE}" destId="{4223D1F5-27C9-448B-BEB3-E293EFE61964}" srcOrd="7" destOrd="0" presId="urn:microsoft.com/office/officeart/2005/8/layout/target3"/>
    <dgm:cxn modelId="{50D83A40-F8DC-404F-9E87-6909E97EBE9C}" type="presParOf" srcId="{67D29A94-8686-42DA-82DC-3ABC0279F8EE}" destId="{479C01F2-BB3B-47E0-B711-DF6946B92DF4}" srcOrd="8" destOrd="0" presId="urn:microsoft.com/office/officeart/2005/8/layout/target3"/>
    <dgm:cxn modelId="{788278DD-A4D0-406F-92A6-0D74445ED2C0}" type="presParOf" srcId="{67D29A94-8686-42DA-82DC-3ABC0279F8EE}" destId="{6C275D21-72B6-491E-8B4A-1728A6FA1BD3}" srcOrd="9" destOrd="0" presId="urn:microsoft.com/office/officeart/2005/8/layout/target3"/>
    <dgm:cxn modelId="{CB892F6E-F501-4C8A-A835-4B175E86E21D}" type="presParOf" srcId="{67D29A94-8686-42DA-82DC-3ABC0279F8EE}" destId="{700A696E-E120-47C6-8286-11B4A8804835}" srcOrd="10" destOrd="0" presId="urn:microsoft.com/office/officeart/2005/8/layout/target3"/>
    <dgm:cxn modelId="{BCC24C21-6096-4FB3-B4CC-41DF63AECC37}" type="presParOf" srcId="{67D29A94-8686-42DA-82DC-3ABC0279F8EE}" destId="{2EB429D3-5582-4D6E-9ADE-30A2029B03F9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31B58B-1F27-44B6-9F3A-1E459220A0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5C3C04C-6534-42BB-96ED-4BE0F71187B5}">
      <dgm:prSet/>
      <dgm:spPr/>
      <dgm:t>
        <a:bodyPr/>
        <a:lstStyle/>
        <a:p>
          <a:pPr rtl="0"/>
          <a:r>
            <a:rPr lang="uk-UA" smtClean="0"/>
            <a:t>Етнократія </a:t>
          </a:r>
          <a:endParaRPr lang="ru-RU"/>
        </a:p>
      </dgm:t>
    </dgm:pt>
    <dgm:pt modelId="{F7EBB3F6-E11F-4677-B91D-3AFECE075856}" type="parTrans" cxnId="{28FE6BAE-6AB7-4D13-8518-FCD65C45B989}">
      <dgm:prSet/>
      <dgm:spPr/>
      <dgm:t>
        <a:bodyPr/>
        <a:lstStyle/>
        <a:p>
          <a:endParaRPr lang="ru-RU"/>
        </a:p>
      </dgm:t>
    </dgm:pt>
    <dgm:pt modelId="{0BC7558D-8F68-4FBC-8A4E-73539CEF86E5}" type="sibTrans" cxnId="{28FE6BAE-6AB7-4D13-8518-FCD65C45B989}">
      <dgm:prSet/>
      <dgm:spPr/>
      <dgm:t>
        <a:bodyPr/>
        <a:lstStyle/>
        <a:p>
          <a:endParaRPr lang="ru-RU"/>
        </a:p>
      </dgm:t>
    </dgm:pt>
    <dgm:pt modelId="{C2E24B9A-DB87-4DE1-8BF4-F8D496F9E920}">
      <dgm:prSet/>
      <dgm:spPr/>
      <dgm:t>
        <a:bodyPr/>
        <a:lstStyle/>
        <a:p>
          <a:pPr rtl="0"/>
          <a:r>
            <a:rPr lang="uk-UA" smtClean="0"/>
            <a:t>Етнічна демократія</a:t>
          </a:r>
          <a:endParaRPr lang="ru-RU"/>
        </a:p>
      </dgm:t>
    </dgm:pt>
    <dgm:pt modelId="{F2B542C9-62E4-4A29-8626-7E44F02EF71E}" type="parTrans" cxnId="{B4DF18E0-7D3E-4638-BB36-7E21C0E01914}">
      <dgm:prSet/>
      <dgm:spPr/>
      <dgm:t>
        <a:bodyPr/>
        <a:lstStyle/>
        <a:p>
          <a:endParaRPr lang="ru-RU"/>
        </a:p>
      </dgm:t>
    </dgm:pt>
    <dgm:pt modelId="{00FCC5F5-7657-40E9-83CA-FD76B1AA6454}" type="sibTrans" cxnId="{B4DF18E0-7D3E-4638-BB36-7E21C0E01914}">
      <dgm:prSet/>
      <dgm:spPr/>
      <dgm:t>
        <a:bodyPr/>
        <a:lstStyle/>
        <a:p>
          <a:endParaRPr lang="ru-RU"/>
        </a:p>
      </dgm:t>
    </dgm:pt>
    <dgm:pt modelId="{EFE1DC4B-CAE4-491E-A4E9-59122F73C4C7}" type="pres">
      <dgm:prSet presAssocID="{CD31B58B-1F27-44B6-9F3A-1E459220A045}" presName="compositeShape" presStyleCnt="0">
        <dgm:presLayoutVars>
          <dgm:chMax val="7"/>
          <dgm:dir/>
          <dgm:resizeHandles val="exact"/>
        </dgm:presLayoutVars>
      </dgm:prSet>
      <dgm:spPr/>
    </dgm:pt>
    <dgm:pt modelId="{487E37CF-3EC9-484A-8384-A38D35B92515}" type="pres">
      <dgm:prSet presAssocID="{A5C3C04C-6534-42BB-96ED-4BE0F71187B5}" presName="circ1" presStyleLbl="vennNode1" presStyleIdx="0" presStyleCnt="2"/>
      <dgm:spPr/>
    </dgm:pt>
    <dgm:pt modelId="{68BF87F2-10D3-46D2-BC76-8262A60969A6}" type="pres">
      <dgm:prSet presAssocID="{A5C3C04C-6534-42BB-96ED-4BE0F71187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AAC2B44-8E31-4D6B-8F32-EA6FDF0E3F75}" type="pres">
      <dgm:prSet presAssocID="{C2E24B9A-DB87-4DE1-8BF4-F8D496F9E920}" presName="circ2" presStyleLbl="vennNode1" presStyleIdx="1" presStyleCnt="2"/>
      <dgm:spPr/>
    </dgm:pt>
    <dgm:pt modelId="{030DC67B-226C-4637-9A6C-2C0B5122159C}" type="pres">
      <dgm:prSet presAssocID="{C2E24B9A-DB87-4DE1-8BF4-F8D496F9E92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E562A9E-DB93-4BDE-9D65-C237C446207B}" type="presOf" srcId="{CD31B58B-1F27-44B6-9F3A-1E459220A045}" destId="{EFE1DC4B-CAE4-491E-A4E9-59122F73C4C7}" srcOrd="0" destOrd="0" presId="urn:microsoft.com/office/officeart/2005/8/layout/venn1"/>
    <dgm:cxn modelId="{28FE6BAE-6AB7-4D13-8518-FCD65C45B989}" srcId="{CD31B58B-1F27-44B6-9F3A-1E459220A045}" destId="{A5C3C04C-6534-42BB-96ED-4BE0F71187B5}" srcOrd="0" destOrd="0" parTransId="{F7EBB3F6-E11F-4677-B91D-3AFECE075856}" sibTransId="{0BC7558D-8F68-4FBC-8A4E-73539CEF86E5}"/>
    <dgm:cxn modelId="{864C2CC6-0B3C-4B29-9205-406E1E256EE8}" type="presOf" srcId="{C2E24B9A-DB87-4DE1-8BF4-F8D496F9E920}" destId="{030DC67B-226C-4637-9A6C-2C0B5122159C}" srcOrd="1" destOrd="0" presId="urn:microsoft.com/office/officeart/2005/8/layout/venn1"/>
    <dgm:cxn modelId="{4EFAB833-2EE0-4A65-83F6-65208BA5BE1E}" type="presOf" srcId="{A5C3C04C-6534-42BB-96ED-4BE0F71187B5}" destId="{68BF87F2-10D3-46D2-BC76-8262A60969A6}" srcOrd="1" destOrd="0" presId="urn:microsoft.com/office/officeart/2005/8/layout/venn1"/>
    <dgm:cxn modelId="{B5AA9261-8665-4CCC-92FC-719F8467E157}" type="presOf" srcId="{C2E24B9A-DB87-4DE1-8BF4-F8D496F9E920}" destId="{BAAC2B44-8E31-4D6B-8F32-EA6FDF0E3F75}" srcOrd="0" destOrd="0" presId="urn:microsoft.com/office/officeart/2005/8/layout/venn1"/>
    <dgm:cxn modelId="{0766FB81-5A58-4260-8354-FB607B626647}" type="presOf" srcId="{A5C3C04C-6534-42BB-96ED-4BE0F71187B5}" destId="{487E37CF-3EC9-484A-8384-A38D35B92515}" srcOrd="0" destOrd="0" presId="urn:microsoft.com/office/officeart/2005/8/layout/venn1"/>
    <dgm:cxn modelId="{B4DF18E0-7D3E-4638-BB36-7E21C0E01914}" srcId="{CD31B58B-1F27-44B6-9F3A-1E459220A045}" destId="{C2E24B9A-DB87-4DE1-8BF4-F8D496F9E920}" srcOrd="1" destOrd="0" parTransId="{F2B542C9-62E4-4A29-8626-7E44F02EF71E}" sibTransId="{00FCC5F5-7657-40E9-83CA-FD76B1AA6454}"/>
    <dgm:cxn modelId="{51BC5B9C-DCD2-435C-BDF8-423DDFF42123}" type="presParOf" srcId="{EFE1DC4B-CAE4-491E-A4E9-59122F73C4C7}" destId="{487E37CF-3EC9-484A-8384-A38D35B92515}" srcOrd="0" destOrd="0" presId="urn:microsoft.com/office/officeart/2005/8/layout/venn1"/>
    <dgm:cxn modelId="{ECF5E76B-7C91-4702-98DC-C1FAA7016D62}" type="presParOf" srcId="{EFE1DC4B-CAE4-491E-A4E9-59122F73C4C7}" destId="{68BF87F2-10D3-46D2-BC76-8262A60969A6}" srcOrd="1" destOrd="0" presId="urn:microsoft.com/office/officeart/2005/8/layout/venn1"/>
    <dgm:cxn modelId="{F71B461C-BBBC-459B-A48E-1AEBE536F554}" type="presParOf" srcId="{EFE1DC4B-CAE4-491E-A4E9-59122F73C4C7}" destId="{BAAC2B44-8E31-4D6B-8F32-EA6FDF0E3F75}" srcOrd="2" destOrd="0" presId="urn:microsoft.com/office/officeart/2005/8/layout/venn1"/>
    <dgm:cxn modelId="{D18788D5-59AE-48E4-AB2A-D14E24374FF9}" type="presParOf" srcId="{EFE1DC4B-CAE4-491E-A4E9-59122F73C4C7}" destId="{030DC67B-226C-4637-9A6C-2C0B5122159C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5C7B3-4CB8-47EA-AF0B-E616F8D90419}">
      <dsp:nvSpPr>
        <dsp:cNvPr id="0" name=""/>
        <dsp:cNvSpPr/>
      </dsp:nvSpPr>
      <dsp:spPr>
        <a:xfrm>
          <a:off x="185166" y="154686"/>
          <a:ext cx="4567428" cy="4567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нацистський режим у Німеччині </a:t>
          </a:r>
          <a:endParaRPr lang="ru-RU" sz="3200" kern="1200"/>
        </a:p>
      </dsp:txBody>
      <dsp:txXfrm>
        <a:off x="822959" y="693283"/>
        <a:ext cx="2633472" cy="3490232"/>
      </dsp:txXfrm>
    </dsp:sp>
    <dsp:sp modelId="{911B6CAA-3FD8-4F08-93A4-F43FDBED8AFA}">
      <dsp:nvSpPr>
        <dsp:cNvPr id="0" name=""/>
        <dsp:cNvSpPr/>
      </dsp:nvSpPr>
      <dsp:spPr>
        <a:xfrm>
          <a:off x="3477006" y="154686"/>
          <a:ext cx="4567428" cy="4567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режим </a:t>
          </a:r>
          <a:r>
            <a:rPr lang="ru-RU" sz="3200" kern="1200" dirty="0" err="1" smtClean="0"/>
            <a:t>апартеїду</a:t>
          </a:r>
          <a:r>
            <a:rPr lang="ru-RU" sz="3200" kern="1200" dirty="0" smtClean="0"/>
            <a:t> в </a:t>
          </a:r>
          <a:r>
            <a:rPr lang="ru-RU" sz="3200" kern="1200" dirty="0" err="1" smtClean="0"/>
            <a:t>Південно-Африканській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Республіці</a:t>
          </a:r>
          <a:endParaRPr lang="ru-RU" sz="3200" kern="1200" dirty="0"/>
        </a:p>
      </dsp:txBody>
      <dsp:txXfrm>
        <a:off x="4773168" y="693283"/>
        <a:ext cx="2633472" cy="34902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96990-4B22-4F5D-8DF6-098645ED6F5B}">
      <dsp:nvSpPr>
        <dsp:cNvPr id="0" name=""/>
        <dsp:cNvSpPr/>
      </dsp:nvSpPr>
      <dsp:spPr>
        <a:xfrm>
          <a:off x="2458609" y="0"/>
          <a:ext cx="2926080" cy="11635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Дональд </a:t>
          </a:r>
          <a:r>
            <a:rPr lang="ru-RU" sz="2000" kern="1200" dirty="0" err="1" smtClean="0"/>
            <a:t>Горовіц</a:t>
          </a:r>
          <a:endParaRPr lang="ru-RU" sz="2000" kern="1200" dirty="0"/>
        </a:p>
      </dsp:txBody>
      <dsp:txXfrm>
        <a:off x="2848753" y="203622"/>
        <a:ext cx="2145792" cy="523600"/>
      </dsp:txXfrm>
    </dsp:sp>
    <dsp:sp modelId="{02255881-7E0C-46E8-BBBF-87C87AF0CBF7}">
      <dsp:nvSpPr>
        <dsp:cNvPr id="0" name=""/>
        <dsp:cNvSpPr/>
      </dsp:nvSpPr>
      <dsp:spPr>
        <a:xfrm>
          <a:off x="3707587" y="1449128"/>
          <a:ext cx="2926080" cy="29260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етнократичний</a:t>
          </a:r>
          <a:r>
            <a:rPr lang="ru-RU" sz="2000" kern="1200" dirty="0" smtClean="0"/>
            <a:t> режим з </a:t>
          </a:r>
          <a:r>
            <a:rPr lang="ru-RU" sz="2000" kern="1200" dirty="0" err="1" smtClean="0"/>
            <a:t>панівною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більшістю</a:t>
          </a:r>
          <a:r>
            <a:rPr lang="ru-RU" sz="2000" kern="1200" dirty="0" smtClean="0"/>
            <a:t> </a:t>
          </a:r>
          <a:endParaRPr lang="ru-RU" sz="2000" kern="1200" dirty="0"/>
        </a:p>
      </dsp:txBody>
      <dsp:txXfrm>
        <a:off x="4602480" y="2205032"/>
        <a:ext cx="1755648" cy="1609344"/>
      </dsp:txXfrm>
    </dsp:sp>
    <dsp:sp modelId="{A88D0717-635C-4011-8F06-06ED217A664B}">
      <dsp:nvSpPr>
        <dsp:cNvPr id="0" name=""/>
        <dsp:cNvSpPr/>
      </dsp:nvSpPr>
      <dsp:spPr>
        <a:xfrm>
          <a:off x="1595932" y="1449128"/>
          <a:ext cx="2926080" cy="29260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етнократичний</a:t>
          </a:r>
          <a:r>
            <a:rPr lang="ru-RU" sz="2000" kern="1200" dirty="0" smtClean="0"/>
            <a:t> режим з </a:t>
          </a:r>
          <a:r>
            <a:rPr lang="ru-RU" sz="2000" kern="1200" dirty="0" err="1" smtClean="0"/>
            <a:t>панівною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меншістю</a:t>
          </a:r>
          <a:endParaRPr lang="ru-RU" sz="2000" kern="1200" dirty="0"/>
        </a:p>
      </dsp:txBody>
      <dsp:txXfrm>
        <a:off x="1871472" y="2205032"/>
        <a:ext cx="1755648" cy="16093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218F7-D77C-4976-85BF-DAC4A4FD61E7}">
      <dsp:nvSpPr>
        <dsp:cNvPr id="0" name=""/>
        <dsp:cNvSpPr/>
      </dsp:nvSpPr>
      <dsp:spPr>
        <a:xfrm>
          <a:off x="0" y="73739"/>
          <a:ext cx="8229600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/>
            <a:t>етнократичний режим расової (етнічної) чистоти</a:t>
          </a:r>
          <a:endParaRPr lang="ru-RU" sz="2900" kern="1200"/>
        </a:p>
      </dsp:txBody>
      <dsp:txXfrm>
        <a:off x="54659" y="128398"/>
        <a:ext cx="8120282" cy="1010372"/>
      </dsp:txXfrm>
    </dsp:sp>
    <dsp:sp modelId="{37545D62-1573-4995-B71C-3B477C62338A}">
      <dsp:nvSpPr>
        <dsp:cNvPr id="0" name=""/>
        <dsp:cNvSpPr/>
      </dsp:nvSpPr>
      <dsp:spPr>
        <a:xfrm>
          <a:off x="0" y="1276950"/>
          <a:ext cx="8229600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етнократія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роздільного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проживання</a:t>
          </a:r>
          <a:r>
            <a:rPr lang="ru-RU" sz="2900" kern="1200" dirty="0" smtClean="0"/>
            <a:t> - </a:t>
          </a:r>
          <a:r>
            <a:rPr lang="ru-RU" sz="2900" kern="1200" dirty="0" err="1" smtClean="0"/>
            <a:t>апартеїд</a:t>
          </a:r>
          <a:endParaRPr lang="ru-RU" sz="2900" kern="1200" dirty="0"/>
        </a:p>
      </dsp:txBody>
      <dsp:txXfrm>
        <a:off x="54659" y="1331609"/>
        <a:ext cx="8120282" cy="1010372"/>
      </dsp:txXfrm>
    </dsp:sp>
    <dsp:sp modelId="{7A603208-9FD5-46D9-A22C-4E84F3ECAA87}">
      <dsp:nvSpPr>
        <dsp:cNvPr id="0" name=""/>
        <dsp:cNvSpPr/>
      </dsp:nvSpPr>
      <dsp:spPr>
        <a:xfrm>
          <a:off x="0" y="2480160"/>
          <a:ext cx="8229600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/>
            <a:t>асиміляційний етнократичний режим</a:t>
          </a:r>
          <a:endParaRPr lang="ru-RU" sz="2900" kern="1200"/>
        </a:p>
      </dsp:txBody>
      <dsp:txXfrm>
        <a:off x="54659" y="2534819"/>
        <a:ext cx="8120282" cy="1010372"/>
      </dsp:txXfrm>
    </dsp:sp>
    <dsp:sp modelId="{4C96ACBC-B8BF-4065-B1B1-DA63DCC05B17}">
      <dsp:nvSpPr>
        <dsp:cNvPr id="0" name=""/>
        <dsp:cNvSpPr/>
      </dsp:nvSpPr>
      <dsp:spPr>
        <a:xfrm>
          <a:off x="0" y="3683370"/>
          <a:ext cx="8229600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/>
            <a:t>режим стихійної етнократії</a:t>
          </a:r>
          <a:endParaRPr lang="ru-RU" sz="2900" kern="1200"/>
        </a:p>
      </dsp:txBody>
      <dsp:txXfrm>
        <a:off x="54659" y="3738029"/>
        <a:ext cx="8120282" cy="10103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F1B6B-4BC6-4232-9C3C-6BB10DF4707F}">
      <dsp:nvSpPr>
        <dsp:cNvPr id="0" name=""/>
        <dsp:cNvSpPr/>
      </dsp:nvSpPr>
      <dsp:spPr>
        <a:xfrm>
          <a:off x="0" y="0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D2B87-C111-444B-A6B8-946E75771294}">
      <dsp:nvSpPr>
        <dsp:cNvPr id="0" name=""/>
        <dsp:cNvSpPr/>
      </dsp:nvSpPr>
      <dsp:spPr>
        <a:xfrm>
          <a:off x="2438400" y="0"/>
          <a:ext cx="5791200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зменшує рівень «здорової» конкуренції</a:t>
          </a:r>
          <a:endParaRPr lang="ru-RU" sz="2200" kern="1200"/>
        </a:p>
      </dsp:txBody>
      <dsp:txXfrm>
        <a:off x="2438400" y="0"/>
        <a:ext cx="5791200" cy="1463043"/>
      </dsp:txXfrm>
    </dsp:sp>
    <dsp:sp modelId="{A3D0A965-0E1D-4839-917A-7ED1996C5B05}">
      <dsp:nvSpPr>
        <dsp:cNvPr id="0" name=""/>
        <dsp:cNvSpPr/>
      </dsp:nvSpPr>
      <dsp:spPr>
        <a:xfrm>
          <a:off x="853441" y="1463043"/>
          <a:ext cx="3169916" cy="31699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33FC06-1BEB-447B-8302-75E0346FD3CF}">
      <dsp:nvSpPr>
        <dsp:cNvPr id="0" name=""/>
        <dsp:cNvSpPr/>
      </dsp:nvSpPr>
      <dsp:spPr>
        <a:xfrm>
          <a:off x="2438400" y="1463043"/>
          <a:ext cx="5791200" cy="31699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сприяє формуванню своєрідної «дискримінації більшості» (надання певних, навіть тимчасових, переваг спотворює принцип рівності мож­ливостей)</a:t>
          </a:r>
          <a:endParaRPr lang="ru-RU" sz="2200" kern="1200"/>
        </a:p>
      </dsp:txBody>
      <dsp:txXfrm>
        <a:off x="2438400" y="1463043"/>
        <a:ext cx="5791200" cy="1463038"/>
      </dsp:txXfrm>
    </dsp:sp>
    <dsp:sp modelId="{4223D1F5-27C9-448B-BEB3-E293EFE61964}">
      <dsp:nvSpPr>
        <dsp:cNvPr id="0" name=""/>
        <dsp:cNvSpPr/>
      </dsp:nvSpPr>
      <dsp:spPr>
        <a:xfrm>
          <a:off x="1706880" y="2926081"/>
          <a:ext cx="1463038" cy="14630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C01F2-BB3B-47E0-B711-DF6946B92DF4}">
      <dsp:nvSpPr>
        <dsp:cNvPr id="0" name=""/>
        <dsp:cNvSpPr/>
      </dsp:nvSpPr>
      <dsp:spPr>
        <a:xfrm>
          <a:off x="2438400" y="2926081"/>
          <a:ext cx="5791200" cy="14630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спричиняє зростання невдоволення серед представників більшості </a:t>
          </a:r>
          <a:endParaRPr lang="ru-RU" sz="2200" kern="1200"/>
        </a:p>
      </dsp:txBody>
      <dsp:txXfrm>
        <a:off x="2438400" y="2926081"/>
        <a:ext cx="5791200" cy="1463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E37CF-3EC9-484A-8384-A38D35B92515}">
      <dsp:nvSpPr>
        <dsp:cNvPr id="0" name=""/>
        <dsp:cNvSpPr/>
      </dsp:nvSpPr>
      <dsp:spPr>
        <a:xfrm>
          <a:off x="185166" y="154686"/>
          <a:ext cx="4567428" cy="4567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smtClean="0"/>
            <a:t>Етнократія </a:t>
          </a:r>
          <a:endParaRPr lang="ru-RU" sz="4000" kern="1200"/>
        </a:p>
      </dsp:txBody>
      <dsp:txXfrm>
        <a:off x="822959" y="693283"/>
        <a:ext cx="2633472" cy="3490232"/>
      </dsp:txXfrm>
    </dsp:sp>
    <dsp:sp modelId="{BAAC2B44-8E31-4D6B-8F32-EA6FDF0E3F75}">
      <dsp:nvSpPr>
        <dsp:cNvPr id="0" name=""/>
        <dsp:cNvSpPr/>
      </dsp:nvSpPr>
      <dsp:spPr>
        <a:xfrm>
          <a:off x="3477006" y="154686"/>
          <a:ext cx="4567428" cy="4567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smtClean="0"/>
            <a:t>Етнічна демократія</a:t>
          </a:r>
          <a:endParaRPr lang="ru-RU" sz="4000" kern="1200"/>
        </a:p>
      </dsp:txBody>
      <dsp:txXfrm>
        <a:off x="4773168" y="693283"/>
        <a:ext cx="2633472" cy="3490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Етнічність</a:t>
            </a:r>
            <a:r>
              <a:rPr lang="uk-UA" dirty="0" smtClean="0"/>
              <a:t> у політичних режимах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84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</a:t>
            </a:r>
            <a:r>
              <a:rPr lang="uk-UA" dirty="0" err="1" smtClean="0"/>
              <a:t>етнократії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поєднання</a:t>
            </a:r>
            <a:r>
              <a:rPr lang="ru-RU" dirty="0"/>
              <a:t> засад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спіль­ноти</a:t>
            </a:r>
            <a:r>
              <a:rPr lang="ru-RU" dirty="0"/>
              <a:t> з </a:t>
            </a:r>
            <a:r>
              <a:rPr lang="ru-RU" dirty="0" err="1"/>
              <a:t>недемократичним</a:t>
            </a:r>
            <a:r>
              <a:rPr lang="ru-RU" dirty="0"/>
              <a:t> характером </a:t>
            </a:r>
            <a:r>
              <a:rPr lang="ru-RU" dirty="0" err="1"/>
              <a:t>володарювання</a:t>
            </a:r>
            <a:r>
              <a:rPr lang="ru-RU" dirty="0"/>
              <a:t> </a:t>
            </a:r>
            <a:r>
              <a:rPr lang="ru-RU" dirty="0" err="1"/>
              <a:t>загалом</a:t>
            </a:r>
            <a:r>
              <a:rPr lang="ru-RU" dirty="0"/>
              <a:t>;</a:t>
            </a:r>
          </a:p>
          <a:p>
            <a:r>
              <a:rPr lang="ru-RU" dirty="0" err="1"/>
              <a:t>реалізація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асиміляційної</a:t>
            </a:r>
            <a:r>
              <a:rPr lang="ru-RU" dirty="0"/>
              <a:t> (в </a:t>
            </a:r>
            <a:r>
              <a:rPr lang="ru-RU" dirty="0" err="1"/>
              <a:t>найбільш</a:t>
            </a:r>
            <a:r>
              <a:rPr lang="ru-RU" dirty="0"/>
              <a:t> радикальному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варіанті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расистської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етнополітики</a:t>
            </a:r>
            <a:r>
              <a:rPr lang="ru-RU" dirty="0"/>
              <a:t> (</a:t>
            </a:r>
            <a:r>
              <a:rPr lang="ru-RU" dirty="0" err="1"/>
              <a:t>остання</a:t>
            </a:r>
            <a:r>
              <a:rPr lang="ru-RU" dirty="0"/>
              <a:t> </a:t>
            </a:r>
            <a:r>
              <a:rPr lang="ru-RU" dirty="0" err="1"/>
              <a:t>вико­ристовується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);</a:t>
            </a:r>
          </a:p>
          <a:p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без </a:t>
            </a:r>
            <a:r>
              <a:rPr lang="ru-RU" dirty="0" err="1"/>
              <a:t>винятку</a:t>
            </a:r>
            <a:r>
              <a:rPr lang="ru-RU" dirty="0"/>
              <a:t> сферах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;</a:t>
            </a:r>
          </a:p>
          <a:p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сегрегації</a:t>
            </a:r>
            <a:r>
              <a:rPr lang="ru-RU" dirty="0"/>
              <a:t>;</a:t>
            </a:r>
          </a:p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еліти</a:t>
            </a:r>
            <a:r>
              <a:rPr lang="ru-RU" dirty="0"/>
              <a:t> </a:t>
            </a:r>
            <a:r>
              <a:rPr lang="ru-RU" dirty="0" err="1"/>
              <a:t>винятково</a:t>
            </a:r>
            <a:r>
              <a:rPr lang="ru-RU" dirty="0"/>
              <a:t> з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домі­нуючої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;</a:t>
            </a:r>
          </a:p>
          <a:p>
            <a:r>
              <a:rPr lang="ru-RU" dirty="0" err="1"/>
              <a:t>гіперболізація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прав </a:t>
            </a:r>
            <a:r>
              <a:rPr lang="ru-RU" dirty="0" err="1"/>
              <a:t>домінуючої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, </a:t>
            </a:r>
            <a:r>
              <a:rPr lang="ru-RU" dirty="0" err="1"/>
              <a:t>пере­важання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прав над </a:t>
            </a:r>
            <a:r>
              <a:rPr lang="ru-RU" dirty="0" err="1"/>
              <a:t>індивідуальними</a:t>
            </a:r>
            <a:r>
              <a:rPr lang="ru-RU" dirty="0"/>
              <a:t> правами;</a:t>
            </a:r>
          </a:p>
          <a:p>
            <a:r>
              <a:rPr lang="ru-RU" dirty="0" err="1" smtClean="0"/>
              <a:t>позбавлення</a:t>
            </a:r>
            <a:r>
              <a:rPr lang="ru-RU" dirty="0" smtClean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непанівних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права на </a:t>
            </a:r>
            <a:r>
              <a:rPr lang="ru-RU" dirty="0" err="1"/>
              <a:t>легальні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за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становища у </a:t>
            </a:r>
            <a:r>
              <a:rPr lang="ru-RU" dirty="0" err="1"/>
              <a:t>державі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630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</a:t>
            </a:r>
            <a:r>
              <a:rPr lang="uk-UA" dirty="0" err="1" smtClean="0"/>
              <a:t>етнократії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762591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2687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Нацистська Німеччина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влада</a:t>
            </a:r>
            <a:r>
              <a:rPr lang="ru-RU" dirty="0" smtClean="0"/>
              <a:t> </a:t>
            </a:r>
            <a:r>
              <a:rPr lang="ru-RU" dirty="0" err="1" smtClean="0"/>
              <a:t>фор­мувалась</a:t>
            </a:r>
            <a:r>
              <a:rPr lang="ru-RU" dirty="0" smtClean="0"/>
              <a:t> </a:t>
            </a:r>
            <a:r>
              <a:rPr lang="ru-RU" dirty="0" err="1"/>
              <a:t>винятково</a:t>
            </a:r>
            <a:r>
              <a:rPr lang="ru-RU" dirty="0"/>
              <a:t> з «</a:t>
            </a:r>
            <a:r>
              <a:rPr lang="ru-RU" dirty="0" err="1"/>
              <a:t>найкращих</a:t>
            </a:r>
            <a:r>
              <a:rPr lang="ru-RU" dirty="0"/>
              <a:t>»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нордичної</a:t>
            </a:r>
            <a:r>
              <a:rPr lang="ru-RU" dirty="0"/>
              <a:t> </a:t>
            </a:r>
            <a:r>
              <a:rPr lang="ru-RU" dirty="0" err="1" smtClean="0"/>
              <a:t>раси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метою </a:t>
            </a:r>
            <a:r>
              <a:rPr lang="ru-RU" dirty="0" err="1"/>
              <a:t>Третього</a:t>
            </a:r>
            <a:r>
              <a:rPr lang="ru-RU" dirty="0"/>
              <a:t> Рейху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панування</a:t>
            </a:r>
            <a:r>
              <a:rPr lang="ru-RU" dirty="0"/>
              <a:t> «</a:t>
            </a:r>
            <a:r>
              <a:rPr lang="ru-RU" dirty="0" err="1"/>
              <a:t>раси</a:t>
            </a:r>
            <a:r>
              <a:rPr lang="ru-RU" dirty="0"/>
              <a:t> </a:t>
            </a:r>
            <a:r>
              <a:rPr lang="ru-RU" dirty="0" err="1"/>
              <a:t>панів</a:t>
            </a:r>
            <a:r>
              <a:rPr lang="ru-RU" dirty="0"/>
              <a:t>»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та </a:t>
            </a:r>
            <a:r>
              <a:rPr lang="ru-RU" dirty="0" err="1"/>
              <a:t>знищення</a:t>
            </a:r>
            <a:r>
              <a:rPr lang="ru-RU" dirty="0"/>
              <a:t> рас,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руйнують</a:t>
            </a:r>
            <a:r>
              <a:rPr lang="ru-RU" dirty="0"/>
              <a:t> культуру (</a:t>
            </a:r>
            <a:r>
              <a:rPr lang="ru-RU" dirty="0" err="1"/>
              <a:t>євреї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права </a:t>
            </a:r>
            <a:r>
              <a:rPr lang="ru-RU" dirty="0" err="1"/>
              <a:t>нації</a:t>
            </a:r>
            <a:r>
              <a:rPr lang="ru-RU" dirty="0"/>
              <a:t> (</a:t>
            </a:r>
            <a:r>
              <a:rPr lang="ru-RU" dirty="0" err="1"/>
              <a:t>раси</a:t>
            </a:r>
            <a:r>
              <a:rPr lang="ru-RU" dirty="0"/>
              <a:t>) </a:t>
            </a:r>
            <a:r>
              <a:rPr lang="ru-RU" dirty="0" err="1"/>
              <a:t>домінували</a:t>
            </a:r>
            <a:r>
              <a:rPr lang="ru-RU" dirty="0"/>
              <a:t> над правами особи.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126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типології</a:t>
            </a:r>
            <a:r>
              <a:rPr lang="ru-RU" dirty="0"/>
              <a:t> </a:t>
            </a:r>
            <a:r>
              <a:rPr lang="ru-RU" dirty="0" err="1"/>
              <a:t>етнократичних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22270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9020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Ж. Т. </a:t>
            </a:r>
            <a:r>
              <a:rPr lang="ru-RU" dirty="0" err="1"/>
              <a:t>Тощенко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solidFill>
                  <a:srgbClr val="00B050"/>
                </a:solidFill>
              </a:rPr>
              <a:t>люди­ноненависницьк</a:t>
            </a:r>
            <a:r>
              <a:rPr lang="ru-RU" dirty="0" err="1" smtClean="0"/>
              <a:t>і</a:t>
            </a:r>
            <a:r>
              <a:rPr lang="ru-RU" dirty="0" smtClean="0"/>
              <a:t> (расизм і </a:t>
            </a:r>
            <a:r>
              <a:rPr lang="ru-RU" dirty="0" err="1" smtClean="0"/>
              <a:t>шовінізм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надмірний</a:t>
            </a:r>
            <a:r>
              <a:rPr lang="ru-RU" dirty="0" smtClean="0"/>
              <a:t> </a:t>
            </a:r>
            <a:r>
              <a:rPr lang="ru-RU" dirty="0" err="1"/>
              <a:t>патріотизм</a:t>
            </a:r>
            <a:r>
              <a:rPr lang="ru-RU" dirty="0"/>
              <a:t> з акцентом на </a:t>
            </a:r>
            <a:r>
              <a:rPr lang="ru-RU" dirty="0" err="1"/>
              <a:t>військовій</a:t>
            </a:r>
            <a:r>
              <a:rPr lang="ru-RU" dirty="0"/>
              <a:t> </a:t>
            </a:r>
            <a:r>
              <a:rPr lang="ru-RU" dirty="0" err="1"/>
              <a:t>силі</a:t>
            </a:r>
            <a:r>
              <a:rPr lang="ru-RU" dirty="0"/>
              <a:t>, </a:t>
            </a:r>
            <a:r>
              <a:rPr lang="ru-RU" dirty="0" err="1"/>
              <a:t>ультранаціоналізм</a:t>
            </a:r>
            <a:r>
              <a:rPr lang="ru-RU" dirty="0"/>
              <a:t> з </a:t>
            </a:r>
            <a:r>
              <a:rPr lang="ru-RU" dirty="0" err="1"/>
              <a:t>елементами</a:t>
            </a:r>
            <a:r>
              <a:rPr lang="ru-RU" dirty="0"/>
              <a:t> авторитаризму</a:t>
            </a:r>
            <a:r>
              <a:rPr lang="ru-RU" dirty="0" smtClean="0"/>
              <a:t>)</a:t>
            </a:r>
          </a:p>
          <a:p>
            <a:r>
              <a:rPr lang="ru-RU" dirty="0" err="1" smtClean="0">
                <a:solidFill>
                  <a:srgbClr val="00B050"/>
                </a:solidFill>
              </a:rPr>
              <a:t>внутрішньо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суперечливі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націоналізм</a:t>
            </a:r>
            <a:r>
              <a:rPr lang="ru-RU" dirty="0"/>
              <a:t>; сепаратизм; </a:t>
            </a:r>
            <a:r>
              <a:rPr lang="ru-RU" dirty="0" err="1"/>
              <a:t>сецесія</a:t>
            </a:r>
            <a:r>
              <a:rPr lang="ru-RU" dirty="0"/>
              <a:t> як форма сепаратизму; 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імперіалізм</a:t>
            </a:r>
            <a:r>
              <a:rPr lang="ru-RU" dirty="0"/>
              <a:t> - </a:t>
            </a:r>
            <a:r>
              <a:rPr lang="ru-RU" dirty="0" err="1"/>
              <a:t>суттю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домінуючої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великою культурою, а культур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меншин</a:t>
            </a:r>
            <a:r>
              <a:rPr lang="ru-RU" dirty="0"/>
              <a:t> - </a:t>
            </a:r>
            <a:r>
              <a:rPr lang="ru-RU" dirty="0" err="1"/>
              <a:t>примітивними</a:t>
            </a:r>
            <a:r>
              <a:rPr lang="ru-RU" dirty="0"/>
              <a:t> та </a:t>
            </a:r>
            <a:r>
              <a:rPr lang="ru-RU" dirty="0" err="1"/>
              <a:t>застарілими</a:t>
            </a:r>
            <a:r>
              <a:rPr lang="ru-RU" dirty="0"/>
              <a:t>; </a:t>
            </a:r>
            <a:r>
              <a:rPr lang="ru-RU" dirty="0" err="1"/>
              <a:t>фундаменталізм</a:t>
            </a:r>
            <a:r>
              <a:rPr lang="ru-RU" dirty="0"/>
              <a:t> - </a:t>
            </a:r>
            <a:r>
              <a:rPr lang="ru-RU" dirty="0" err="1"/>
              <a:t>крайньо</a:t>
            </a:r>
            <a:r>
              <a:rPr lang="ru-RU" dirty="0"/>
              <a:t> консервативна </a:t>
            </a:r>
            <a:r>
              <a:rPr lang="ru-RU" dirty="0" err="1"/>
              <a:t>течія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переплелися</a:t>
            </a:r>
            <a:r>
              <a:rPr lang="ru-RU" dirty="0"/>
              <a:t> </a:t>
            </a:r>
            <a:r>
              <a:rPr lang="ru-RU" dirty="0" err="1"/>
              <a:t>націоналістичні</a:t>
            </a:r>
            <a:r>
              <a:rPr lang="ru-RU" dirty="0"/>
              <a:t> та </a:t>
            </a:r>
            <a:r>
              <a:rPr lang="ru-RU" dirty="0" err="1"/>
              <a:t>конфесійні</a:t>
            </a:r>
            <a:r>
              <a:rPr lang="ru-RU" dirty="0"/>
              <a:t> </a:t>
            </a:r>
            <a:r>
              <a:rPr lang="ru-RU" dirty="0" err="1" smtClean="0"/>
              <a:t>домагання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err="1" smtClean="0">
                <a:solidFill>
                  <a:srgbClr val="00B050"/>
                </a:solidFill>
              </a:rPr>
              <a:t>Латентні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етнізм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ідеологія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уявленнях</a:t>
            </a:r>
            <a:r>
              <a:rPr lang="ru-RU" dirty="0"/>
              <a:t> про </a:t>
            </a:r>
            <a:r>
              <a:rPr lang="ru-RU" dirty="0" err="1"/>
              <a:t>біологічну</a:t>
            </a:r>
            <a:r>
              <a:rPr lang="ru-RU" dirty="0"/>
              <a:t> </a:t>
            </a:r>
            <a:r>
              <a:rPr lang="ru-RU" dirty="0" err="1"/>
              <a:t>спіль­ність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належать до одного </a:t>
            </a:r>
            <a:r>
              <a:rPr lang="ru-RU" dirty="0" err="1"/>
              <a:t>етносу</a:t>
            </a:r>
            <a:r>
              <a:rPr lang="ru-RU" dirty="0"/>
              <a:t>; </a:t>
            </a:r>
            <a:r>
              <a:rPr lang="ru-RU" dirty="0" err="1" smtClean="0"/>
              <a:t>етноізоляціонізм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702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Роман </a:t>
            </a:r>
            <a:r>
              <a:rPr lang="uk-UA" dirty="0" err="1" smtClean="0"/>
              <a:t>Коршук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765225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2924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 демократичних режимах: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 smtClean="0"/>
              <a:t>1. Ліберальна демократія – офіційно етнічний чинник взагалі не враховується (США) – формується політична нація</a:t>
            </a:r>
            <a:endParaRPr lang="uk-UA" sz="1400" dirty="0" smtClean="0"/>
          </a:p>
          <a:p>
            <a:r>
              <a:rPr lang="uk-UA" sz="2800" dirty="0" smtClean="0"/>
              <a:t>2. Етнічна демократія – домінування етнічного чинника при врахуванні інтересів і потреб національних меншин (Ізраїль, Польща) – формується етнічна нація</a:t>
            </a:r>
            <a:endParaRPr lang="uk-UA" sz="1400" dirty="0" smtClean="0"/>
          </a:p>
          <a:p>
            <a:r>
              <a:rPr lang="uk-UA" sz="2800" dirty="0" smtClean="0"/>
              <a:t>3. Демократія міжетнічної згоди – характерна для </a:t>
            </a:r>
            <a:r>
              <a:rPr lang="uk-UA" sz="2800" dirty="0" err="1" smtClean="0"/>
              <a:t>співсуспільних</a:t>
            </a:r>
            <a:r>
              <a:rPr lang="uk-UA" sz="2800" dirty="0" smtClean="0"/>
              <a:t> демократій; усі етноси є рівноправними (Швейцарія, Ліван) – </a:t>
            </a:r>
            <a:r>
              <a:rPr lang="uk-UA" sz="2800" smtClean="0"/>
              <a:t>формується політична нація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74867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Ліберальна демократія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err="1" smtClean="0"/>
              <a:t>етнічне</a:t>
            </a:r>
            <a:r>
              <a:rPr lang="ru-RU" b="1" i="1" dirty="0" smtClean="0"/>
              <a:t> </a:t>
            </a:r>
            <a:r>
              <a:rPr lang="ru-RU" b="1" i="1" dirty="0" err="1"/>
              <a:t>походження</a:t>
            </a:r>
            <a:r>
              <a:rPr lang="ru-RU" b="1" i="1" dirty="0"/>
              <a:t> є </a:t>
            </a:r>
            <a:r>
              <a:rPr lang="ru-RU" b="1" i="1" dirty="0" err="1"/>
              <a:t>особистою</a:t>
            </a:r>
            <a:r>
              <a:rPr lang="ru-RU" b="1" i="1" dirty="0"/>
              <a:t> справою та </a:t>
            </a:r>
            <a:r>
              <a:rPr lang="ru-RU" b="1" i="1" dirty="0" err="1"/>
              <a:t>особистим</a:t>
            </a:r>
            <a:r>
              <a:rPr lang="ru-RU" b="1" i="1" dirty="0"/>
              <a:t> </a:t>
            </a:r>
            <a:r>
              <a:rPr lang="ru-RU" b="1" i="1" dirty="0" err="1"/>
              <a:t>вибором</a:t>
            </a:r>
            <a:r>
              <a:rPr lang="ru-RU" b="1" i="1" dirty="0"/>
              <a:t> </a:t>
            </a:r>
            <a:r>
              <a:rPr lang="ru-RU" b="1" i="1" dirty="0" err="1"/>
              <a:t>громадянина</a:t>
            </a:r>
            <a:r>
              <a:rPr lang="ru-RU" b="1" i="1" dirty="0"/>
              <a:t> і </a:t>
            </a:r>
            <a:r>
              <a:rPr lang="ru-RU" b="1" i="1" dirty="0" err="1"/>
              <a:t>офіційно</a:t>
            </a:r>
            <a:r>
              <a:rPr lang="ru-RU" b="1" i="1" dirty="0"/>
              <a:t> </a:t>
            </a:r>
            <a:r>
              <a:rPr lang="ru-RU" b="1" i="1" dirty="0" err="1"/>
              <a:t>ніяк</a:t>
            </a:r>
            <a:r>
              <a:rPr lang="ru-RU" b="1" i="1" dirty="0"/>
              <a:t> не </a:t>
            </a:r>
            <a:r>
              <a:rPr lang="ru-RU" b="1" i="1" dirty="0" err="1" smtClean="0"/>
              <a:t>враховується</a:t>
            </a:r>
            <a:endParaRPr lang="ru-RU" b="1" i="1" dirty="0" smtClean="0"/>
          </a:p>
          <a:p>
            <a:r>
              <a:rPr lang="ru-RU" b="1" dirty="0" err="1" smtClean="0"/>
              <a:t>засоби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b="1" dirty="0" err="1"/>
              <a:t>ресурси</a:t>
            </a:r>
            <a:r>
              <a:rPr lang="ru-RU" b="1" dirty="0"/>
              <a:t>) </a:t>
            </a:r>
            <a:r>
              <a:rPr lang="ru-RU" b="1" dirty="0" err="1"/>
              <a:t>розподіляються</a:t>
            </a:r>
            <a:r>
              <a:rPr lang="ru-RU" b="1" dirty="0"/>
              <a:t> </a:t>
            </a:r>
            <a:r>
              <a:rPr lang="ru-RU" b="1" dirty="0" err="1"/>
              <a:t>залежно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індивідуального</a:t>
            </a:r>
            <a:r>
              <a:rPr lang="ru-RU" b="1" dirty="0"/>
              <a:t> </a:t>
            </a:r>
            <a:r>
              <a:rPr lang="ru-RU" b="1" dirty="0" err="1"/>
              <a:t>внеску</a:t>
            </a:r>
            <a:r>
              <a:rPr lang="ru-RU" b="1" dirty="0"/>
              <a:t> особи і не </a:t>
            </a:r>
            <a:r>
              <a:rPr lang="ru-RU" b="1" dirty="0" err="1"/>
              <a:t>залежать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групової</a:t>
            </a:r>
            <a:r>
              <a:rPr lang="ru-RU" b="1" dirty="0"/>
              <a:t> </a:t>
            </a:r>
            <a:r>
              <a:rPr lang="ru-RU" b="1" dirty="0" err="1" smtClean="0"/>
              <a:t>належності</a:t>
            </a:r>
            <a:endParaRPr lang="ru-RU" b="1" dirty="0" smtClean="0"/>
          </a:p>
          <a:p>
            <a:r>
              <a:rPr lang="ru-RU" b="1" dirty="0" err="1" smtClean="0"/>
              <a:t>Окремі</a:t>
            </a:r>
            <a:r>
              <a:rPr lang="ru-RU" b="1" dirty="0" smtClean="0"/>
              <a:t> </a:t>
            </a:r>
            <a:r>
              <a:rPr lang="ru-RU" b="1" dirty="0" err="1"/>
              <a:t>громадяни</a:t>
            </a:r>
            <a:r>
              <a:rPr lang="ru-RU" b="1" dirty="0"/>
              <a:t> та </a:t>
            </a:r>
            <a:r>
              <a:rPr lang="ru-RU" b="1" dirty="0" err="1"/>
              <a:t>меншини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свободу </a:t>
            </a:r>
            <a:r>
              <a:rPr lang="ru-RU" b="1" dirty="0" err="1"/>
              <a:t>вибору</a:t>
            </a:r>
            <a:r>
              <a:rPr lang="ru-RU" b="1" dirty="0"/>
              <a:t> - </a:t>
            </a:r>
            <a:r>
              <a:rPr lang="ru-RU" b="1" dirty="0" err="1"/>
              <a:t>інтегру­ватися</a:t>
            </a:r>
            <a:r>
              <a:rPr lang="ru-RU" b="1" dirty="0"/>
              <a:t> в </a:t>
            </a:r>
            <a:r>
              <a:rPr lang="ru-RU" b="1" dirty="0" err="1"/>
              <a:t>домінуючу</a:t>
            </a:r>
            <a:r>
              <a:rPr lang="ru-RU" b="1" dirty="0"/>
              <a:t> </a:t>
            </a:r>
            <a:r>
              <a:rPr lang="ru-RU" b="1" dirty="0" err="1"/>
              <a:t>більшість</a:t>
            </a:r>
            <a:r>
              <a:rPr lang="ru-RU" b="1" dirty="0"/>
              <a:t> і </a:t>
            </a:r>
            <a:r>
              <a:rPr lang="ru-RU" b="1" dirty="0" err="1"/>
              <a:t>асимілюватися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залишатися</a:t>
            </a:r>
            <a:r>
              <a:rPr lang="ru-RU" b="1" dirty="0"/>
              <a:t> поза </a:t>
            </a:r>
            <a:r>
              <a:rPr lang="ru-RU" b="1" dirty="0" smtClean="0"/>
              <a:t>нею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776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політика</a:t>
            </a:r>
            <a:r>
              <a:rPr lang="ru-RU" b="1" i="1" dirty="0"/>
              <a:t> «</a:t>
            </a:r>
            <a:r>
              <a:rPr lang="ru-RU" b="1" i="1" dirty="0" err="1"/>
              <a:t>позитивної</a:t>
            </a:r>
            <a:r>
              <a:rPr lang="ru-RU" b="1" i="1" dirty="0"/>
              <a:t> </a:t>
            </a:r>
            <a:r>
              <a:rPr lang="ru-RU" b="1" i="1" dirty="0" err="1"/>
              <a:t>дії</a:t>
            </a:r>
            <a:r>
              <a:rPr lang="ru-RU" b="1" i="1" dirty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b="1" i="1" dirty="0" smtClean="0"/>
              <a:t>(</a:t>
            </a:r>
            <a:r>
              <a:rPr lang="ru-RU" sz="1600" b="1" i="1" dirty="0" err="1"/>
              <a:t>переваги</a:t>
            </a:r>
            <a:r>
              <a:rPr lang="ru-RU" sz="1600" b="1" i="1" dirty="0"/>
              <a:t> </a:t>
            </a:r>
            <a:r>
              <a:rPr lang="ru-RU" sz="1600" b="1" i="1" dirty="0" err="1"/>
              <a:t>представникам</a:t>
            </a:r>
            <a:r>
              <a:rPr lang="ru-RU" sz="1600" b="1" i="1" dirty="0"/>
              <a:t> </a:t>
            </a:r>
            <a:r>
              <a:rPr lang="ru-RU" sz="1600" b="1" i="1" dirty="0" err="1"/>
              <a:t>чорношкірого</a:t>
            </a:r>
            <a:r>
              <a:rPr lang="ru-RU" sz="1600" b="1" i="1" dirty="0"/>
              <a:t> </a:t>
            </a:r>
            <a:r>
              <a:rPr lang="ru-RU" sz="1600" b="1" i="1" dirty="0" err="1"/>
              <a:t>або</a:t>
            </a:r>
            <a:r>
              <a:rPr lang="ru-RU" sz="1600" b="1" i="1" dirty="0"/>
              <a:t> </a:t>
            </a:r>
            <a:r>
              <a:rPr lang="ru-RU" sz="1600" b="1" i="1" dirty="0" err="1"/>
              <a:t>іспаномовного</a:t>
            </a:r>
            <a:r>
              <a:rPr lang="ru-RU" sz="1600" b="1" i="1" dirty="0"/>
              <a:t> </a:t>
            </a:r>
            <a:r>
              <a:rPr lang="ru-RU" sz="1600" b="1" i="1" dirty="0" err="1"/>
              <a:t>населення</a:t>
            </a:r>
            <a:r>
              <a:rPr lang="ru-RU" sz="1600" b="1" i="1" dirty="0"/>
              <a:t> США та </a:t>
            </a:r>
            <a:r>
              <a:rPr lang="ru-RU" sz="1600" b="1" i="1" dirty="0" err="1"/>
              <a:t>аналогічні</a:t>
            </a:r>
            <a:r>
              <a:rPr lang="ru-RU" sz="1600" b="1" i="1" dirty="0"/>
              <a:t> заходи в </a:t>
            </a:r>
            <a:r>
              <a:rPr lang="ru-RU" sz="1600" b="1" i="1" dirty="0" err="1"/>
              <a:t>ряді</a:t>
            </a:r>
            <a:r>
              <a:rPr lang="ru-RU" sz="1600" b="1" i="1" dirty="0"/>
              <a:t> </a:t>
            </a:r>
            <a:r>
              <a:rPr lang="ru-RU" sz="1600" b="1" i="1" dirty="0" err="1"/>
              <a:t>інших</a:t>
            </a:r>
            <a:r>
              <a:rPr lang="ru-RU" sz="1600" b="1" i="1" dirty="0"/>
              <a:t> </a:t>
            </a:r>
            <a:r>
              <a:rPr lang="ru-RU" sz="1600" b="1" i="1" dirty="0" err="1"/>
              <a:t>країн</a:t>
            </a:r>
            <a:r>
              <a:rPr lang="ru-RU" sz="1600" b="1" i="1" dirty="0"/>
              <a:t>), яка </a:t>
            </a:r>
            <a:r>
              <a:rPr lang="ru-RU" sz="1600" b="1" i="1" dirty="0" err="1"/>
              <a:t>практикується</a:t>
            </a:r>
            <a:r>
              <a:rPr lang="ru-RU" sz="1600" b="1" i="1" dirty="0"/>
              <a:t> як </a:t>
            </a:r>
            <a:r>
              <a:rPr lang="ru-RU" sz="1600" b="1" i="1" dirty="0" err="1"/>
              <a:t>тимчасовий</a:t>
            </a:r>
            <a:r>
              <a:rPr lang="ru-RU" sz="1600" b="1" i="1" dirty="0"/>
              <a:t> </a:t>
            </a:r>
            <a:r>
              <a:rPr lang="ru-RU" sz="1600" b="1" i="1" dirty="0" err="1"/>
              <a:t>захід</a:t>
            </a:r>
            <a:r>
              <a:rPr lang="ru-RU" sz="1600" b="1" i="1" dirty="0"/>
              <a:t>, мета </a:t>
            </a:r>
            <a:r>
              <a:rPr lang="ru-RU" sz="1600" b="1" i="1" dirty="0" err="1"/>
              <a:t>якого</a:t>
            </a:r>
            <a:r>
              <a:rPr lang="ru-RU" sz="1600" b="1" i="1" dirty="0"/>
              <a:t> - </a:t>
            </a:r>
            <a:r>
              <a:rPr lang="ru-RU" sz="1600" b="1" i="1" dirty="0" err="1"/>
              <a:t>залагодити</a:t>
            </a:r>
            <a:r>
              <a:rPr lang="ru-RU" sz="1600" b="1" i="1" dirty="0"/>
              <a:t> </a:t>
            </a:r>
            <a:r>
              <a:rPr lang="ru-RU" sz="1600" b="1" i="1" dirty="0" err="1"/>
              <a:t>несправедливість</a:t>
            </a:r>
            <a:r>
              <a:rPr lang="ru-RU" sz="1600" b="1" i="1" dirty="0"/>
              <a:t>, </a:t>
            </a:r>
            <a:r>
              <a:rPr lang="ru-RU" sz="1600" b="1" i="1" dirty="0" err="1"/>
              <a:t>що</a:t>
            </a:r>
            <a:r>
              <a:rPr lang="ru-RU" sz="1600" b="1" i="1" dirty="0"/>
              <a:t> </a:t>
            </a:r>
            <a:r>
              <a:rPr lang="ru-RU" sz="1600" b="1" i="1" dirty="0" err="1"/>
              <a:t>існувала</a:t>
            </a:r>
            <a:r>
              <a:rPr lang="ru-RU" sz="1600" b="1" i="1" dirty="0"/>
              <a:t> в </a:t>
            </a:r>
            <a:r>
              <a:rPr lang="ru-RU" sz="1600" b="1" i="1" dirty="0" err="1"/>
              <a:t>минулому</a:t>
            </a:r>
            <a:r>
              <a:rPr lang="ru-RU" sz="1600" b="1" i="1" dirty="0"/>
              <a:t>, </a:t>
            </a:r>
            <a:r>
              <a:rPr lang="ru-RU" sz="1600" b="1" i="1" dirty="0" err="1"/>
              <a:t>створити</a:t>
            </a:r>
            <a:r>
              <a:rPr lang="ru-RU" sz="1600" b="1" i="1" dirty="0"/>
              <a:t> </a:t>
            </a:r>
            <a:r>
              <a:rPr lang="ru-RU" sz="1600" b="1" i="1" dirty="0" err="1"/>
              <a:t>рівні</a:t>
            </a:r>
            <a:r>
              <a:rPr lang="ru-RU" sz="1600" b="1" i="1" dirty="0"/>
              <a:t> </a:t>
            </a:r>
            <a:r>
              <a:rPr lang="ru-RU" sz="1600" b="1" i="1" dirty="0" err="1"/>
              <a:t>умови</a:t>
            </a:r>
            <a:r>
              <a:rPr lang="ru-RU" sz="1600" b="1" i="1" dirty="0"/>
              <a:t> </a:t>
            </a:r>
            <a:r>
              <a:rPr lang="ru-RU" sz="1600" b="1" i="1" dirty="0" err="1" smtClean="0"/>
              <a:t>гри</a:t>
            </a:r>
            <a:endParaRPr lang="ru-RU" sz="1600" b="1" i="1" dirty="0" smtClean="0"/>
          </a:p>
          <a:p>
            <a:endParaRPr lang="uk-UA" sz="1600" b="1" i="1" dirty="0"/>
          </a:p>
          <a:p>
            <a:r>
              <a:rPr lang="ru-RU" sz="1600" dirty="0" err="1" smtClean="0"/>
              <a:t>надання</a:t>
            </a:r>
            <a:r>
              <a:rPr lang="ru-RU" sz="1600" dirty="0" smtClean="0"/>
              <a:t> </a:t>
            </a:r>
            <a:r>
              <a:rPr lang="ru-RU" sz="1600" dirty="0"/>
              <a:t>квот </a:t>
            </a:r>
            <a:r>
              <a:rPr lang="ru-RU" sz="1600" dirty="0" err="1"/>
              <a:t>пред­ставникам</a:t>
            </a:r>
            <a:r>
              <a:rPr lang="ru-RU" sz="1600" dirty="0"/>
              <a:t> </a:t>
            </a:r>
            <a:r>
              <a:rPr lang="ru-RU" sz="1600" dirty="0" err="1"/>
              <a:t>певних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err="1" smtClean="0"/>
              <a:t>етнічних</a:t>
            </a:r>
            <a:r>
              <a:rPr lang="ru-RU" sz="1600" dirty="0" smtClean="0"/>
              <a:t>/</a:t>
            </a:r>
            <a:r>
              <a:rPr lang="ru-RU" sz="1600" dirty="0" err="1" smtClean="0"/>
              <a:t>расових</a:t>
            </a:r>
            <a:r>
              <a:rPr lang="ru-RU" sz="1600" dirty="0" smtClean="0"/>
              <a:t> </a:t>
            </a:r>
            <a:r>
              <a:rPr lang="ru-RU" sz="1600" dirty="0" err="1"/>
              <a:t>груп</a:t>
            </a:r>
            <a:r>
              <a:rPr lang="ru-RU" sz="1600" dirty="0"/>
              <a:t> при </a:t>
            </a:r>
            <a:r>
              <a:rPr lang="ru-RU" sz="1600" dirty="0" err="1"/>
              <a:t>вступі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smtClean="0"/>
              <a:t>у </a:t>
            </a:r>
            <a:r>
              <a:rPr lang="ru-RU" sz="1600" dirty="0" err="1"/>
              <a:t>вищі</a:t>
            </a:r>
            <a:r>
              <a:rPr lang="ru-RU" sz="1600" dirty="0"/>
              <a:t> </a:t>
            </a:r>
            <a:r>
              <a:rPr lang="ru-RU" sz="1600" dirty="0" err="1"/>
              <a:t>навчальні</a:t>
            </a:r>
            <a:r>
              <a:rPr lang="ru-RU" sz="1600" dirty="0"/>
              <a:t> </a:t>
            </a:r>
            <a:r>
              <a:rPr lang="ru-RU" sz="1600" dirty="0" err="1"/>
              <a:t>заклади</a:t>
            </a:r>
            <a:r>
              <a:rPr lang="ru-RU" sz="1600" dirty="0"/>
              <a:t>, </a:t>
            </a:r>
            <a:r>
              <a:rPr lang="ru-RU" sz="1600" dirty="0" err="1"/>
              <a:t>прийомі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smtClean="0"/>
              <a:t>на </a:t>
            </a:r>
            <a:r>
              <a:rPr lang="ru-RU" sz="1600" dirty="0"/>
              <a:t>роботу, </a:t>
            </a:r>
            <a:r>
              <a:rPr lang="ru-RU" sz="1600" dirty="0" err="1"/>
              <a:t>зокрема</a:t>
            </a:r>
            <a:r>
              <a:rPr lang="ru-RU" sz="1600" dirty="0"/>
              <a:t> на </a:t>
            </a:r>
            <a:r>
              <a:rPr lang="ru-RU" sz="1600" dirty="0" err="1"/>
              <a:t>державну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smtClean="0"/>
              <a:t>службу </a:t>
            </a:r>
            <a:r>
              <a:rPr lang="ru-RU" sz="1600" dirty="0" err="1"/>
              <a:t>тощо</a:t>
            </a:r>
            <a:r>
              <a:rPr lang="ru-RU" sz="1600" dirty="0"/>
              <a:t>.</a:t>
            </a:r>
          </a:p>
          <a:p>
            <a:endParaRPr lang="ru-RU" sz="1600" b="1" i="1" dirty="0" smtClean="0"/>
          </a:p>
          <a:p>
            <a:endParaRPr lang="ru-RU" sz="1600" dirty="0"/>
          </a:p>
          <a:p>
            <a:endParaRPr lang="ru-RU" dirty="0"/>
          </a:p>
        </p:txBody>
      </p:sp>
      <p:pic>
        <p:nvPicPr>
          <p:cNvPr id="3074" name="Picture 2" descr="C:\Users\User\Desktop\3944306_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886" y="2708920"/>
            <a:ext cx="4716016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995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Недоліки:</a:t>
            </a:r>
            <a:br>
              <a:rPr lang="uk-UA" b="1" i="1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374967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38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55846"/>
            <a:ext cx="8381260" cy="1344961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Етнократія</a:t>
            </a:r>
            <a:r>
              <a:rPr lang="uk-UA" dirty="0" smtClean="0"/>
              <a:t> – характерна для авторитарних і тоталітарних режимів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Домінування етнічного чинника у суспільно-політичному житті</a:t>
            </a:r>
          </a:p>
          <a:p>
            <a:r>
              <a:rPr lang="uk-UA" sz="3600" dirty="0" smtClean="0"/>
              <a:t>Формування етнічної нації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25355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етнічна</a:t>
            </a:r>
            <a:r>
              <a:rPr lang="ru-RU" b="1" dirty="0" smtClean="0"/>
              <a:t> </a:t>
            </a:r>
            <a:r>
              <a:rPr lang="ru-RU" b="1" dirty="0" err="1" smtClean="0"/>
              <a:t>демократія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err="1" smtClean="0"/>
              <a:t>наявність</a:t>
            </a:r>
            <a:r>
              <a:rPr lang="ru-RU" sz="4400" b="1" dirty="0" smtClean="0"/>
              <a:t> </a:t>
            </a:r>
            <a:r>
              <a:rPr lang="ru-RU" sz="4400" b="1" dirty="0" err="1"/>
              <a:t>демократичних</a:t>
            </a:r>
            <a:r>
              <a:rPr lang="ru-RU" sz="4400" b="1" dirty="0"/>
              <a:t> прав для </a:t>
            </a:r>
            <a:r>
              <a:rPr lang="ru-RU" sz="4400" b="1" dirty="0" err="1"/>
              <a:t>усіх</a:t>
            </a:r>
            <a:r>
              <a:rPr lang="ru-RU" sz="4400" b="1" dirty="0"/>
              <a:t> </a:t>
            </a:r>
            <a:r>
              <a:rPr lang="ru-RU" sz="4400" b="1" dirty="0" err="1"/>
              <a:t>громадян</a:t>
            </a:r>
            <a:r>
              <a:rPr lang="ru-RU" sz="4400" b="1" dirty="0"/>
              <a:t>, </a:t>
            </a:r>
            <a:r>
              <a:rPr lang="ru-RU" sz="4400" b="1" dirty="0" err="1"/>
              <a:t>певні</a:t>
            </a:r>
            <a:r>
              <a:rPr lang="ru-RU" sz="4400" b="1" dirty="0"/>
              <a:t> </a:t>
            </a:r>
            <a:r>
              <a:rPr lang="ru-RU" sz="4400" b="1" dirty="0" err="1"/>
              <a:t>колективні</a:t>
            </a:r>
            <a:r>
              <a:rPr lang="ru-RU" sz="4400" b="1" dirty="0"/>
              <a:t> права </a:t>
            </a:r>
            <a:r>
              <a:rPr lang="ru-RU" sz="4400" b="1" dirty="0" err="1"/>
              <a:t>етнічних</a:t>
            </a:r>
            <a:r>
              <a:rPr lang="ru-RU" sz="4400" b="1" dirty="0"/>
              <a:t> </a:t>
            </a:r>
            <a:r>
              <a:rPr lang="ru-RU" sz="4400" b="1" dirty="0" err="1"/>
              <a:t>меншин</a:t>
            </a:r>
            <a:r>
              <a:rPr lang="ru-RU" sz="4400" b="1" dirty="0"/>
              <a:t> та </a:t>
            </a:r>
            <a:r>
              <a:rPr lang="ru-RU" sz="4400" b="1" dirty="0" err="1"/>
              <a:t>домінування</a:t>
            </a:r>
            <a:r>
              <a:rPr lang="ru-RU" sz="4400" b="1" dirty="0"/>
              <a:t> </a:t>
            </a:r>
            <a:r>
              <a:rPr lang="ru-RU" sz="4400" b="1" dirty="0" err="1"/>
              <a:t>етнічної</a:t>
            </a:r>
            <a:r>
              <a:rPr lang="ru-RU" sz="4400" b="1" dirty="0"/>
              <a:t> </a:t>
            </a:r>
            <a:r>
              <a:rPr lang="ru-RU" sz="4400" b="1" dirty="0" err="1" smtClean="0"/>
              <a:t>більшості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817588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титульної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;</a:t>
            </a:r>
          </a:p>
          <a:p>
            <a:r>
              <a:rPr lang="ru-RU" dirty="0" err="1"/>
              <a:t>титульна</a:t>
            </a:r>
            <a:r>
              <a:rPr lang="ru-RU" dirty="0"/>
              <a:t> </a:t>
            </a:r>
            <a:r>
              <a:rPr lang="ru-RU" dirty="0" err="1"/>
              <a:t>нація</a:t>
            </a:r>
            <a:r>
              <a:rPr lang="ru-RU" dirty="0"/>
              <a:t> є, </a:t>
            </a:r>
            <a:r>
              <a:rPr lang="ru-RU" dirty="0" err="1"/>
              <a:t>водночас</a:t>
            </a:r>
            <a:r>
              <a:rPr lang="ru-RU" dirty="0"/>
              <a:t>, </a:t>
            </a:r>
            <a:r>
              <a:rPr lang="ru-RU" dirty="0" err="1"/>
              <a:t>домінуючою</a:t>
            </a:r>
            <a:r>
              <a:rPr lang="ru-RU" dirty="0"/>
              <a:t> </a:t>
            </a:r>
            <a:r>
              <a:rPr lang="ru-RU" dirty="0" err="1"/>
              <a:t>нацією</a:t>
            </a:r>
            <a:r>
              <a:rPr lang="ru-RU" dirty="0"/>
              <a:t>;</a:t>
            </a:r>
          </a:p>
          <a:p>
            <a:r>
              <a:rPr lang="ru-RU" dirty="0"/>
              <a:t>держава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синонімом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, </a:t>
            </a:r>
            <a:r>
              <a:rPr lang="ru-RU" dirty="0" err="1"/>
              <a:t>титульної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;</a:t>
            </a:r>
          </a:p>
          <a:p>
            <a:r>
              <a:rPr lang="ru-RU" dirty="0" err="1"/>
              <a:t>етнічний</a:t>
            </a:r>
            <a:r>
              <a:rPr lang="ru-RU" dirty="0"/>
              <a:t> </a:t>
            </a:r>
            <a:r>
              <a:rPr lang="ru-RU" dirty="0" err="1"/>
              <a:t>націоналізм</a:t>
            </a:r>
            <a:r>
              <a:rPr lang="ru-RU" dirty="0"/>
              <a:t> </a:t>
            </a:r>
            <a:r>
              <a:rPr lang="ru-RU" dirty="0" err="1"/>
              <a:t>домінуючої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основою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у </a:t>
            </a:r>
            <a:r>
              <a:rPr lang="ru-RU" dirty="0" err="1"/>
              <a:t>державі</a:t>
            </a:r>
            <a:r>
              <a:rPr lang="ru-RU" dirty="0"/>
              <a:t>;</a:t>
            </a:r>
          </a:p>
          <a:p>
            <a:r>
              <a:rPr lang="ru-RU" dirty="0"/>
              <a:t>держава </a:t>
            </a:r>
            <a:r>
              <a:rPr lang="ru-RU" dirty="0" err="1"/>
              <a:t>наголошує</a:t>
            </a:r>
            <a:r>
              <a:rPr lang="ru-RU" dirty="0"/>
              <a:t> на </a:t>
            </a:r>
            <a:r>
              <a:rPr lang="ru-RU" dirty="0" err="1"/>
              <a:t>визначальній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титульної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, про­водить заходи,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активну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;</a:t>
            </a:r>
          </a:p>
          <a:p>
            <a:r>
              <a:rPr lang="ru-RU" dirty="0"/>
              <a:t>держава </a:t>
            </a:r>
            <a:r>
              <a:rPr lang="ru-RU" dirty="0" err="1"/>
              <a:t>прагне</a:t>
            </a:r>
            <a:r>
              <a:rPr lang="ru-RU" dirty="0"/>
              <a:t> до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нети­тульних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зайняти</a:t>
            </a:r>
            <a:r>
              <a:rPr lang="ru-RU" dirty="0"/>
              <a:t> </a:t>
            </a:r>
            <a:r>
              <a:rPr lang="ru-RU" dirty="0" err="1"/>
              <a:t>домінуючі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органах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меншин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громадянство</a:t>
            </a:r>
            <a:r>
              <a:rPr lang="ru-RU" dirty="0"/>
              <a:t>,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політичними</a:t>
            </a:r>
            <a:r>
              <a:rPr lang="ru-RU" dirty="0"/>
              <a:t>, </a:t>
            </a:r>
            <a:r>
              <a:rPr lang="ru-RU" dirty="0" err="1"/>
              <a:t>економічними</a:t>
            </a:r>
            <a:r>
              <a:rPr lang="ru-RU" dirty="0"/>
              <a:t>, </a:t>
            </a:r>
            <a:r>
              <a:rPr lang="ru-RU" dirty="0" err="1"/>
              <a:t>соціально-еконо</a:t>
            </a:r>
            <a:r>
              <a:rPr lang="ru-RU" dirty="0"/>
              <a:t>- </a:t>
            </a:r>
            <a:r>
              <a:rPr lang="ru-RU" dirty="0" err="1"/>
              <a:t>мічними</a:t>
            </a:r>
            <a:r>
              <a:rPr lang="ru-RU" dirty="0"/>
              <a:t>, </a:t>
            </a:r>
            <a:r>
              <a:rPr lang="ru-RU" dirty="0" err="1"/>
              <a:t>соціальними</a:t>
            </a:r>
            <a:r>
              <a:rPr lang="ru-RU" dirty="0"/>
              <a:t> та </a:t>
            </a:r>
            <a:r>
              <a:rPr lang="ru-RU" dirty="0" err="1"/>
              <a:t>культурними</a:t>
            </a:r>
            <a:r>
              <a:rPr lang="ru-RU" dirty="0"/>
              <a:t> правами і свободами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992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Ізраїль</a:t>
            </a:r>
            <a:r>
              <a:rPr lang="ru-RU" dirty="0"/>
              <a:t>, </a:t>
            </a:r>
            <a:r>
              <a:rPr lang="ru-RU" dirty="0" err="1"/>
              <a:t>Північна</a:t>
            </a:r>
            <a:r>
              <a:rPr lang="ru-RU" dirty="0"/>
              <a:t> </a:t>
            </a:r>
            <a:r>
              <a:rPr lang="ru-RU" dirty="0" err="1"/>
              <a:t>Ірландія</a:t>
            </a:r>
            <a:r>
              <a:rPr lang="ru-RU" dirty="0"/>
              <a:t>, </a:t>
            </a:r>
            <a:r>
              <a:rPr lang="ru-RU" dirty="0" err="1"/>
              <a:t>Польща</a:t>
            </a:r>
            <a:r>
              <a:rPr lang="ru-RU" dirty="0"/>
              <a:t>, </a:t>
            </a:r>
            <a:r>
              <a:rPr lang="ru-RU" dirty="0" err="1"/>
              <a:t>Естонія</a:t>
            </a:r>
            <a:endParaRPr lang="ru-RU" dirty="0"/>
          </a:p>
        </p:txBody>
      </p:sp>
      <p:pic>
        <p:nvPicPr>
          <p:cNvPr id="4098" name="Picture 2" descr="C:\Users\User\Desktop\Без названия (1)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5368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Без названия (2)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939977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User\Desktop\Без названия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093" y="311833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\Desktop\Без названия (3).jf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059399"/>
            <a:ext cx="3040385" cy="171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50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Етнократія</a:t>
            </a:r>
            <a:r>
              <a:rPr lang="uk-UA" dirty="0" smtClean="0"/>
              <a:t> = етнічна демократія???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106681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6451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демократія</a:t>
            </a:r>
            <a:r>
              <a:rPr lang="ru-RU" b="1" dirty="0" smtClean="0"/>
              <a:t> </a:t>
            </a:r>
            <a:r>
              <a:rPr lang="ru-RU" b="1" dirty="0" err="1"/>
              <a:t>міжетнічної</a:t>
            </a:r>
            <a:r>
              <a:rPr lang="ru-RU" b="1" dirty="0"/>
              <a:t> </a:t>
            </a:r>
            <a:r>
              <a:rPr lang="ru-RU" b="1" dirty="0" err="1"/>
              <a:t>згоди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b="1" dirty="0" err="1" smtClean="0"/>
              <a:t>прагнення</a:t>
            </a:r>
            <a:r>
              <a:rPr lang="ru-RU" sz="2800" b="1" dirty="0" smtClean="0"/>
              <a:t> </a:t>
            </a:r>
            <a:r>
              <a:rPr lang="ru-RU" sz="2800" b="1" dirty="0"/>
              <a:t>до </a:t>
            </a:r>
            <a:r>
              <a:rPr lang="ru-RU" sz="2800" b="1" dirty="0" err="1"/>
              <a:t>подо­лання</a:t>
            </a:r>
            <a:r>
              <a:rPr lang="ru-RU" sz="2800" b="1" dirty="0"/>
              <a:t> </a:t>
            </a:r>
            <a:r>
              <a:rPr lang="ru-RU" sz="2800" b="1" dirty="0" err="1"/>
              <a:t>співвідношення</a:t>
            </a:r>
            <a:r>
              <a:rPr lang="ru-RU" sz="2800" b="1" dirty="0"/>
              <a:t> «</a:t>
            </a:r>
            <a:r>
              <a:rPr lang="ru-RU" sz="2800" b="1" dirty="0" err="1"/>
              <a:t>домінантна</a:t>
            </a:r>
            <a:r>
              <a:rPr lang="ru-RU" sz="2800" b="1" dirty="0"/>
              <a:t> </a:t>
            </a:r>
            <a:r>
              <a:rPr lang="ru-RU" sz="2800" b="1" dirty="0" err="1"/>
              <a:t>більшість</a:t>
            </a:r>
            <a:r>
              <a:rPr lang="ru-RU" sz="2800" b="1" dirty="0"/>
              <a:t> - </a:t>
            </a:r>
            <a:r>
              <a:rPr lang="ru-RU" sz="2800" b="1" dirty="0" err="1"/>
              <a:t>непанівні</a:t>
            </a:r>
            <a:r>
              <a:rPr lang="ru-RU" sz="2800" b="1" dirty="0"/>
              <a:t> </a:t>
            </a:r>
            <a:r>
              <a:rPr lang="ru-RU" sz="2800" b="1" dirty="0" err="1"/>
              <a:t>меншості</a:t>
            </a:r>
            <a:r>
              <a:rPr lang="ru-RU" sz="2800" b="1" dirty="0"/>
              <a:t>» шляхом </a:t>
            </a:r>
            <a:r>
              <a:rPr lang="ru-RU" sz="2800" b="1" dirty="0" err="1"/>
              <a:t>консенсусних</a:t>
            </a:r>
            <a:r>
              <a:rPr lang="ru-RU" sz="2800" b="1" dirty="0"/>
              <a:t> процедур, </a:t>
            </a:r>
            <a:r>
              <a:rPr lang="ru-RU" sz="2800" b="1" dirty="0" err="1"/>
              <a:t>надання</a:t>
            </a:r>
            <a:r>
              <a:rPr lang="ru-RU" sz="2800" b="1" dirty="0"/>
              <a:t> </a:t>
            </a:r>
            <a:r>
              <a:rPr lang="ru-RU" sz="2800" b="1" dirty="0" err="1"/>
              <a:t>кожній</a:t>
            </a:r>
            <a:r>
              <a:rPr lang="ru-RU" sz="2800" b="1" dirty="0"/>
              <a:t> </a:t>
            </a:r>
            <a:r>
              <a:rPr lang="ru-RU" sz="2800" b="1" dirty="0" err="1"/>
              <a:t>етнічній</a:t>
            </a:r>
            <a:r>
              <a:rPr lang="ru-RU" sz="2800" b="1" dirty="0"/>
              <a:t> </a:t>
            </a:r>
            <a:r>
              <a:rPr lang="ru-RU" sz="2800" b="1" dirty="0" err="1"/>
              <a:t>спільноті</a:t>
            </a:r>
            <a:r>
              <a:rPr lang="ru-RU" sz="2800" b="1" dirty="0"/>
              <a:t> </a:t>
            </a:r>
            <a:r>
              <a:rPr lang="ru-RU" sz="2800" b="1" dirty="0" err="1"/>
              <a:t>можливості</a:t>
            </a:r>
            <a:r>
              <a:rPr lang="ru-RU" sz="2800" b="1" dirty="0"/>
              <a:t> </a:t>
            </a:r>
            <a:r>
              <a:rPr lang="ru-RU" sz="2800" b="1" dirty="0" err="1"/>
              <a:t>брати</a:t>
            </a:r>
            <a:r>
              <a:rPr lang="ru-RU" sz="2800" b="1" dirty="0"/>
              <a:t> участь у </a:t>
            </a:r>
            <a:r>
              <a:rPr lang="ru-RU" sz="2800" b="1" dirty="0" err="1"/>
              <a:t>вирішенні</a:t>
            </a:r>
            <a:r>
              <a:rPr lang="ru-RU" sz="2800" b="1" dirty="0"/>
              <a:t> </a:t>
            </a:r>
            <a:r>
              <a:rPr lang="ru-RU" sz="2800" b="1" dirty="0" err="1"/>
              <a:t>загальнодержавних</a:t>
            </a:r>
            <a:r>
              <a:rPr lang="ru-RU" sz="2800" b="1" dirty="0"/>
              <a:t> справ, </a:t>
            </a:r>
            <a:r>
              <a:rPr lang="ru-RU" sz="2800" b="1" dirty="0" err="1" smtClean="0"/>
              <a:t>формування</a:t>
            </a:r>
            <a:r>
              <a:rPr lang="ru-RU" sz="2800" b="1" dirty="0" smtClean="0"/>
              <a:t> </a:t>
            </a:r>
            <a:r>
              <a:rPr lang="ru-RU" sz="2800" b="1" dirty="0"/>
              <a:t>горизонтально </a:t>
            </a:r>
            <a:r>
              <a:rPr lang="ru-RU" sz="2800" b="1" dirty="0" err="1"/>
              <a:t>організованого</a:t>
            </a:r>
            <a:r>
              <a:rPr lang="ru-RU" sz="2800" b="1" dirty="0"/>
              <a:t> </a:t>
            </a:r>
            <a:r>
              <a:rPr lang="ru-RU" sz="2800" b="1" dirty="0" err="1"/>
              <a:t>правління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7451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Аренд</a:t>
            </a:r>
            <a:r>
              <a:rPr lang="uk-UA" dirty="0" smtClean="0"/>
              <a:t> </a:t>
            </a:r>
            <a:r>
              <a:rPr lang="uk-UA" dirty="0" err="1" smtClean="0"/>
              <a:t>Лейпхарт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</a:rPr>
              <a:t>велика </a:t>
            </a:r>
            <a:r>
              <a:rPr lang="uk-UA" dirty="0">
                <a:solidFill>
                  <a:srgbClr val="FF0000"/>
                </a:solidFill>
              </a:rPr>
              <a:t>коаліція </a:t>
            </a:r>
            <a:r>
              <a:rPr lang="uk-UA" dirty="0"/>
              <a:t>політичних лідерів, які представляють всі сегменти 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   </a:t>
            </a:r>
            <a:r>
              <a:rPr lang="uk-UA" dirty="0"/>
              <a:t>багатоскладового суспільства</a:t>
            </a:r>
          </a:p>
          <a:p>
            <a:r>
              <a:rPr lang="uk-UA" dirty="0">
                <a:solidFill>
                  <a:srgbClr val="FF0000"/>
                </a:solidFill>
              </a:rPr>
              <a:t>взаємне вето</a:t>
            </a:r>
            <a:r>
              <a:rPr lang="uk-UA" dirty="0"/>
              <a:t>, або «правило співпадаючої більшості» як гарантія життєво важливих інтересів меншин</a:t>
            </a:r>
          </a:p>
          <a:p>
            <a:r>
              <a:rPr lang="uk-UA" dirty="0">
                <a:solidFill>
                  <a:srgbClr val="FF0000"/>
                </a:solidFill>
              </a:rPr>
              <a:t>пропорційність</a:t>
            </a:r>
            <a:r>
              <a:rPr lang="uk-UA" dirty="0"/>
              <a:t> як головний принцип політичного представництва, призначень на державні посади і розподілу суспільних фондів</a:t>
            </a:r>
          </a:p>
          <a:p>
            <a:r>
              <a:rPr lang="uk-UA" dirty="0">
                <a:solidFill>
                  <a:srgbClr val="FF0000"/>
                </a:solidFill>
              </a:rPr>
              <a:t>висока автономність </a:t>
            </a:r>
            <a:r>
              <a:rPr lang="uk-UA" dirty="0"/>
              <a:t>кожного сегменту у реалізації своїх внутрішніх справ 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C:\Users\User\Desktop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74" y="476672"/>
            <a:ext cx="1825626" cy="209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1386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Критика </a:t>
            </a:r>
            <a:r>
              <a:rPr lang="uk-UA" dirty="0" err="1" smtClean="0"/>
              <a:t>співсуспільної</a:t>
            </a:r>
            <a:r>
              <a:rPr lang="uk-UA" dirty="0" smtClean="0"/>
              <a:t> демократії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Дональд Горовіц</a:t>
            </a:r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/>
          </a:p>
          <a:p>
            <a:endParaRPr lang="uk-UA" b="1" dirty="0" smtClean="0"/>
          </a:p>
          <a:p>
            <a:r>
              <a:rPr lang="uk-UA" b="1" dirty="0" smtClean="0"/>
              <a:t>!!!</a:t>
            </a:r>
          </a:p>
          <a:p>
            <a:r>
              <a:rPr lang="uk-UA" b="1" dirty="0" smtClean="0"/>
              <a:t>багатоскладові </a:t>
            </a:r>
            <a:r>
              <a:rPr lang="uk-UA" b="1" dirty="0"/>
              <a:t>коаліції </a:t>
            </a:r>
          </a:p>
          <a:p>
            <a:pPr marL="82296" indent="0">
              <a:buNone/>
            </a:pPr>
            <a:r>
              <a:rPr lang="uk-UA" b="1" dirty="0"/>
              <a:t>за наявності серйозного соціального або етнічного поділу неможливі 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Picture 2" descr="C:\Users\User\Desktop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00808"/>
            <a:ext cx="2307976" cy="255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72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трак­тування</a:t>
            </a:r>
            <a:r>
              <a:rPr lang="ru-RU" dirty="0"/>
              <a:t> </a:t>
            </a:r>
            <a:r>
              <a:rPr lang="ru-RU" dirty="0" err="1"/>
              <a:t>етнократії</a:t>
            </a:r>
            <a:r>
              <a:rPr lang="ru-RU" dirty="0"/>
              <a:t>. </a:t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rgbClr val="00B050"/>
                </a:solidFill>
              </a:rPr>
              <a:t>Елітарний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підхід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/>
              <a:t>етнократія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панування</a:t>
            </a:r>
            <a:r>
              <a:rPr lang="ru-RU" dirty="0"/>
              <a:t> в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еліти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домі­нуючої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 та сформована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Етнократи</a:t>
            </a:r>
            <a:r>
              <a:rPr lang="ru-RU" dirty="0" smtClean="0"/>
              <a:t> - </a:t>
            </a:r>
            <a:r>
              <a:rPr lang="ru-RU" dirty="0" err="1" smtClean="0"/>
              <a:t>специфічний</a:t>
            </a:r>
            <a:r>
              <a:rPr lang="ru-RU" dirty="0" smtClean="0"/>
              <a:t> тип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еліти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функціонування</a:t>
            </a:r>
            <a:r>
              <a:rPr lang="ru-RU" dirty="0"/>
              <a:t>.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еліта</a:t>
            </a:r>
            <a:r>
              <a:rPr lang="ru-RU" dirty="0"/>
              <a:t> </a:t>
            </a:r>
            <a:r>
              <a:rPr lang="ru-RU" dirty="0" err="1"/>
              <a:t>етнократів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за </a:t>
            </a:r>
            <a:r>
              <a:rPr lang="ru-RU" dirty="0" err="1"/>
              <a:t>етнічною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расовою </a:t>
            </a:r>
            <a:r>
              <a:rPr lang="ru-RU" dirty="0" err="1"/>
              <a:t>ознакою</a:t>
            </a:r>
            <a:r>
              <a:rPr lang="ru-RU" dirty="0"/>
              <a:t>. </a:t>
            </a:r>
            <a:r>
              <a:rPr lang="ru-RU" dirty="0" err="1"/>
              <a:t>Належність</a:t>
            </a:r>
            <a:r>
              <a:rPr lang="ru-RU" dirty="0"/>
              <a:t>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, </a:t>
            </a:r>
            <a:r>
              <a:rPr lang="ru-RU" dirty="0" err="1"/>
              <a:t>мож­ливість</a:t>
            </a:r>
            <a:r>
              <a:rPr lang="ru-RU" dirty="0"/>
              <a:t> довести свою </a:t>
            </a:r>
            <a:r>
              <a:rPr lang="ru-RU" dirty="0" err="1"/>
              <a:t>етнічну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расову</a:t>
            </a:r>
            <a:r>
              <a:rPr lang="ru-RU" dirty="0"/>
              <a:t> </a:t>
            </a:r>
            <a:r>
              <a:rPr lang="ru-RU" dirty="0" err="1"/>
              <a:t>приналежність</a:t>
            </a:r>
            <a:r>
              <a:rPr lang="ru-RU" dirty="0"/>
              <a:t>, чистоту </a:t>
            </a:r>
            <a:r>
              <a:rPr lang="ru-RU" dirty="0" err="1"/>
              <a:t>крові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відбору</a:t>
            </a:r>
            <a:r>
              <a:rPr lang="ru-RU" dirty="0"/>
              <a:t> до </a:t>
            </a:r>
            <a:r>
              <a:rPr lang="ru-RU" dirty="0" err="1"/>
              <a:t>правлячої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 </a:t>
            </a:r>
            <a:r>
              <a:rPr lang="ru-RU" dirty="0" err="1"/>
              <a:t>Осо­бисті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особи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другорядну</a:t>
            </a:r>
            <a:r>
              <a:rPr lang="ru-RU" dirty="0"/>
              <a:t> роль.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функціо­нування</a:t>
            </a:r>
            <a:r>
              <a:rPr lang="ru-RU" dirty="0"/>
              <a:t> </a:t>
            </a:r>
            <a:r>
              <a:rPr lang="ru-RU" dirty="0" err="1"/>
              <a:t>етнократів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гіперболізації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домінуючої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(</a:t>
            </a:r>
            <a:r>
              <a:rPr lang="ru-RU" dirty="0" err="1"/>
              <a:t>національної</a:t>
            </a:r>
            <a:r>
              <a:rPr lang="ru-RU" dirty="0"/>
              <a:t>, </a:t>
            </a:r>
            <a:r>
              <a:rPr lang="ru-RU" dirty="0" err="1"/>
              <a:t>расової</a:t>
            </a:r>
            <a:r>
              <a:rPr lang="ru-RU" dirty="0"/>
              <a:t>) </a:t>
            </a:r>
            <a:r>
              <a:rPr lang="ru-RU" dirty="0" err="1"/>
              <a:t>спільноти</a:t>
            </a:r>
            <a:r>
              <a:rPr lang="ru-RU" dirty="0"/>
              <a:t>,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членам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дискримінаційних</a:t>
            </a:r>
            <a:r>
              <a:rPr lang="ru-RU" dirty="0"/>
              <a:t> заходах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непанівних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 - одним словом, </a:t>
            </a:r>
            <a:r>
              <a:rPr lang="ru-RU" dirty="0" err="1"/>
              <a:t>володарюванні</a:t>
            </a:r>
            <a:r>
              <a:rPr lang="ru-RU" dirty="0"/>
              <a:t> з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(</a:t>
            </a:r>
            <a:r>
              <a:rPr lang="ru-RU" dirty="0" err="1"/>
              <a:t>расової</a:t>
            </a:r>
            <a:r>
              <a:rPr lang="ru-RU" dirty="0"/>
              <a:t>) </a:t>
            </a:r>
            <a:r>
              <a:rPr lang="ru-RU" dirty="0" err="1"/>
              <a:t>спільноти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98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Ідеологічний</a:t>
            </a:r>
            <a:r>
              <a:rPr lang="ru-RU" dirty="0"/>
              <a:t> </a:t>
            </a:r>
            <a:r>
              <a:rPr lang="ru-RU" dirty="0" err="1" smtClean="0"/>
              <a:t>підхід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Мета </a:t>
            </a:r>
            <a:r>
              <a:rPr lang="ru-RU" dirty="0" err="1"/>
              <a:t>етнократії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повноцінної</a:t>
            </a:r>
            <a:r>
              <a:rPr lang="ru-RU" dirty="0"/>
              <a:t>» </a:t>
            </a:r>
            <a:r>
              <a:rPr lang="ru-RU" dirty="0" err="1"/>
              <a:t>нації</a:t>
            </a:r>
            <a:r>
              <a:rPr lang="ru-RU" dirty="0"/>
              <a:t>, </a:t>
            </a:r>
            <a:r>
              <a:rPr lang="ru-RU" dirty="0" err="1"/>
              <a:t>побу­дова</a:t>
            </a:r>
            <a:r>
              <a:rPr lang="ru-RU" dirty="0"/>
              <a:t> «</a:t>
            </a:r>
            <a:r>
              <a:rPr lang="ru-RU" dirty="0" err="1"/>
              <a:t>справжньої</a:t>
            </a:r>
            <a:r>
              <a:rPr lang="ru-RU" dirty="0"/>
              <a:t>»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расової</a:t>
            </a:r>
            <a:r>
              <a:rPr lang="ru-RU" dirty="0"/>
              <a:t> </a:t>
            </a:r>
            <a:r>
              <a:rPr lang="ru-RU" dirty="0" err="1"/>
              <a:t>чистоти</a:t>
            </a:r>
            <a:r>
              <a:rPr lang="ru-RU" dirty="0"/>
              <a:t>, </a:t>
            </a:r>
            <a:r>
              <a:rPr lang="ru-RU" dirty="0" err="1"/>
              <a:t>вигнання</a:t>
            </a:r>
            <a:r>
              <a:rPr lang="ru-RU" dirty="0"/>
              <a:t> (</a:t>
            </a:r>
            <a:r>
              <a:rPr lang="ru-RU" dirty="0" err="1"/>
              <a:t>знищення</a:t>
            </a:r>
            <a:r>
              <a:rPr lang="ru-RU" dirty="0"/>
              <a:t>) «</a:t>
            </a:r>
            <a:r>
              <a:rPr lang="ru-RU" dirty="0" err="1"/>
              <a:t>неповноцінних</a:t>
            </a:r>
            <a:r>
              <a:rPr lang="ru-RU" dirty="0"/>
              <a:t>»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«</a:t>
            </a:r>
            <a:r>
              <a:rPr lang="ru-RU" dirty="0" err="1"/>
              <a:t>справжньої</a:t>
            </a:r>
            <a:r>
              <a:rPr lang="ru-RU" dirty="0"/>
              <a:t>» </a:t>
            </a:r>
            <a:r>
              <a:rPr lang="ru-RU" dirty="0" err="1"/>
              <a:t>демократії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639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Колективістський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/>
              <a:t>етнократія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безумовне</a:t>
            </a:r>
            <a:r>
              <a:rPr lang="ru-RU" dirty="0"/>
              <a:t>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(</a:t>
            </a:r>
            <a:r>
              <a:rPr lang="ru-RU" dirty="0" err="1"/>
              <a:t>расової</a:t>
            </a:r>
            <a:r>
              <a:rPr lang="ru-RU" dirty="0"/>
              <a:t>) </a:t>
            </a:r>
            <a:r>
              <a:rPr lang="ru-RU" dirty="0" err="1"/>
              <a:t>спільноти</a:t>
            </a:r>
            <a:r>
              <a:rPr lang="ru-RU" dirty="0"/>
              <a:t> над правами та </a:t>
            </a:r>
            <a:r>
              <a:rPr lang="ru-RU" dirty="0" err="1"/>
              <a:t>інтересами</a:t>
            </a:r>
            <a:r>
              <a:rPr lang="ru-RU" dirty="0"/>
              <a:t> </a:t>
            </a:r>
            <a:r>
              <a:rPr lang="ru-RU" dirty="0" smtClean="0"/>
              <a:t>особи</a:t>
            </a:r>
          </a:p>
          <a:p>
            <a:r>
              <a:rPr lang="ru-RU" dirty="0" smtClean="0"/>
              <a:t> гасло </a:t>
            </a:r>
            <a:r>
              <a:rPr lang="ru-RU" dirty="0" err="1"/>
              <a:t>німецьких</a:t>
            </a:r>
            <a:r>
              <a:rPr lang="ru-RU" dirty="0"/>
              <a:t> </a:t>
            </a:r>
            <a:r>
              <a:rPr lang="ru-RU" dirty="0" err="1"/>
              <a:t>націонал-соціалістів</a:t>
            </a:r>
            <a:r>
              <a:rPr lang="ru-RU" dirty="0"/>
              <a:t>: «</a:t>
            </a:r>
            <a:r>
              <a:rPr lang="ru-RU" dirty="0" err="1"/>
              <a:t>Ти</a:t>
            </a:r>
            <a:r>
              <a:rPr lang="ru-RU" dirty="0"/>
              <a:t> - </a:t>
            </a:r>
            <a:r>
              <a:rPr lang="ru-RU" dirty="0" err="1"/>
              <a:t>ніщо</a:t>
            </a:r>
            <a:r>
              <a:rPr lang="ru-RU" dirty="0"/>
              <a:t>, </a:t>
            </a:r>
            <a:r>
              <a:rPr lang="ru-RU" dirty="0" err="1"/>
              <a:t>твій</a:t>
            </a:r>
            <a:r>
              <a:rPr lang="ru-RU" dirty="0"/>
              <a:t> народ - усе».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66180"/>
              </p:ext>
            </p:extLst>
          </p:nvPr>
        </p:nvGraphicFramePr>
        <p:xfrm>
          <a:off x="457200" y="3535680"/>
          <a:ext cx="8229600" cy="10058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Количество голосов (в процентах), отданных за НСДАП на парламентских выборах в Германии (1924—1933)[9]</a:t>
                      </a:r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upload.wikimedia.org/wikipedia/ru/timeline/p1pvqesfj1k1j091l0iptkhlladoeq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35363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916562"/>
              </p:ext>
            </p:extLst>
          </p:nvPr>
        </p:nvGraphicFramePr>
        <p:xfrm>
          <a:off x="457200" y="3535680"/>
          <a:ext cx="8229600" cy="10058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голосов (в процентах), отданных за НСДАП на парламентских выборах в Германии (1924—1933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 anchor="ctr">
                    <a:solidFill>
                      <a:srgbClr val="F8F9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 descr="https://upload.wikimedia.org/wikipedia/ru/timeline/p1pvqesfj1k1j091l0iptkhlladoeq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95812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07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Але!!!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етнократія</a:t>
            </a:r>
            <a:r>
              <a:rPr lang="ru-RU" sz="4000" dirty="0" smtClean="0"/>
              <a:t> </a:t>
            </a:r>
            <a:r>
              <a:rPr lang="ru-RU" sz="4000" dirty="0"/>
              <a:t>не є </a:t>
            </a:r>
            <a:r>
              <a:rPr lang="ru-RU" sz="4000" dirty="0" err="1"/>
              <a:t>владою</a:t>
            </a:r>
            <a:r>
              <a:rPr lang="ru-RU" sz="4000" dirty="0"/>
              <a:t> </a:t>
            </a:r>
            <a:r>
              <a:rPr lang="ru-RU" sz="4000" dirty="0" err="1"/>
              <a:t>усього</a:t>
            </a:r>
            <a:r>
              <a:rPr lang="ru-RU" sz="4000" dirty="0"/>
              <a:t> </a:t>
            </a:r>
            <a:r>
              <a:rPr lang="ru-RU" sz="4000" dirty="0" err="1"/>
              <a:t>етносу</a:t>
            </a:r>
            <a:r>
              <a:rPr lang="ru-RU" sz="4000" dirty="0"/>
              <a:t>, а </a:t>
            </a:r>
            <a:r>
              <a:rPr lang="ru-RU" sz="4000" dirty="0" err="1"/>
              <a:t>лише</a:t>
            </a:r>
            <a:r>
              <a:rPr lang="ru-RU" sz="4000" dirty="0"/>
              <a:t> </a:t>
            </a:r>
            <a:r>
              <a:rPr lang="ru-RU" sz="4000" dirty="0" err="1"/>
              <a:t>частини</a:t>
            </a:r>
            <a:r>
              <a:rPr lang="ru-RU" sz="4000" dirty="0"/>
              <a:t> </a:t>
            </a:r>
            <a:r>
              <a:rPr lang="ru-RU" sz="4000" dirty="0" err="1"/>
              <a:t>його</a:t>
            </a:r>
            <a:r>
              <a:rPr lang="ru-RU" sz="4000" dirty="0"/>
              <a:t> </a:t>
            </a:r>
            <a:r>
              <a:rPr lang="ru-RU" sz="4000" dirty="0" err="1"/>
              <a:t>представників</a:t>
            </a:r>
            <a:r>
              <a:rPr lang="ru-RU" sz="4000" dirty="0"/>
              <a:t>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проводять</a:t>
            </a:r>
            <a:r>
              <a:rPr lang="ru-RU" sz="4000" dirty="0"/>
              <a:t> свою </a:t>
            </a:r>
            <a:r>
              <a:rPr lang="ru-RU" sz="4000" dirty="0" err="1"/>
              <a:t>полі­тику</a:t>
            </a:r>
            <a:r>
              <a:rPr lang="ru-RU" sz="4000" dirty="0"/>
              <a:t> </a:t>
            </a:r>
            <a:r>
              <a:rPr lang="ru-RU" sz="4000" dirty="0" err="1"/>
              <a:t>від</a:t>
            </a:r>
            <a:r>
              <a:rPr lang="ru-RU" sz="4000" dirty="0"/>
              <a:t> </a:t>
            </a:r>
            <a:r>
              <a:rPr lang="ru-RU" sz="4000" dirty="0" err="1"/>
              <a:t>імені</a:t>
            </a:r>
            <a:r>
              <a:rPr lang="ru-RU" sz="4000" dirty="0"/>
              <a:t> </a:t>
            </a:r>
            <a:r>
              <a:rPr lang="ru-RU" sz="4000" dirty="0" err="1"/>
              <a:t>певної</a:t>
            </a:r>
            <a:r>
              <a:rPr lang="ru-RU" sz="4000" dirty="0"/>
              <a:t> </a:t>
            </a:r>
            <a:r>
              <a:rPr lang="ru-RU" sz="4000" dirty="0" err="1"/>
              <a:t>етнічної</a:t>
            </a:r>
            <a:r>
              <a:rPr lang="ru-RU" sz="4000" dirty="0"/>
              <a:t> </a:t>
            </a:r>
            <a:r>
              <a:rPr lang="ru-RU" sz="4000" dirty="0" err="1"/>
              <a:t>групи</a:t>
            </a:r>
            <a:r>
              <a:rPr lang="ru-RU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52663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Заангажованість поняття «</a:t>
            </a:r>
            <a:r>
              <a:rPr lang="uk-UA" dirty="0" err="1" smtClean="0"/>
              <a:t>Етнократія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Етнократичними</a:t>
            </a:r>
            <a:r>
              <a:rPr lang="uk-UA" dirty="0" smtClean="0"/>
              <a:t> можуть назвати навіть держави, які ставлять обов’язковою вимогу володіти державною мовою!</a:t>
            </a:r>
          </a:p>
          <a:p>
            <a:endParaRPr lang="uk-UA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2852935"/>
            <a:ext cx="9048750" cy="399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124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етнократія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-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особлива</a:t>
            </a:r>
            <a:r>
              <a:rPr lang="ru-RU" b="1" dirty="0"/>
              <a:t> форма </a:t>
            </a:r>
            <a:r>
              <a:rPr lang="ru-RU" b="1" dirty="0" err="1"/>
              <a:t>владарювання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імені</a:t>
            </a:r>
            <a:r>
              <a:rPr lang="ru-RU" b="1" dirty="0"/>
              <a:t> </a:t>
            </a:r>
            <a:r>
              <a:rPr lang="ru-RU" b="1" dirty="0" err="1"/>
              <a:t>певної</a:t>
            </a:r>
            <a:r>
              <a:rPr lang="ru-RU" b="1" dirty="0"/>
              <a:t> </a:t>
            </a:r>
            <a:r>
              <a:rPr lang="ru-RU" b="1" dirty="0" err="1"/>
              <a:t>етнічної</a:t>
            </a:r>
            <a:r>
              <a:rPr lang="ru-RU" b="1" dirty="0"/>
              <a:t> </a:t>
            </a:r>
            <a:r>
              <a:rPr lang="ru-RU" b="1" dirty="0" err="1"/>
              <a:t>спільноти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недемократичного </a:t>
            </a:r>
            <a:r>
              <a:rPr lang="ru-RU" b="1" dirty="0" err="1"/>
              <a:t>політичного</a:t>
            </a:r>
            <a:r>
              <a:rPr lang="ru-RU" b="1" dirty="0"/>
              <a:t> </a:t>
            </a:r>
            <a:r>
              <a:rPr lang="ru-RU" b="1" dirty="0" smtClean="0"/>
              <a:t>режиму</a:t>
            </a:r>
          </a:p>
          <a:p>
            <a:endParaRPr lang="uk-UA" b="1" dirty="0"/>
          </a:p>
          <a:p>
            <a:r>
              <a:rPr lang="uk-UA" b="1" dirty="0" smtClean="0"/>
              <a:t>Всі </a:t>
            </a:r>
            <a:r>
              <a:rPr lang="uk-UA" b="1" dirty="0" err="1" smtClean="0"/>
              <a:t>етнократії</a:t>
            </a:r>
            <a:r>
              <a:rPr lang="uk-UA" b="1" dirty="0" smtClean="0"/>
              <a:t> – тоталітарні або авторитарні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588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480</TotalTime>
  <Words>1012</Words>
  <Application>Microsoft Office PowerPoint</Application>
  <PresentationFormat>Экран (4:3)</PresentationFormat>
  <Paragraphs>105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Ясность</vt:lpstr>
      <vt:lpstr>Етнічність у політичних режимах </vt:lpstr>
      <vt:lpstr>Етнократія – характерна для авторитарних і тоталітарних режимів</vt:lpstr>
      <vt:lpstr> підходи до трак­тування етнократії.  </vt:lpstr>
      <vt:lpstr>Ідеологічний підхід</vt:lpstr>
      <vt:lpstr>Презентация PowerPoint</vt:lpstr>
      <vt:lpstr>Колективістський підхід</vt:lpstr>
      <vt:lpstr>Але!!!</vt:lpstr>
      <vt:lpstr>Заангажованість поняття «Етнократія»</vt:lpstr>
      <vt:lpstr>етнократія</vt:lpstr>
      <vt:lpstr>Ознаки етнократії</vt:lpstr>
      <vt:lpstr>Приклади етнократії</vt:lpstr>
      <vt:lpstr>Нацистська Німеччина </vt:lpstr>
      <vt:lpstr>типології етнократичних режимів</vt:lpstr>
      <vt:lpstr>Ж. Т. Тощенко</vt:lpstr>
      <vt:lpstr>Роман Коршук</vt:lpstr>
      <vt:lpstr>У демократичних режимах:</vt:lpstr>
      <vt:lpstr>Ліберальна демократія</vt:lpstr>
      <vt:lpstr>політика «позитивної дії»</vt:lpstr>
      <vt:lpstr>Недоліки: </vt:lpstr>
      <vt:lpstr>етнічна демократія</vt:lpstr>
      <vt:lpstr>Ознаки:</vt:lpstr>
      <vt:lpstr>приклади</vt:lpstr>
      <vt:lpstr>Етнократія = етнічна демократія???</vt:lpstr>
      <vt:lpstr>демократія міжетнічної згоди</vt:lpstr>
      <vt:lpstr>Аренд Лейпхарт </vt:lpstr>
      <vt:lpstr>Критика співсуспільної демократії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Етнічність у політичних режимах </dc:title>
  <dc:creator>User</dc:creator>
  <cp:lastModifiedBy>User</cp:lastModifiedBy>
  <cp:revision>14</cp:revision>
  <dcterms:created xsi:type="dcterms:W3CDTF">2020-10-28T19:17:34Z</dcterms:created>
  <dcterms:modified xsi:type="dcterms:W3CDTF">2021-10-19T14:26:52Z</dcterms:modified>
</cp:coreProperties>
</file>