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42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720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63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894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794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2073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084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397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5008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465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361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153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636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653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265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644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16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209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320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err="1" smtClean="0"/>
              <a:t>Курортні</a:t>
            </a:r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dirty="0" err="1" smtClean="0"/>
              <a:t>ресурси</a:t>
            </a:r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dirty="0" err="1" smtClean="0"/>
              <a:t>світу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Норвегія</a:t>
            </a:r>
            <a:r>
              <a:rPr lang="ru-RU" dirty="0" smtClean="0"/>
              <a:t>, </a:t>
            </a:r>
            <a:r>
              <a:rPr lang="ru-RU" dirty="0" err="1" smtClean="0"/>
              <a:t>Фінляндія</a:t>
            </a:r>
            <a:r>
              <a:rPr lang="ru-RU" dirty="0" smtClean="0"/>
              <a:t>, </a:t>
            </a:r>
            <a:r>
              <a:rPr lang="ru-RU" dirty="0" err="1" smtClean="0"/>
              <a:t>Швеція</a:t>
            </a:r>
            <a:r>
              <a:rPr lang="ru-RU" dirty="0" smtClean="0"/>
              <a:t>, </a:t>
            </a:r>
            <a:r>
              <a:rPr lang="ru-RU" dirty="0" err="1" smtClean="0"/>
              <a:t>Данія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766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Швеція</a:t>
            </a:r>
            <a:r>
              <a:rPr lang="ru-RU" dirty="0" smtClean="0"/>
              <a:t>. </a:t>
            </a:r>
            <a:r>
              <a:rPr lang="ru-RU" dirty="0" err="1" smtClean="0"/>
              <a:t>Бальнеологічні</a:t>
            </a:r>
            <a:r>
              <a:rPr lang="ru-RU" dirty="0" smtClean="0"/>
              <a:t> </a:t>
            </a:r>
            <a:r>
              <a:rPr lang="ru-RU" dirty="0" err="1" smtClean="0"/>
              <a:t>курорти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Швеція</a:t>
            </a:r>
            <a:r>
              <a:rPr lang="ru-RU" dirty="0"/>
              <a:t> </a:t>
            </a:r>
            <a:r>
              <a:rPr lang="ru-RU" dirty="0" err="1"/>
              <a:t>приваблює</a:t>
            </a:r>
            <a:r>
              <a:rPr lang="ru-RU" dirty="0"/>
              <a:t> </a:t>
            </a:r>
            <a:r>
              <a:rPr lang="ru-RU" dirty="0" err="1"/>
              <a:t>туристів</a:t>
            </a:r>
            <a:r>
              <a:rPr lang="ru-RU" dirty="0"/>
              <a:t> </a:t>
            </a:r>
            <a:r>
              <a:rPr lang="ru-RU" dirty="0" err="1"/>
              <a:t>незвичайними</a:t>
            </a:r>
            <a:r>
              <a:rPr lang="ru-RU" dirty="0"/>
              <a:t> </a:t>
            </a:r>
            <a:r>
              <a:rPr lang="ru-RU" dirty="0" err="1"/>
              <a:t>оздоровчими</a:t>
            </a:r>
            <a:r>
              <a:rPr lang="ru-RU" dirty="0"/>
              <a:t> курортами, основою </a:t>
            </a:r>
            <a:r>
              <a:rPr lang="ru-RU" dirty="0" err="1"/>
              <a:t>яких</a:t>
            </a:r>
            <a:r>
              <a:rPr lang="ru-RU" dirty="0"/>
              <a:t> є </a:t>
            </a:r>
            <a:r>
              <a:rPr lang="ru-RU" dirty="0" err="1"/>
              <a:t>термальні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 у </a:t>
            </a:r>
            <a:r>
              <a:rPr lang="ru-RU" dirty="0" err="1"/>
              <a:t>Лунндебрні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невелике</a:t>
            </a:r>
            <a:r>
              <a:rPr lang="ru-RU" dirty="0"/>
              <a:t> </a:t>
            </a:r>
            <a:r>
              <a:rPr lang="ru-RU" dirty="0" err="1"/>
              <a:t>бальнеологічне</a:t>
            </a:r>
            <a:r>
              <a:rPr lang="ru-RU" dirty="0"/>
              <a:t> </a:t>
            </a:r>
            <a:r>
              <a:rPr lang="ru-RU" dirty="0" err="1"/>
              <a:t>курортне</a:t>
            </a:r>
            <a:r>
              <a:rPr lang="ru-RU" dirty="0"/>
              <a:t> </a:t>
            </a:r>
            <a:r>
              <a:rPr lang="ru-RU" dirty="0" err="1"/>
              <a:t>місто</a:t>
            </a:r>
            <a:r>
              <a:rPr lang="ru-RU" dirty="0"/>
              <a:t>, яке </a:t>
            </a:r>
            <a:r>
              <a:rPr lang="ru-RU" dirty="0" err="1"/>
              <a:t>вважається</a:t>
            </a:r>
            <a:r>
              <a:rPr lang="ru-RU" dirty="0"/>
              <a:t> одним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найпопулярніших</a:t>
            </a:r>
            <a:r>
              <a:rPr lang="ru-RU" dirty="0"/>
              <a:t> у </a:t>
            </a:r>
            <a:r>
              <a:rPr lang="ru-RU" dirty="0" err="1"/>
              <a:t>Швеції</a:t>
            </a:r>
            <a:r>
              <a:rPr lang="ru-RU" dirty="0"/>
              <a:t>. Тут </a:t>
            </a:r>
            <a:r>
              <a:rPr lang="ru-RU" dirty="0" err="1"/>
              <a:t>знаходяться</a:t>
            </a:r>
            <a:r>
              <a:rPr lang="ru-RU" dirty="0"/>
              <a:t> </a:t>
            </a:r>
            <a:r>
              <a:rPr lang="ru-RU" dirty="0" err="1"/>
              <a:t>гарячі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 з </a:t>
            </a:r>
            <a:r>
              <a:rPr lang="ru-RU" dirty="0" err="1"/>
              <a:t>цілющими</a:t>
            </a:r>
            <a:r>
              <a:rPr lang="ru-RU" dirty="0"/>
              <a:t> водами, </a:t>
            </a:r>
            <a:r>
              <a:rPr lang="ru-RU" dirty="0" err="1"/>
              <a:t>насиченими</a:t>
            </a:r>
            <a:r>
              <a:rPr lang="ru-RU" dirty="0"/>
              <a:t> </a:t>
            </a:r>
            <a:r>
              <a:rPr lang="ru-RU" dirty="0" err="1"/>
              <a:t>мінералами</a:t>
            </a:r>
            <a:r>
              <a:rPr lang="ru-RU" dirty="0"/>
              <a:t>. Вода </a:t>
            </a:r>
            <a:r>
              <a:rPr lang="ru-RU" dirty="0" err="1"/>
              <a:t>допомагає</a:t>
            </a:r>
            <a:r>
              <a:rPr lang="ru-RU" dirty="0"/>
              <a:t> </a:t>
            </a:r>
            <a:r>
              <a:rPr lang="ru-RU" dirty="0" err="1"/>
              <a:t>позбавитися</a:t>
            </a:r>
            <a:r>
              <a:rPr lang="ru-RU" dirty="0"/>
              <a:t> </a:t>
            </a:r>
            <a:r>
              <a:rPr lang="ru-RU" dirty="0" err="1"/>
              <a:t>багатьох</a:t>
            </a:r>
            <a:r>
              <a:rPr lang="ru-RU" dirty="0"/>
              <a:t> хвороб і благотворно </a:t>
            </a:r>
            <a:r>
              <a:rPr lang="ru-RU" dirty="0" err="1"/>
              <a:t>впливає</a:t>
            </a:r>
            <a:r>
              <a:rPr lang="ru-RU" dirty="0"/>
              <a:t> на стан </a:t>
            </a:r>
            <a:r>
              <a:rPr lang="ru-RU" dirty="0" err="1"/>
              <a:t>шкіри</a:t>
            </a:r>
            <a:r>
              <a:rPr lang="ru-RU" dirty="0"/>
              <a:t>, </a:t>
            </a:r>
            <a:r>
              <a:rPr lang="ru-RU" dirty="0" err="1"/>
              <a:t>роблячи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красивішою</a:t>
            </a:r>
            <a:r>
              <a:rPr lang="ru-RU" dirty="0"/>
              <a:t> і </a:t>
            </a:r>
            <a:r>
              <a:rPr lang="ru-RU" dirty="0" err="1"/>
              <a:t>доглянутою</a:t>
            </a:r>
            <a:r>
              <a:rPr lang="ru-RU" dirty="0"/>
              <a:t>. </a:t>
            </a:r>
            <a:r>
              <a:rPr lang="ru-RU" dirty="0" err="1"/>
              <a:t>Крім</a:t>
            </a:r>
            <a:r>
              <a:rPr lang="ru-RU" dirty="0"/>
              <a:t> того, тут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оздоровчих</a:t>
            </a:r>
            <a:r>
              <a:rPr lang="ru-RU" dirty="0"/>
              <a:t> саун та </a:t>
            </a:r>
            <a:r>
              <a:rPr lang="ru-RU" dirty="0" err="1"/>
              <a:t>басейнів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спортивних</a:t>
            </a:r>
            <a:r>
              <a:rPr lang="ru-RU" dirty="0"/>
              <a:t> </a:t>
            </a:r>
            <a:r>
              <a:rPr lang="ru-RU" dirty="0" err="1"/>
              <a:t>центрів</a:t>
            </a:r>
            <a:r>
              <a:rPr lang="ru-RU" dirty="0"/>
              <a:t>, </a:t>
            </a:r>
            <a:r>
              <a:rPr lang="ru-RU" dirty="0" err="1"/>
              <a:t>масажних</a:t>
            </a:r>
            <a:r>
              <a:rPr lang="ru-RU" dirty="0"/>
              <a:t> </a:t>
            </a:r>
            <a:r>
              <a:rPr lang="ru-RU" dirty="0" err="1"/>
              <a:t>кабінетів</a:t>
            </a:r>
            <a:r>
              <a:rPr lang="ru-RU" dirty="0"/>
              <a:t> та </a:t>
            </a:r>
            <a:r>
              <a:rPr lang="ru-RU" dirty="0" err="1"/>
              <a:t>косметологічних</a:t>
            </a:r>
            <a:r>
              <a:rPr lang="ru-RU" dirty="0"/>
              <a:t> </a:t>
            </a:r>
            <a:r>
              <a:rPr lang="ru-RU" dirty="0" err="1"/>
              <a:t>комплексів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1471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Швеція</a:t>
            </a:r>
            <a:r>
              <a:rPr lang="ru-RU" dirty="0"/>
              <a:t>. </a:t>
            </a:r>
            <a:r>
              <a:rPr lang="ru-RU" dirty="0" err="1"/>
              <a:t>Бальнеологічні</a:t>
            </a:r>
            <a:r>
              <a:rPr lang="ru-RU" dirty="0"/>
              <a:t> </a:t>
            </a:r>
            <a:r>
              <a:rPr lang="ru-RU" dirty="0" err="1"/>
              <a:t>курорти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Бальнеогрязелікувальний</a:t>
            </a:r>
            <a:r>
              <a:rPr lang="ru-RU" dirty="0"/>
              <a:t> курорт </a:t>
            </a:r>
            <a:r>
              <a:rPr lang="ru-RU" dirty="0" err="1" smtClean="0"/>
              <a:t>Роннебю</a:t>
            </a:r>
            <a:r>
              <a:rPr lang="ru-RU" dirty="0" smtClean="0"/>
              <a:t>, </a:t>
            </a:r>
            <a:r>
              <a:rPr lang="ru-RU" dirty="0"/>
              <a:t>з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мінеральними</a:t>
            </a:r>
            <a:r>
              <a:rPr lang="ru-RU" dirty="0"/>
              <a:t> та </a:t>
            </a:r>
            <a:r>
              <a:rPr lang="ru-RU" dirty="0" err="1"/>
              <a:t>грязьовими</a:t>
            </a:r>
            <a:r>
              <a:rPr lang="ru-RU" dirty="0"/>
              <a:t> ваннами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визнаний</a:t>
            </a:r>
            <a:r>
              <a:rPr lang="ru-RU" dirty="0"/>
              <a:t> </a:t>
            </a:r>
            <a:r>
              <a:rPr lang="ru-RU" dirty="0" err="1"/>
              <a:t>ідеальним</a:t>
            </a:r>
            <a:r>
              <a:rPr lang="ru-RU" dirty="0"/>
              <a:t> </a:t>
            </a:r>
            <a:r>
              <a:rPr lang="ru-RU" dirty="0" err="1"/>
              <a:t>місцем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для </a:t>
            </a:r>
            <a:r>
              <a:rPr lang="ru-RU" dirty="0" err="1"/>
              <a:t>лікування</a:t>
            </a:r>
            <a:r>
              <a:rPr lang="ru-RU" dirty="0"/>
              <a:t> та </a:t>
            </a:r>
            <a:r>
              <a:rPr lang="ru-RU" dirty="0" err="1"/>
              <a:t>зміцнення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, але й просто для </a:t>
            </a:r>
            <a:r>
              <a:rPr lang="ru-RU" dirty="0" err="1"/>
              <a:t>якісного</a:t>
            </a:r>
            <a:r>
              <a:rPr lang="ru-RU" dirty="0"/>
              <a:t> </a:t>
            </a:r>
            <a:r>
              <a:rPr lang="ru-RU" dirty="0" err="1"/>
              <a:t>відпочинку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891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Швеція</a:t>
            </a:r>
            <a:r>
              <a:rPr lang="ru-RU" dirty="0" smtClean="0"/>
              <a:t>. </a:t>
            </a:r>
            <a:r>
              <a:rPr lang="ru-RU" dirty="0" err="1" smtClean="0"/>
              <a:t>Гірськолижні</a:t>
            </a:r>
            <a:r>
              <a:rPr lang="ru-RU" dirty="0" smtClean="0"/>
              <a:t> </a:t>
            </a:r>
            <a:r>
              <a:rPr lang="ru-RU" dirty="0" err="1" smtClean="0"/>
              <a:t>курорти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 </a:t>
            </a:r>
            <a:r>
              <a:rPr lang="ru-RU" dirty="0" err="1"/>
              <a:t>Гірськолижні</a:t>
            </a:r>
            <a:r>
              <a:rPr lang="ru-RU" dirty="0"/>
              <a:t> </a:t>
            </a:r>
            <a:r>
              <a:rPr lang="ru-RU" dirty="0" err="1"/>
              <a:t>курорти</a:t>
            </a:r>
            <a:r>
              <a:rPr lang="ru-RU" dirty="0"/>
              <a:t> </a:t>
            </a:r>
            <a:r>
              <a:rPr lang="ru-RU" dirty="0" err="1"/>
              <a:t>Швеції</a:t>
            </a:r>
            <a:r>
              <a:rPr lang="ru-RU" dirty="0"/>
              <a:t> не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численні</a:t>
            </a:r>
            <a:r>
              <a:rPr lang="ru-RU" dirty="0"/>
              <a:t>. Але в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якість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замінює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. </a:t>
            </a:r>
            <a:r>
              <a:rPr lang="ru-RU" dirty="0" err="1"/>
              <a:t>Саме</a:t>
            </a:r>
            <a:r>
              <a:rPr lang="ru-RU" dirty="0"/>
              <a:t> у </a:t>
            </a:r>
            <a:r>
              <a:rPr lang="ru-RU" dirty="0" err="1"/>
              <a:t>Швеції</a:t>
            </a:r>
            <a:r>
              <a:rPr lang="ru-RU" dirty="0"/>
              <a:t> </a:t>
            </a:r>
            <a:r>
              <a:rPr lang="ru-RU" dirty="0" err="1" smtClean="0"/>
              <a:t>розташований</a:t>
            </a:r>
            <a:r>
              <a:rPr lang="ru-RU" dirty="0" smtClean="0"/>
              <a:t> </a:t>
            </a:r>
            <a:r>
              <a:rPr lang="ru-RU" dirty="0" err="1" smtClean="0"/>
              <a:t>найбільший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всій</a:t>
            </a:r>
            <a:r>
              <a:rPr lang="ru-RU" dirty="0"/>
              <a:t> </a:t>
            </a:r>
            <a:r>
              <a:rPr lang="ru-RU" dirty="0" err="1"/>
              <a:t>Північній</a:t>
            </a:r>
            <a:r>
              <a:rPr lang="ru-RU" dirty="0"/>
              <a:t> </a:t>
            </a:r>
            <a:r>
              <a:rPr lang="ru-RU" dirty="0" err="1" smtClean="0"/>
              <a:t>Європі</a:t>
            </a:r>
            <a:r>
              <a:rPr lang="ru-RU" dirty="0" smtClean="0"/>
              <a:t> курорт </a:t>
            </a:r>
            <a:r>
              <a:rPr lang="ru-RU" dirty="0"/>
              <a:t>– </a:t>
            </a:r>
            <a:r>
              <a:rPr lang="en-US" dirty="0" err="1"/>
              <a:t>Sälen</a:t>
            </a:r>
            <a:r>
              <a:rPr lang="en-US" dirty="0"/>
              <a:t> (</a:t>
            </a:r>
            <a:r>
              <a:rPr lang="ru-RU" dirty="0"/>
              <a:t>Селен).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сміливо</a:t>
            </a:r>
            <a:r>
              <a:rPr lang="ru-RU" dirty="0"/>
              <a:t> </a:t>
            </a:r>
            <a:r>
              <a:rPr lang="ru-RU" dirty="0" err="1"/>
              <a:t>включати</a:t>
            </a:r>
            <a:r>
              <a:rPr lang="ru-RU" dirty="0"/>
              <a:t> в </a:t>
            </a:r>
            <a:r>
              <a:rPr lang="ru-RU" dirty="0" err="1"/>
              <a:t>визначні</a:t>
            </a:r>
            <a:r>
              <a:rPr lang="ru-RU" dirty="0"/>
              <a:t> </a:t>
            </a:r>
            <a:r>
              <a:rPr lang="ru-RU" dirty="0" err="1"/>
              <a:t>пам'ятки</a:t>
            </a:r>
            <a:r>
              <a:rPr lang="ru-RU" dirty="0"/>
              <a:t> </a:t>
            </a:r>
            <a:r>
              <a:rPr lang="ru-RU" dirty="0" err="1"/>
              <a:t>Швеції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8463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Швеція</a:t>
            </a:r>
            <a:r>
              <a:rPr lang="ru-RU" dirty="0"/>
              <a:t>. </a:t>
            </a:r>
            <a:r>
              <a:rPr lang="ru-RU" dirty="0" err="1"/>
              <a:t>Гірськолижні</a:t>
            </a:r>
            <a:r>
              <a:rPr lang="ru-RU" dirty="0"/>
              <a:t> </a:t>
            </a:r>
            <a:r>
              <a:rPr lang="ru-RU" dirty="0" err="1"/>
              <a:t>курорти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  До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 </a:t>
            </a:r>
            <a:r>
              <a:rPr lang="ru-RU" dirty="0" err="1"/>
              <a:t>чотири</a:t>
            </a:r>
            <a:r>
              <a:rPr lang="ru-RU" dirty="0"/>
              <a:t> </a:t>
            </a:r>
            <a:r>
              <a:rPr lang="ru-RU" dirty="0" err="1"/>
              <a:t>знамениті</a:t>
            </a:r>
            <a:r>
              <a:rPr lang="ru-RU" dirty="0"/>
              <a:t> в </a:t>
            </a:r>
            <a:r>
              <a:rPr lang="ru-RU" dirty="0" err="1"/>
              <a:t>усьому</a:t>
            </a:r>
            <a:r>
              <a:rPr lang="ru-RU" dirty="0"/>
              <a:t> </a:t>
            </a:r>
            <a:r>
              <a:rPr lang="ru-RU" dirty="0" err="1"/>
              <a:t>світі</a:t>
            </a:r>
            <a:r>
              <a:rPr lang="ru-RU" dirty="0"/>
              <a:t> </a:t>
            </a:r>
            <a:r>
              <a:rPr lang="ru-RU" dirty="0" err="1"/>
              <a:t>гірськолижні</a:t>
            </a:r>
            <a:r>
              <a:rPr lang="ru-RU" dirty="0"/>
              <a:t> </a:t>
            </a:r>
            <a:r>
              <a:rPr lang="ru-RU" dirty="0" err="1"/>
              <a:t>курорти</a:t>
            </a:r>
            <a:r>
              <a:rPr lang="ru-RU" dirty="0"/>
              <a:t>: </a:t>
            </a:r>
            <a:r>
              <a:rPr lang="ru-RU" dirty="0" err="1"/>
              <a:t>Хегф'єлет</a:t>
            </a:r>
            <a:r>
              <a:rPr lang="ru-RU" dirty="0"/>
              <a:t> (</a:t>
            </a:r>
            <a:r>
              <a:rPr lang="en-US" dirty="0" err="1"/>
              <a:t>Högfjället</a:t>
            </a:r>
            <a:r>
              <a:rPr lang="en-US" dirty="0"/>
              <a:t>), </a:t>
            </a:r>
            <a:r>
              <a:rPr lang="ru-RU" dirty="0" err="1"/>
              <a:t>Хюндф'єлет</a:t>
            </a:r>
            <a:r>
              <a:rPr lang="ru-RU" dirty="0"/>
              <a:t> (</a:t>
            </a:r>
            <a:r>
              <a:rPr lang="en-US" dirty="0" err="1"/>
              <a:t>Hundfjället</a:t>
            </a:r>
            <a:r>
              <a:rPr lang="en-US" dirty="0"/>
              <a:t>), </a:t>
            </a:r>
            <a:r>
              <a:rPr lang="ru-RU" dirty="0" err="1"/>
              <a:t>Ліндваллен</a:t>
            </a:r>
            <a:r>
              <a:rPr lang="ru-RU" dirty="0"/>
              <a:t> (</a:t>
            </a:r>
            <a:r>
              <a:rPr lang="en-US" dirty="0" err="1"/>
              <a:t>Lindvallen</a:t>
            </a:r>
            <a:r>
              <a:rPr lang="en-US" dirty="0"/>
              <a:t>) </a:t>
            </a:r>
            <a:r>
              <a:rPr lang="ru-RU" dirty="0"/>
              <a:t>і </a:t>
            </a:r>
            <a:r>
              <a:rPr lang="ru-RU" dirty="0" err="1"/>
              <a:t>Тандодален</a:t>
            </a:r>
            <a:r>
              <a:rPr lang="ru-RU" dirty="0"/>
              <a:t> (</a:t>
            </a:r>
            <a:r>
              <a:rPr lang="en-US" dirty="0" err="1"/>
              <a:t>Tandådalen</a:t>
            </a:r>
            <a:r>
              <a:rPr lang="en-US" dirty="0"/>
              <a:t>). </a:t>
            </a:r>
            <a:r>
              <a:rPr lang="ru-RU" dirty="0" err="1"/>
              <a:t>Цілих</a:t>
            </a:r>
            <a:r>
              <a:rPr lang="ru-RU" dirty="0"/>
              <a:t> 116 </a:t>
            </a:r>
            <a:r>
              <a:rPr lang="ru-RU" dirty="0" err="1"/>
              <a:t>обладнаних</a:t>
            </a:r>
            <a:r>
              <a:rPr lang="ru-RU" dirty="0"/>
              <a:t> </a:t>
            </a:r>
            <a:r>
              <a:rPr lang="ru-RU" dirty="0" err="1"/>
              <a:t>спусків</a:t>
            </a:r>
            <a:r>
              <a:rPr lang="ru-RU" dirty="0"/>
              <a:t> та </a:t>
            </a:r>
            <a:r>
              <a:rPr lang="ru-RU" dirty="0" err="1"/>
              <a:t>майже</a:t>
            </a:r>
            <a:r>
              <a:rPr lang="ru-RU" dirty="0"/>
              <a:t> 90 </a:t>
            </a:r>
            <a:r>
              <a:rPr lang="ru-RU" dirty="0" err="1"/>
              <a:t>витягів</a:t>
            </a:r>
            <a:r>
              <a:rPr lang="ru-RU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155497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Данія</a:t>
            </a:r>
            <a:r>
              <a:rPr lang="ru-RU" dirty="0" smtClean="0"/>
              <a:t>. </a:t>
            </a:r>
            <a:r>
              <a:rPr lang="ru-RU" dirty="0" err="1" smtClean="0"/>
              <a:t>Бальнеологічні</a:t>
            </a:r>
            <a:r>
              <a:rPr lang="ru-RU" dirty="0" smtClean="0"/>
              <a:t> </a:t>
            </a:r>
            <a:r>
              <a:rPr lang="ru-RU" dirty="0" err="1" smtClean="0"/>
              <a:t>курорти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Термальними</a:t>
            </a:r>
            <a:r>
              <a:rPr lang="ru-RU" dirty="0"/>
              <a:t> курортами </a:t>
            </a:r>
            <a:r>
              <a:rPr lang="ru-RU" dirty="0" err="1"/>
              <a:t>Данія</a:t>
            </a:r>
            <a:r>
              <a:rPr lang="ru-RU" dirty="0"/>
              <a:t> </a:t>
            </a:r>
            <a:r>
              <a:rPr lang="ru-RU" dirty="0" err="1"/>
              <a:t>похвалитися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, </a:t>
            </a:r>
            <a:r>
              <a:rPr lang="ru-RU" dirty="0" err="1"/>
              <a:t>проте</a:t>
            </a:r>
            <a:r>
              <a:rPr lang="ru-RU" dirty="0"/>
              <a:t> практично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міста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порадують</a:t>
            </a:r>
            <a:r>
              <a:rPr lang="ru-RU" dirty="0"/>
              <a:t> </a:t>
            </a:r>
            <a:r>
              <a:rPr lang="ru-RU" dirty="0" err="1"/>
              <a:t>якісними</a:t>
            </a:r>
            <a:r>
              <a:rPr lang="ru-RU" dirty="0"/>
              <a:t> </a:t>
            </a:r>
            <a:r>
              <a:rPr lang="ru-RU" dirty="0" err="1"/>
              <a:t>spa-готелями</a:t>
            </a:r>
            <a:r>
              <a:rPr lang="ru-RU" dirty="0"/>
              <a:t>. </a:t>
            </a:r>
            <a:r>
              <a:rPr lang="ru-RU" dirty="0" err="1"/>
              <a:t>Найбільше</a:t>
            </a:r>
            <a:r>
              <a:rPr lang="ru-RU" dirty="0"/>
              <a:t> </a:t>
            </a:r>
            <a:r>
              <a:rPr lang="ru-RU" dirty="0" err="1"/>
              <a:t>лікувальних</a:t>
            </a:r>
            <a:r>
              <a:rPr lang="ru-RU" dirty="0"/>
              <a:t> </a:t>
            </a:r>
            <a:r>
              <a:rPr lang="ru-RU" dirty="0" err="1"/>
              <a:t>готелів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на </a:t>
            </a:r>
            <a:r>
              <a:rPr lang="ru-RU" dirty="0" err="1"/>
              <a:t>узбережжі</a:t>
            </a:r>
            <a:r>
              <a:rPr lang="ru-RU" dirty="0"/>
              <a:t>. </a:t>
            </a:r>
            <a:r>
              <a:rPr lang="ru-RU" dirty="0" err="1"/>
              <a:t>Популярні</a:t>
            </a:r>
            <a:r>
              <a:rPr lang="ru-RU" dirty="0"/>
              <a:t> </a:t>
            </a:r>
            <a:r>
              <a:rPr lang="ru-RU" dirty="0" err="1"/>
              <a:t>spa-готелі</a:t>
            </a:r>
            <a:r>
              <a:rPr lang="ru-RU" dirty="0"/>
              <a:t> у </a:t>
            </a:r>
            <a:r>
              <a:rPr lang="ru-RU" dirty="0" err="1"/>
              <a:t>Копенгагені</a:t>
            </a:r>
            <a:r>
              <a:rPr lang="ru-RU" dirty="0"/>
              <a:t>, </a:t>
            </a:r>
            <a:r>
              <a:rPr lang="ru-RU" dirty="0" err="1"/>
              <a:t>Орхусі</a:t>
            </a:r>
            <a:r>
              <a:rPr lang="ru-RU" dirty="0"/>
              <a:t>, </a:t>
            </a:r>
            <a:r>
              <a:rPr lang="ru-RU" dirty="0" err="1"/>
              <a:t>Ольборзі</a:t>
            </a:r>
            <a:r>
              <a:rPr lang="ru-RU" dirty="0"/>
              <a:t> та на </a:t>
            </a:r>
            <a:r>
              <a:rPr lang="ru-RU" dirty="0" err="1"/>
              <a:t>острові</a:t>
            </a:r>
            <a:r>
              <a:rPr lang="ru-RU" dirty="0"/>
              <a:t> </a:t>
            </a:r>
            <a:r>
              <a:rPr lang="ru-RU" dirty="0" err="1"/>
              <a:t>Фюн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741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Данія</a:t>
            </a:r>
            <a:r>
              <a:rPr lang="ru-RU" dirty="0" smtClean="0"/>
              <a:t>. </a:t>
            </a:r>
            <a:r>
              <a:rPr lang="ru-RU" dirty="0" err="1" smtClean="0"/>
              <a:t>Гірськолижні</a:t>
            </a:r>
            <a:r>
              <a:rPr lang="ru-RU" dirty="0" smtClean="0"/>
              <a:t> </a:t>
            </a:r>
            <a:r>
              <a:rPr lang="ru-RU" dirty="0" err="1" smtClean="0"/>
              <a:t>курорти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Серйозних</a:t>
            </a:r>
            <a:r>
              <a:rPr lang="ru-RU" dirty="0"/>
              <a:t> </a:t>
            </a:r>
            <a:r>
              <a:rPr lang="ru-RU" dirty="0" err="1"/>
              <a:t>гірських</a:t>
            </a:r>
            <a:r>
              <a:rPr lang="ru-RU" dirty="0"/>
              <a:t> </a:t>
            </a:r>
            <a:r>
              <a:rPr lang="ru-RU" dirty="0" err="1"/>
              <a:t>масивів</a:t>
            </a:r>
            <a:r>
              <a:rPr lang="ru-RU" dirty="0"/>
              <a:t> у </a:t>
            </a:r>
            <a:r>
              <a:rPr lang="ru-RU" dirty="0" err="1"/>
              <a:t>країні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, </a:t>
            </a:r>
            <a:r>
              <a:rPr lang="ru-RU" dirty="0" err="1"/>
              <a:t>гірськолижні</a:t>
            </a:r>
            <a:r>
              <a:rPr lang="ru-RU" dirty="0"/>
              <a:t> </a:t>
            </a:r>
            <a:r>
              <a:rPr lang="ru-RU" dirty="0" err="1"/>
              <a:t>курорти</a:t>
            </a:r>
            <a:r>
              <a:rPr lang="ru-RU" dirty="0"/>
              <a:t> </a:t>
            </a:r>
            <a:r>
              <a:rPr lang="ru-RU" dirty="0" err="1"/>
              <a:t>Данії</a:t>
            </a:r>
            <a:r>
              <a:rPr lang="ru-RU" dirty="0"/>
              <a:t> </a:t>
            </a:r>
            <a:r>
              <a:rPr lang="ru-RU" dirty="0" err="1"/>
              <a:t>розташовуються</a:t>
            </a:r>
            <a:r>
              <a:rPr lang="ru-RU" dirty="0"/>
              <a:t> на невеликих </a:t>
            </a:r>
            <a:r>
              <a:rPr lang="ru-RU" dirty="0" err="1"/>
              <a:t>пагорбах</a:t>
            </a:r>
            <a:r>
              <a:rPr lang="ru-RU" dirty="0"/>
              <a:t>. </a:t>
            </a:r>
            <a:r>
              <a:rPr lang="ru-RU" dirty="0" err="1"/>
              <a:t>Лижні</a:t>
            </a:r>
            <a:r>
              <a:rPr lang="ru-RU" dirty="0"/>
              <a:t> </a:t>
            </a:r>
            <a:r>
              <a:rPr lang="ru-RU" dirty="0" err="1"/>
              <a:t>центри</a:t>
            </a:r>
            <a:r>
              <a:rPr lang="ru-RU" dirty="0"/>
              <a:t> </a:t>
            </a:r>
            <a:r>
              <a:rPr lang="ru-RU" dirty="0" err="1"/>
              <a:t>популярні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і </a:t>
            </a:r>
            <a:r>
              <a:rPr lang="ru-RU" dirty="0" err="1"/>
              <a:t>лижників-початківців</a:t>
            </a:r>
            <a:r>
              <a:rPr lang="ru-RU" dirty="0"/>
              <a:t>.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датських</a:t>
            </a:r>
            <a:r>
              <a:rPr lang="ru-RU" dirty="0"/>
              <a:t> </a:t>
            </a:r>
            <a:r>
              <a:rPr lang="ru-RU" dirty="0" err="1"/>
              <a:t>гірськолижних</a:t>
            </a:r>
            <a:r>
              <a:rPr lang="ru-RU" dirty="0"/>
              <a:t> трас </a:t>
            </a:r>
            <a:r>
              <a:rPr lang="ru-RU" dirty="0" err="1"/>
              <a:t>обладнані</a:t>
            </a:r>
            <a:r>
              <a:rPr lang="ru-RU" dirty="0"/>
              <a:t> </a:t>
            </a:r>
            <a:r>
              <a:rPr lang="ru-RU" dirty="0" err="1"/>
              <a:t>штучним</a:t>
            </a:r>
            <a:r>
              <a:rPr lang="ru-RU" dirty="0"/>
              <a:t> </a:t>
            </a:r>
            <a:r>
              <a:rPr lang="ru-RU" dirty="0" err="1"/>
              <a:t>покриттям</a:t>
            </a:r>
            <a:r>
              <a:rPr lang="ru-RU" dirty="0"/>
              <a:t>, так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кататися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усього</a:t>
            </a:r>
            <a:r>
              <a:rPr lang="ru-RU" dirty="0"/>
              <a:t> року. </a:t>
            </a:r>
            <a:r>
              <a:rPr lang="ru-RU" dirty="0" err="1"/>
              <a:t>Найпопулярнішим</a:t>
            </a:r>
            <a:r>
              <a:rPr lang="ru-RU" dirty="0"/>
              <a:t> </a:t>
            </a:r>
            <a:r>
              <a:rPr lang="ru-RU" dirty="0" err="1"/>
              <a:t>гірськолижним</a:t>
            </a:r>
            <a:r>
              <a:rPr lang="ru-RU" dirty="0"/>
              <a:t> центром </a:t>
            </a:r>
            <a:r>
              <a:rPr lang="ru-RU" dirty="0" err="1"/>
              <a:t>Данії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 </a:t>
            </a:r>
            <a:r>
              <a:rPr lang="ru-RU" dirty="0" err="1"/>
              <a:t>Сілкеборг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порадує</a:t>
            </a:r>
            <a:r>
              <a:rPr lang="ru-RU" dirty="0"/>
              <a:t> </a:t>
            </a:r>
            <a:r>
              <a:rPr lang="ru-RU" dirty="0" err="1"/>
              <a:t>нейлоновим</a:t>
            </a:r>
            <a:r>
              <a:rPr lang="ru-RU" dirty="0"/>
              <a:t> </a:t>
            </a:r>
            <a:r>
              <a:rPr lang="ru-RU" dirty="0" err="1"/>
              <a:t>лижним</a:t>
            </a:r>
            <a:r>
              <a:rPr lang="ru-RU" dirty="0"/>
              <a:t> треком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витягами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105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Данія</a:t>
            </a:r>
            <a:r>
              <a:rPr lang="ru-RU" dirty="0"/>
              <a:t>. </a:t>
            </a:r>
            <a:r>
              <a:rPr lang="ru-RU" dirty="0" err="1"/>
              <a:t>Гірськолижні</a:t>
            </a:r>
            <a:r>
              <a:rPr lang="ru-RU" dirty="0"/>
              <a:t> </a:t>
            </a:r>
            <a:r>
              <a:rPr lang="ru-RU" dirty="0" err="1"/>
              <a:t>курорти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На </a:t>
            </a:r>
            <a:r>
              <a:rPr lang="ru-RU" dirty="0" err="1"/>
              <a:t>північ</a:t>
            </a:r>
            <a:r>
              <a:rPr lang="ru-RU" dirty="0"/>
              <a:t> </a:t>
            </a:r>
            <a:r>
              <a:rPr lang="ru-RU" dirty="0" err="1"/>
              <a:t>Ютландії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один </a:t>
            </a:r>
            <a:r>
              <a:rPr lang="ru-RU" dirty="0" err="1"/>
              <a:t>гірськолижний</a:t>
            </a:r>
            <a:r>
              <a:rPr lang="ru-RU" dirty="0"/>
              <a:t> курорт </a:t>
            </a:r>
            <a:r>
              <a:rPr lang="ru-RU" dirty="0" err="1"/>
              <a:t>держави</a:t>
            </a:r>
            <a:r>
              <a:rPr lang="ru-RU" dirty="0"/>
              <a:t> – </a:t>
            </a:r>
            <a:r>
              <a:rPr lang="ru-RU" dirty="0" err="1"/>
              <a:t>Ранум</a:t>
            </a:r>
            <a:r>
              <a:rPr lang="ru-RU" dirty="0"/>
              <a:t>. </a:t>
            </a:r>
            <a:r>
              <a:rPr lang="ru-RU" dirty="0" err="1"/>
              <a:t>Місто</a:t>
            </a:r>
            <a:r>
              <a:rPr lang="ru-RU" dirty="0"/>
              <a:t> </a:t>
            </a:r>
            <a:r>
              <a:rPr lang="ru-RU" dirty="0" err="1"/>
              <a:t>цікаве</a:t>
            </a:r>
            <a:r>
              <a:rPr lang="ru-RU" dirty="0"/>
              <a:t> </a:t>
            </a:r>
            <a:r>
              <a:rPr lang="ru-RU" dirty="0" err="1"/>
              <a:t>гірськолижним</a:t>
            </a:r>
            <a:r>
              <a:rPr lang="ru-RU" dirty="0"/>
              <a:t> центром. Створено і </a:t>
            </a:r>
            <a:r>
              <a:rPr lang="ru-RU" dirty="0" err="1"/>
              <a:t>комплекси</a:t>
            </a:r>
            <a:r>
              <a:rPr lang="ru-RU" dirty="0"/>
              <a:t> </a:t>
            </a:r>
            <a:r>
              <a:rPr lang="ru-RU" dirty="0" err="1"/>
              <a:t>біля</a:t>
            </a:r>
            <a:r>
              <a:rPr lang="ru-RU" dirty="0"/>
              <a:t> Копенгагена, де </a:t>
            </a:r>
            <a:r>
              <a:rPr lang="ru-RU" dirty="0" err="1"/>
              <a:t>знаходиться</a:t>
            </a:r>
            <a:r>
              <a:rPr lang="ru-RU" dirty="0"/>
              <a:t> </a:t>
            </a:r>
            <a:r>
              <a:rPr lang="ru-RU" dirty="0" err="1"/>
              <a:t>крита</a:t>
            </a:r>
            <a:r>
              <a:rPr lang="ru-RU" dirty="0"/>
              <a:t> </a:t>
            </a:r>
            <a:r>
              <a:rPr lang="ru-RU" dirty="0" err="1"/>
              <a:t>ковзанка</a:t>
            </a:r>
            <a:r>
              <a:rPr lang="ru-RU" dirty="0"/>
              <a:t>.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датські</a:t>
            </a:r>
            <a:r>
              <a:rPr lang="ru-RU" dirty="0"/>
              <a:t> </a:t>
            </a:r>
            <a:r>
              <a:rPr lang="ru-RU" dirty="0" err="1"/>
              <a:t>гірськолижні</a:t>
            </a:r>
            <a:r>
              <a:rPr lang="ru-RU" dirty="0"/>
              <a:t> </a:t>
            </a:r>
            <a:r>
              <a:rPr lang="ru-RU" dirty="0" err="1"/>
              <a:t>центри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прокати </a:t>
            </a:r>
            <a:r>
              <a:rPr lang="ru-RU" dirty="0" err="1"/>
              <a:t>спорядження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оснащені</a:t>
            </a:r>
            <a:r>
              <a:rPr lang="ru-RU" dirty="0"/>
              <a:t> </a:t>
            </a:r>
            <a:r>
              <a:rPr lang="ru-RU" dirty="0" err="1"/>
              <a:t>зручними</a:t>
            </a:r>
            <a:r>
              <a:rPr lang="ru-RU" dirty="0"/>
              <a:t> </a:t>
            </a:r>
            <a:r>
              <a:rPr lang="ru-RU" dirty="0" err="1"/>
              <a:t>готелями</a:t>
            </a:r>
            <a:r>
              <a:rPr lang="ru-RU" dirty="0"/>
              <a:t>, хостелами та </a:t>
            </a:r>
            <a:r>
              <a:rPr lang="ru-RU" dirty="0" err="1"/>
              <a:t>розвиненою</a:t>
            </a:r>
            <a:r>
              <a:rPr lang="ru-RU" dirty="0"/>
              <a:t> </a:t>
            </a:r>
            <a:r>
              <a:rPr lang="ru-RU" dirty="0" err="1"/>
              <a:t>інфраструктурою</a:t>
            </a:r>
            <a:r>
              <a:rPr lang="ru-RU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212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Норвегія</a:t>
            </a:r>
            <a:r>
              <a:rPr lang="ru-RU" dirty="0" smtClean="0"/>
              <a:t>. </a:t>
            </a:r>
            <a:r>
              <a:rPr lang="ru-RU" dirty="0" err="1" smtClean="0"/>
              <a:t>Бальнеологічні</a:t>
            </a:r>
            <a:r>
              <a:rPr lang="ru-RU" dirty="0" smtClean="0"/>
              <a:t> </a:t>
            </a:r>
            <a:r>
              <a:rPr lang="ru-RU" dirty="0" err="1" smtClean="0"/>
              <a:t>курорти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/>
            <a:r>
              <a:rPr lang="ru-RU" sz="3800" dirty="0" err="1"/>
              <a:t>Норвегія</a:t>
            </a:r>
            <a:r>
              <a:rPr lang="ru-RU" sz="3800" dirty="0"/>
              <a:t>, </a:t>
            </a:r>
            <a:r>
              <a:rPr lang="ru-RU" sz="3800" dirty="0" err="1"/>
              <a:t>багата</a:t>
            </a:r>
            <a:r>
              <a:rPr lang="ru-RU" sz="3800" dirty="0"/>
              <a:t> великими </a:t>
            </a:r>
            <a:r>
              <a:rPr lang="ru-RU" sz="3800" dirty="0" err="1"/>
              <a:t>лісами</a:t>
            </a:r>
            <a:r>
              <a:rPr lang="ru-RU" sz="3800" dirty="0"/>
              <a:t>, </a:t>
            </a:r>
            <a:r>
              <a:rPr lang="ru-RU" sz="3800" dirty="0" err="1"/>
              <a:t>дивовижними</a:t>
            </a:r>
            <a:r>
              <a:rPr lang="ru-RU" sz="3800" dirty="0"/>
              <a:t> </a:t>
            </a:r>
            <a:r>
              <a:rPr lang="ru-RU" sz="3800" dirty="0" err="1"/>
              <a:t>фіордами</a:t>
            </a:r>
            <a:r>
              <a:rPr lang="ru-RU" sz="3800" dirty="0"/>
              <a:t>, </a:t>
            </a:r>
            <a:r>
              <a:rPr lang="ru-RU" sz="3800" dirty="0" err="1"/>
              <a:t>незліченними</a:t>
            </a:r>
            <a:r>
              <a:rPr lang="ru-RU" sz="3800" dirty="0"/>
              <a:t> озерами і </a:t>
            </a:r>
            <a:r>
              <a:rPr lang="ru-RU" sz="3800" dirty="0" err="1"/>
              <a:t>водоспадами</a:t>
            </a:r>
            <a:r>
              <a:rPr lang="ru-RU" sz="3800" dirty="0"/>
              <a:t>, </a:t>
            </a:r>
            <a:r>
              <a:rPr lang="uk-UA" sz="3800" dirty="0" smtClean="0"/>
              <a:t>якнайкраще</a:t>
            </a:r>
            <a:r>
              <a:rPr lang="ru-RU" sz="3800" dirty="0" smtClean="0"/>
              <a:t> </a:t>
            </a:r>
            <a:r>
              <a:rPr lang="ru-RU" sz="3800" dirty="0" err="1"/>
              <a:t>підходить</a:t>
            </a:r>
            <a:r>
              <a:rPr lang="ru-RU" sz="3800" dirty="0"/>
              <a:t> для </a:t>
            </a:r>
            <a:r>
              <a:rPr lang="ru-RU" sz="3800" dirty="0" err="1"/>
              <a:t>оздоровлення</a:t>
            </a:r>
            <a:r>
              <a:rPr lang="ru-RU" sz="3800" dirty="0"/>
              <a:t> та </a:t>
            </a:r>
            <a:r>
              <a:rPr lang="ru-RU" sz="3800" dirty="0" err="1"/>
              <a:t>лікування</a:t>
            </a:r>
            <a:r>
              <a:rPr lang="ru-RU" sz="3800" dirty="0"/>
              <a:t>. На </a:t>
            </a:r>
            <a:r>
              <a:rPr lang="ru-RU" sz="3800" dirty="0" err="1"/>
              <a:t>території</a:t>
            </a:r>
            <a:r>
              <a:rPr lang="ru-RU" sz="3800" dirty="0"/>
              <a:t> </a:t>
            </a:r>
            <a:r>
              <a:rPr lang="ru-RU" sz="3800" dirty="0" err="1"/>
              <a:t>королівства</a:t>
            </a:r>
            <a:r>
              <a:rPr lang="ru-RU" sz="3800" dirty="0"/>
              <a:t> </a:t>
            </a:r>
            <a:r>
              <a:rPr lang="ru-RU" sz="3800" dirty="0" err="1"/>
              <a:t>розташовано</a:t>
            </a:r>
            <a:r>
              <a:rPr lang="ru-RU" sz="3800" dirty="0"/>
              <a:t> </a:t>
            </a:r>
            <a:r>
              <a:rPr lang="ru-RU" sz="3800" dirty="0" err="1"/>
              <a:t>кілька</a:t>
            </a:r>
            <a:r>
              <a:rPr lang="ru-RU" sz="3800" dirty="0"/>
              <a:t> </a:t>
            </a:r>
            <a:r>
              <a:rPr lang="ru-RU" sz="3800" dirty="0" err="1"/>
              <a:t>курортів</a:t>
            </a:r>
            <a:r>
              <a:rPr lang="ru-RU" sz="3800" dirty="0"/>
              <a:t> такого </a:t>
            </a:r>
            <a:r>
              <a:rPr lang="ru-RU" sz="3800" dirty="0" err="1"/>
              <a:t>профілю</a:t>
            </a:r>
            <a:r>
              <a:rPr lang="ru-RU" sz="3800" dirty="0"/>
              <a:t>, але </a:t>
            </a:r>
            <a:r>
              <a:rPr lang="ru-RU" sz="3800" dirty="0" err="1"/>
              <a:t>найвідомішим</a:t>
            </a:r>
            <a:r>
              <a:rPr lang="ru-RU" sz="3800" dirty="0"/>
              <a:t> з них є </a:t>
            </a:r>
            <a:r>
              <a:rPr lang="ru-RU" sz="3800" dirty="0" err="1"/>
              <a:t>Мудум</a:t>
            </a:r>
            <a:r>
              <a:rPr lang="ru-RU" sz="3800" dirty="0"/>
              <a:t> – </a:t>
            </a:r>
            <a:r>
              <a:rPr lang="ru-RU" sz="3800" dirty="0" err="1"/>
              <a:t>справжня</a:t>
            </a:r>
            <a:r>
              <a:rPr lang="ru-RU" sz="3800" dirty="0"/>
              <a:t> </a:t>
            </a:r>
            <a:r>
              <a:rPr lang="ru-RU" sz="3800" dirty="0" err="1"/>
              <a:t>бальнеологічна</a:t>
            </a:r>
            <a:r>
              <a:rPr lang="ru-RU" sz="3800" dirty="0"/>
              <a:t> </a:t>
            </a:r>
            <a:r>
              <a:rPr lang="ru-RU" sz="3800" dirty="0" err="1"/>
              <a:t>скарбниця</a:t>
            </a:r>
            <a:r>
              <a:rPr lang="ru-RU" sz="3800" dirty="0"/>
              <a:t> </a:t>
            </a:r>
            <a:r>
              <a:rPr lang="ru-RU" sz="3800" dirty="0" err="1"/>
              <a:t>країни</a:t>
            </a:r>
            <a:r>
              <a:rPr lang="ru-RU" sz="3800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092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Норвегія</a:t>
            </a:r>
            <a:r>
              <a:rPr lang="ru-RU" dirty="0"/>
              <a:t>. </a:t>
            </a:r>
            <a:r>
              <a:rPr lang="ru-RU" dirty="0" err="1" smtClean="0"/>
              <a:t>Бальнеологічні</a:t>
            </a:r>
            <a:r>
              <a:rPr lang="ru-RU" dirty="0" smtClean="0"/>
              <a:t> </a:t>
            </a:r>
            <a:r>
              <a:rPr lang="ru-RU" dirty="0" err="1" smtClean="0"/>
              <a:t>курорти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Головна </a:t>
            </a:r>
            <a:r>
              <a:rPr lang="ru-RU" dirty="0" err="1"/>
              <a:t>бальнеологічна</a:t>
            </a:r>
            <a:r>
              <a:rPr lang="ru-RU" dirty="0"/>
              <a:t> </a:t>
            </a:r>
            <a:r>
              <a:rPr lang="ru-RU" dirty="0" err="1"/>
              <a:t>визначна</a:t>
            </a:r>
            <a:r>
              <a:rPr lang="ru-RU" dirty="0"/>
              <a:t> </a:t>
            </a:r>
            <a:r>
              <a:rPr lang="ru-RU" dirty="0" err="1"/>
              <a:t>пам'ятка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славиться </a:t>
            </a:r>
            <a:r>
              <a:rPr lang="ru-RU" dirty="0" err="1"/>
              <a:t>надзвичайно</a:t>
            </a:r>
            <a:r>
              <a:rPr lang="ru-RU" dirty="0"/>
              <a:t> </a:t>
            </a:r>
            <a:r>
              <a:rPr lang="ru-RU" dirty="0" err="1"/>
              <a:t>м'яким</a:t>
            </a:r>
            <a:r>
              <a:rPr lang="ru-RU" dirty="0"/>
              <a:t> </a:t>
            </a:r>
            <a:r>
              <a:rPr lang="ru-RU" dirty="0" err="1"/>
              <a:t>кліматом</a:t>
            </a:r>
            <a:r>
              <a:rPr lang="ru-RU" dirty="0"/>
              <a:t>, </a:t>
            </a:r>
            <a:r>
              <a:rPr lang="ru-RU" dirty="0" err="1"/>
              <a:t>мінеральними</a:t>
            </a:r>
            <a:r>
              <a:rPr lang="ru-RU" dirty="0"/>
              <a:t> </a:t>
            </a:r>
            <a:r>
              <a:rPr lang="ru-RU" dirty="0" err="1"/>
              <a:t>джерелами</a:t>
            </a:r>
            <a:r>
              <a:rPr lang="ru-RU" dirty="0"/>
              <a:t>. </a:t>
            </a:r>
            <a:r>
              <a:rPr lang="ru-RU" dirty="0" err="1"/>
              <a:t>Місцеві</a:t>
            </a:r>
            <a:r>
              <a:rPr lang="ru-RU" dirty="0"/>
              <a:t> </a:t>
            </a:r>
            <a:r>
              <a:rPr lang="ru-RU" dirty="0" err="1"/>
              <a:t>залізисті</a:t>
            </a:r>
            <a:r>
              <a:rPr lang="ru-RU" dirty="0"/>
              <a:t> води </a:t>
            </a:r>
            <a:r>
              <a:rPr lang="ru-RU" dirty="0" err="1"/>
              <a:t>здатні</a:t>
            </a:r>
            <a:r>
              <a:rPr lang="ru-RU" dirty="0"/>
              <a:t> </a:t>
            </a:r>
            <a:r>
              <a:rPr lang="ru-RU" dirty="0" err="1"/>
              <a:t>творити</a:t>
            </a:r>
            <a:r>
              <a:rPr lang="ru-RU" dirty="0"/>
              <a:t> чудеса, </a:t>
            </a:r>
            <a:r>
              <a:rPr lang="ru-RU" dirty="0" err="1"/>
              <a:t>рятуючи</a:t>
            </a:r>
            <a:r>
              <a:rPr lang="ru-RU" dirty="0"/>
              <a:t> </a:t>
            </a:r>
            <a:r>
              <a:rPr lang="ru-RU" dirty="0" err="1"/>
              <a:t>пацієнтів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недуг. </a:t>
            </a:r>
            <a:r>
              <a:rPr lang="ru-RU" dirty="0" err="1"/>
              <a:t>Основна</a:t>
            </a:r>
            <a:r>
              <a:rPr lang="ru-RU" dirty="0"/>
              <a:t> </a:t>
            </a:r>
            <a:r>
              <a:rPr lang="ru-RU" dirty="0" err="1"/>
              <a:t>спеціалізація</a:t>
            </a:r>
            <a:r>
              <a:rPr lang="ru-RU" dirty="0"/>
              <a:t> курорту –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 </a:t>
            </a:r>
            <a:r>
              <a:rPr lang="ru-RU" dirty="0" err="1"/>
              <a:t>нервової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анемії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1860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6343672" cy="709865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Норвегія</a:t>
            </a:r>
            <a:r>
              <a:rPr lang="ru-RU" dirty="0"/>
              <a:t>. </a:t>
            </a:r>
            <a:r>
              <a:rPr lang="ru-RU" dirty="0" err="1" smtClean="0"/>
              <a:t>Бальнеологічні</a:t>
            </a:r>
            <a:r>
              <a:rPr lang="ru-RU" dirty="0" smtClean="0"/>
              <a:t> </a:t>
            </a:r>
            <a:r>
              <a:rPr lang="ru-RU" dirty="0" err="1" smtClean="0"/>
              <a:t>курорти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Для </a:t>
            </a:r>
            <a:r>
              <a:rPr lang="ru-RU" dirty="0" err="1"/>
              <a:t>пацієнтів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захворюваннями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дихання</a:t>
            </a:r>
            <a:r>
              <a:rPr lang="ru-RU" dirty="0"/>
              <a:t> та </a:t>
            </a:r>
            <a:r>
              <a:rPr lang="ru-RU" dirty="0" err="1"/>
              <a:t>порушенням</a:t>
            </a:r>
            <a:r>
              <a:rPr lang="ru-RU" dirty="0"/>
              <a:t> </a:t>
            </a:r>
            <a:r>
              <a:rPr lang="ru-RU" dirty="0" err="1"/>
              <a:t>метаболізму</a:t>
            </a:r>
            <a:r>
              <a:rPr lang="ru-RU" dirty="0"/>
              <a:t> </a:t>
            </a:r>
            <a:r>
              <a:rPr lang="ru-RU" dirty="0" err="1"/>
              <a:t>знахідкою</a:t>
            </a:r>
            <a:r>
              <a:rPr lang="ru-RU" dirty="0"/>
              <a:t> стане </a:t>
            </a:r>
            <a:r>
              <a:rPr lang="ru-RU" dirty="0" err="1"/>
              <a:t>мальовничий</a:t>
            </a:r>
            <a:r>
              <a:rPr lang="ru-RU" dirty="0"/>
              <a:t> </a:t>
            </a:r>
            <a:r>
              <a:rPr lang="ru-RU" dirty="0" err="1"/>
              <a:t>острів</a:t>
            </a:r>
            <a:r>
              <a:rPr lang="ru-RU" dirty="0"/>
              <a:t> </a:t>
            </a:r>
            <a:r>
              <a:rPr lang="ru-RU" dirty="0" err="1"/>
              <a:t>Ханке</a:t>
            </a:r>
            <a:r>
              <a:rPr lang="ru-RU" dirty="0"/>
              <a:t>.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клініки</a:t>
            </a:r>
            <a:r>
              <a:rPr lang="ru-RU" dirty="0"/>
              <a:t> та </a:t>
            </a:r>
            <a:r>
              <a:rPr lang="ru-RU" dirty="0" err="1"/>
              <a:t>санаторії</a:t>
            </a:r>
            <a:r>
              <a:rPr lang="ru-RU" dirty="0"/>
              <a:t> </a:t>
            </a:r>
            <a:r>
              <a:rPr lang="ru-RU" dirty="0" err="1"/>
              <a:t>підходять</a:t>
            </a:r>
            <a:r>
              <a:rPr lang="ru-RU" dirty="0"/>
              <a:t> для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функціональних</a:t>
            </a:r>
            <a:r>
              <a:rPr lang="ru-RU" dirty="0"/>
              <a:t> </a:t>
            </a:r>
            <a:r>
              <a:rPr lang="ru-RU" dirty="0" err="1"/>
              <a:t>розладів</a:t>
            </a:r>
            <a:r>
              <a:rPr lang="ru-RU" dirty="0"/>
              <a:t> </a:t>
            </a:r>
            <a:r>
              <a:rPr lang="ru-RU" dirty="0" err="1"/>
              <a:t>нервової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507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Норвегія</a:t>
            </a:r>
            <a:r>
              <a:rPr lang="ru-RU" dirty="0"/>
              <a:t>. </a:t>
            </a:r>
            <a:r>
              <a:rPr lang="ru-RU" dirty="0" err="1"/>
              <a:t>Бальнеологічні</a:t>
            </a:r>
            <a:r>
              <a:rPr lang="ru-RU" dirty="0"/>
              <a:t> </a:t>
            </a:r>
            <a:r>
              <a:rPr lang="ru-RU" dirty="0" err="1"/>
              <a:t>курорти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Саннефіорд</a:t>
            </a:r>
            <a:r>
              <a:rPr lang="ru-RU" dirty="0"/>
              <a:t> і </a:t>
            </a:r>
            <a:r>
              <a:rPr lang="ru-RU" dirty="0" err="1"/>
              <a:t>Ларвік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відносяться</a:t>
            </a:r>
            <a:r>
              <a:rPr lang="ru-RU" dirty="0"/>
              <a:t> до </a:t>
            </a:r>
            <a:r>
              <a:rPr lang="ru-RU" dirty="0" err="1"/>
              <a:t>області</a:t>
            </a:r>
            <a:r>
              <a:rPr lang="ru-RU" dirty="0"/>
              <a:t> </a:t>
            </a:r>
            <a:r>
              <a:rPr lang="ru-RU" dirty="0" err="1"/>
              <a:t>Вестфолль</a:t>
            </a:r>
            <a:r>
              <a:rPr lang="ru-RU" dirty="0"/>
              <a:t>. Як і </a:t>
            </a:r>
            <a:r>
              <a:rPr lang="ru-RU" dirty="0" err="1"/>
              <a:t>Мудум</a:t>
            </a:r>
            <a:r>
              <a:rPr lang="ru-RU" dirty="0"/>
              <a:t> і </a:t>
            </a:r>
            <a:r>
              <a:rPr lang="ru-RU" dirty="0" err="1"/>
              <a:t>Ханке</a:t>
            </a:r>
            <a:r>
              <a:rPr lang="ru-RU" dirty="0"/>
              <a:t>,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курорти</a:t>
            </a:r>
            <a:r>
              <a:rPr lang="ru-RU" dirty="0"/>
              <a:t>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відновити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, </a:t>
            </a:r>
            <a:r>
              <a:rPr lang="ru-RU" dirty="0" err="1"/>
              <a:t>зміцнити</a:t>
            </a:r>
            <a:r>
              <a:rPr lang="ru-RU" dirty="0"/>
              <a:t> </a:t>
            </a:r>
            <a:r>
              <a:rPr lang="ru-RU" dirty="0" err="1"/>
              <a:t>імунітет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цілющої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</a:t>
            </a:r>
            <a:r>
              <a:rPr lang="ru-RU" dirty="0" err="1"/>
              <a:t>океанічного</a:t>
            </a:r>
            <a:r>
              <a:rPr lang="ru-RU" dirty="0"/>
              <a:t> </a:t>
            </a:r>
            <a:r>
              <a:rPr lang="ru-RU" dirty="0" err="1"/>
              <a:t>клімату</a:t>
            </a:r>
            <a:r>
              <a:rPr lang="ru-RU" dirty="0"/>
              <a:t>. Але не </a:t>
            </a:r>
            <a:r>
              <a:rPr lang="ru-RU" dirty="0" err="1"/>
              <a:t>тільки</a:t>
            </a:r>
            <a:r>
              <a:rPr lang="ru-RU" dirty="0"/>
              <a:t>.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Саннефіорд</a:t>
            </a:r>
            <a:r>
              <a:rPr lang="ru-RU" dirty="0"/>
              <a:t> та </a:t>
            </a:r>
            <a:r>
              <a:rPr lang="ru-RU" dirty="0" err="1"/>
              <a:t>Ларвік</a:t>
            </a:r>
            <a:r>
              <a:rPr lang="ru-RU" dirty="0"/>
              <a:t> є </a:t>
            </a:r>
            <a:r>
              <a:rPr lang="ru-RU" dirty="0" err="1"/>
              <a:t>бальнеогрязевими</a:t>
            </a:r>
            <a:r>
              <a:rPr lang="ru-RU" dirty="0"/>
              <a:t> центрами, де </a:t>
            </a:r>
            <a:r>
              <a:rPr lang="ru-RU" dirty="0" err="1"/>
              <a:t>лікують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хлоридних</a:t>
            </a:r>
            <a:r>
              <a:rPr lang="ru-RU" dirty="0"/>
              <a:t> </a:t>
            </a:r>
            <a:r>
              <a:rPr lang="ru-RU" dirty="0" err="1"/>
              <a:t>натрієвих</a:t>
            </a:r>
            <a:r>
              <a:rPr lang="ru-RU" dirty="0"/>
              <a:t> вод </a:t>
            </a:r>
            <a:r>
              <a:rPr lang="ru-RU" dirty="0" err="1"/>
              <a:t>мінеральних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, </a:t>
            </a:r>
            <a:r>
              <a:rPr lang="ru-RU" dirty="0" err="1"/>
              <a:t>багатих</a:t>
            </a:r>
            <a:r>
              <a:rPr lang="ru-RU" dirty="0"/>
              <a:t> на </a:t>
            </a:r>
            <a:r>
              <a:rPr lang="ru-RU" dirty="0" err="1"/>
              <a:t>сульфіди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763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989734"/>
          </a:xfrm>
        </p:spPr>
        <p:txBody>
          <a:bodyPr/>
          <a:lstStyle/>
          <a:p>
            <a:r>
              <a:rPr lang="ru-RU" dirty="0" err="1" smtClean="0"/>
              <a:t>Норвегія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err="1" smtClean="0"/>
              <a:t>Гірськолижні</a:t>
            </a:r>
            <a:r>
              <a:rPr lang="ru-RU" dirty="0" smtClean="0"/>
              <a:t> </a:t>
            </a:r>
            <a:r>
              <a:rPr lang="ru-RU" dirty="0" err="1" smtClean="0"/>
              <a:t>курорти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Гірськолижні</a:t>
            </a:r>
            <a:r>
              <a:rPr lang="ru-RU" dirty="0"/>
              <a:t> тури до </a:t>
            </a:r>
            <a:r>
              <a:rPr lang="ru-RU" dirty="0" err="1"/>
              <a:t>Норвегії</a:t>
            </a:r>
            <a:r>
              <a:rPr lang="ru-RU" dirty="0"/>
              <a:t> </a:t>
            </a:r>
            <a:r>
              <a:rPr lang="ru-RU" dirty="0" err="1"/>
              <a:t>незмінно</a:t>
            </a:r>
            <a:r>
              <a:rPr lang="ru-RU" dirty="0"/>
              <a:t> </a:t>
            </a:r>
            <a:r>
              <a:rPr lang="ru-RU" dirty="0" err="1"/>
              <a:t>користуються</a:t>
            </a:r>
            <a:r>
              <a:rPr lang="ru-RU" dirty="0"/>
              <a:t> </a:t>
            </a:r>
            <a:r>
              <a:rPr lang="ru-RU" dirty="0" err="1"/>
              <a:t>популярністю</a:t>
            </a:r>
            <a:r>
              <a:rPr lang="ru-RU" dirty="0"/>
              <a:t>. </a:t>
            </a:r>
            <a:r>
              <a:rPr lang="ru-RU" dirty="0" err="1"/>
              <a:t>Вважається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тут </a:t>
            </a:r>
            <a:r>
              <a:rPr lang="ru-RU" dirty="0" err="1"/>
              <a:t>знаходяться</a:t>
            </a:r>
            <a:r>
              <a:rPr lang="ru-RU" dirty="0"/>
              <a:t> </a:t>
            </a:r>
            <a:r>
              <a:rPr lang="ru-RU" dirty="0" err="1"/>
              <a:t>найкращі</a:t>
            </a:r>
            <a:r>
              <a:rPr lang="ru-RU" dirty="0"/>
              <a:t> </a:t>
            </a:r>
            <a:r>
              <a:rPr lang="ru-RU" dirty="0" err="1"/>
              <a:t>курорти</a:t>
            </a:r>
            <a:r>
              <a:rPr lang="ru-RU" dirty="0"/>
              <a:t> та спуски </a:t>
            </a:r>
            <a:r>
              <a:rPr lang="ru-RU" dirty="0" err="1"/>
              <a:t>Скандинавії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наймальовничіші</a:t>
            </a:r>
            <a:r>
              <a:rPr lang="ru-RU" dirty="0"/>
              <a:t> </a:t>
            </a:r>
            <a:r>
              <a:rPr lang="ru-RU" dirty="0" err="1"/>
              <a:t>гірські</a:t>
            </a:r>
            <a:r>
              <a:rPr lang="ru-RU" dirty="0"/>
              <a:t> </a:t>
            </a:r>
            <a:r>
              <a:rPr lang="ru-RU" dirty="0" err="1"/>
              <a:t>ландшафти</a:t>
            </a:r>
            <a:r>
              <a:rPr lang="ru-RU" dirty="0"/>
              <a:t>. Для </a:t>
            </a:r>
            <a:r>
              <a:rPr lang="ru-RU" dirty="0" err="1"/>
              <a:t>зручності</a:t>
            </a:r>
            <a:r>
              <a:rPr lang="ru-RU" dirty="0"/>
              <a:t> </a:t>
            </a:r>
            <a:r>
              <a:rPr lang="ru-RU" dirty="0" err="1"/>
              <a:t>туристів</a:t>
            </a:r>
            <a:r>
              <a:rPr lang="ru-RU" dirty="0"/>
              <a:t> </a:t>
            </a:r>
            <a:r>
              <a:rPr lang="ru-RU" dirty="0" err="1"/>
              <a:t>поблизу</a:t>
            </a:r>
            <a:r>
              <a:rPr lang="ru-RU" dirty="0"/>
              <a:t> </a:t>
            </a:r>
            <a:r>
              <a:rPr lang="ru-RU" dirty="0" err="1"/>
              <a:t>схилів</a:t>
            </a:r>
            <a:r>
              <a:rPr lang="ru-RU" dirty="0"/>
              <a:t> </a:t>
            </a:r>
            <a:r>
              <a:rPr lang="ru-RU" dirty="0" err="1"/>
              <a:t>збудовано</a:t>
            </a:r>
            <a:r>
              <a:rPr lang="ru-RU" dirty="0"/>
              <a:t> </a:t>
            </a:r>
            <a:r>
              <a:rPr lang="ru-RU" dirty="0" err="1"/>
              <a:t>численні</a:t>
            </a:r>
            <a:r>
              <a:rPr lang="ru-RU" dirty="0"/>
              <a:t> </a:t>
            </a:r>
            <a:r>
              <a:rPr lang="ru-RU" dirty="0" err="1"/>
              <a:t>пансіонати</a:t>
            </a:r>
            <a:r>
              <a:rPr lang="ru-RU" dirty="0"/>
              <a:t> та </a:t>
            </a:r>
            <a:r>
              <a:rPr lang="ru-RU" dirty="0" err="1"/>
              <a:t>готелі</a:t>
            </a:r>
            <a:r>
              <a:rPr lang="ru-RU" dirty="0"/>
              <a:t>, </a:t>
            </a:r>
            <a:r>
              <a:rPr lang="ru-RU" dirty="0" err="1"/>
              <a:t>працюють</a:t>
            </a:r>
            <a:r>
              <a:rPr lang="ru-RU" dirty="0"/>
              <a:t> </a:t>
            </a:r>
            <a:r>
              <a:rPr lang="ru-RU" dirty="0" err="1"/>
              <a:t>лижні</a:t>
            </a:r>
            <a:r>
              <a:rPr lang="ru-RU" dirty="0"/>
              <a:t> </a:t>
            </a:r>
            <a:r>
              <a:rPr lang="ru-RU" dirty="0" err="1"/>
              <a:t>школи</a:t>
            </a:r>
            <a:r>
              <a:rPr lang="ru-RU" dirty="0"/>
              <a:t>, </a:t>
            </a:r>
            <a:r>
              <a:rPr lang="ru-RU" dirty="0" err="1"/>
              <a:t>функціонують</a:t>
            </a:r>
            <a:r>
              <a:rPr lang="ru-RU" dirty="0"/>
              <a:t> </a:t>
            </a:r>
            <a:r>
              <a:rPr lang="ru-RU" dirty="0" err="1"/>
              <a:t>сучасні</a:t>
            </a:r>
            <a:r>
              <a:rPr lang="ru-RU" dirty="0"/>
              <a:t> </a:t>
            </a:r>
            <a:r>
              <a:rPr lang="ru-RU" dirty="0" err="1"/>
              <a:t>підйомники</a:t>
            </a:r>
            <a:r>
              <a:rPr lang="ru-RU" dirty="0"/>
              <a:t> та </a:t>
            </a:r>
            <a:r>
              <a:rPr lang="ru-RU" dirty="0" err="1"/>
              <a:t>організовуються</a:t>
            </a:r>
            <a:r>
              <a:rPr lang="ru-RU" dirty="0"/>
              <a:t> </a:t>
            </a:r>
            <a:r>
              <a:rPr lang="ru-RU" dirty="0" err="1"/>
              <a:t>розважальні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2892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Норвегія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 err="1"/>
              <a:t>Гірськолижні</a:t>
            </a:r>
            <a:r>
              <a:rPr lang="ru-RU" dirty="0"/>
              <a:t> </a:t>
            </a:r>
            <a:r>
              <a:rPr lang="ru-RU" dirty="0" err="1"/>
              <a:t>курорти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стосується</a:t>
            </a:r>
            <a:r>
              <a:rPr lang="ru-RU" dirty="0"/>
              <a:t> </a:t>
            </a:r>
            <a:r>
              <a:rPr lang="ru-RU" dirty="0" err="1"/>
              <a:t>назв</a:t>
            </a:r>
            <a:r>
              <a:rPr lang="ru-RU" dirty="0"/>
              <a:t> </a:t>
            </a:r>
            <a:r>
              <a:rPr lang="ru-RU" dirty="0" err="1"/>
              <a:t>конкретних</a:t>
            </a:r>
            <a:r>
              <a:rPr lang="ru-RU" dirty="0"/>
              <a:t> </a:t>
            </a:r>
            <a:r>
              <a:rPr lang="ru-RU" dirty="0" err="1"/>
              <a:t>курортів</a:t>
            </a:r>
            <a:r>
              <a:rPr lang="ru-RU" dirty="0"/>
              <a:t>, то </a:t>
            </a:r>
            <a:r>
              <a:rPr lang="ru-RU" dirty="0" err="1"/>
              <a:t>найбільшою</a:t>
            </a:r>
            <a:r>
              <a:rPr lang="ru-RU" dirty="0"/>
              <a:t> </a:t>
            </a:r>
            <a:r>
              <a:rPr lang="ru-RU" dirty="0" err="1"/>
              <a:t>популярністю</a:t>
            </a:r>
            <a:r>
              <a:rPr lang="ru-RU" dirty="0"/>
              <a:t> у </a:t>
            </a:r>
            <a:r>
              <a:rPr lang="ru-RU" dirty="0" err="1"/>
              <a:t>туристів</a:t>
            </a:r>
            <a:r>
              <a:rPr lang="ru-RU" dirty="0"/>
              <a:t> </a:t>
            </a:r>
            <a:r>
              <a:rPr lang="ru-RU" dirty="0" err="1"/>
              <a:t>користуються</a:t>
            </a:r>
            <a:r>
              <a:rPr lang="ru-RU" dirty="0"/>
              <a:t> </a:t>
            </a:r>
            <a:r>
              <a:rPr lang="ru-RU" dirty="0" err="1"/>
              <a:t>Ліллехаммер</a:t>
            </a:r>
            <a:r>
              <a:rPr lang="ru-RU" dirty="0"/>
              <a:t> (і </a:t>
            </a:r>
            <a:r>
              <a:rPr lang="ru-RU" dirty="0" err="1"/>
              <a:t>Хаф'єль</a:t>
            </a:r>
            <a:r>
              <a:rPr lang="ru-RU" dirty="0"/>
              <a:t>, </a:t>
            </a:r>
            <a:r>
              <a:rPr lang="ru-RU" dirty="0" err="1"/>
              <a:t>Квіф'єль</a:t>
            </a:r>
            <a:r>
              <a:rPr lang="ru-RU" dirty="0"/>
              <a:t>, Голо, </a:t>
            </a:r>
            <a:r>
              <a:rPr lang="ru-RU" dirty="0" err="1"/>
              <a:t>Скейкампен</a:t>
            </a:r>
            <a:r>
              <a:rPr lang="ru-RU" dirty="0"/>
              <a:t> і </a:t>
            </a:r>
            <a:r>
              <a:rPr lang="ru-RU" dirty="0" err="1"/>
              <a:t>Шушеен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сусідять</a:t>
            </a:r>
            <a:r>
              <a:rPr lang="ru-RU" dirty="0"/>
              <a:t> з ним), </a:t>
            </a:r>
            <a:r>
              <a:rPr lang="ru-RU" dirty="0" err="1"/>
              <a:t>Гейло</a:t>
            </a:r>
            <a:r>
              <a:rPr lang="ru-RU" dirty="0"/>
              <a:t> (</a:t>
            </a:r>
            <a:r>
              <a:rPr lang="ru-RU" dirty="0" err="1"/>
              <a:t>Яйло</a:t>
            </a:r>
            <a:r>
              <a:rPr lang="ru-RU" dirty="0"/>
              <a:t>), </a:t>
            </a:r>
            <a:r>
              <a:rPr lang="ru-RU" dirty="0" err="1"/>
              <a:t>Хемседал</a:t>
            </a:r>
            <a:r>
              <a:rPr lang="ru-RU" dirty="0"/>
              <a:t> і </a:t>
            </a:r>
            <a:r>
              <a:rPr lang="ru-RU" dirty="0" err="1"/>
              <a:t>Трюсіль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i="1" dirty="0"/>
              <a:t/>
            </a:r>
            <a:br>
              <a:rPr lang="ru-RU" i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858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Фінляндія</a:t>
            </a:r>
            <a:r>
              <a:rPr lang="ru-RU" dirty="0" smtClean="0"/>
              <a:t>. </a:t>
            </a:r>
            <a:r>
              <a:rPr lang="ru-RU" dirty="0" err="1" smtClean="0"/>
              <a:t>Бальнеологічні</a:t>
            </a:r>
            <a:r>
              <a:rPr lang="ru-RU" dirty="0" smtClean="0"/>
              <a:t> </a:t>
            </a:r>
            <a:r>
              <a:rPr lang="ru-RU" dirty="0" err="1" smtClean="0"/>
              <a:t>курорти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Фінляндії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</a:t>
            </a:r>
            <a:r>
              <a:rPr lang="ru-RU" dirty="0" err="1"/>
              <a:t>безліч</a:t>
            </a:r>
            <a:r>
              <a:rPr lang="ru-RU" dirty="0"/>
              <a:t> </a:t>
            </a:r>
            <a:r>
              <a:rPr lang="ru-RU" dirty="0" err="1"/>
              <a:t>відомих</a:t>
            </a:r>
            <a:r>
              <a:rPr lang="ru-RU" dirty="0"/>
              <a:t> у </a:t>
            </a:r>
            <a:r>
              <a:rPr lang="ru-RU" dirty="0" err="1"/>
              <a:t>Європі</a:t>
            </a:r>
            <a:r>
              <a:rPr lang="ru-RU" dirty="0"/>
              <a:t> </a:t>
            </a:r>
            <a:r>
              <a:rPr lang="ru-RU" dirty="0" err="1"/>
              <a:t>санаторіїв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лікуванням</a:t>
            </a:r>
            <a:r>
              <a:rPr lang="ru-RU" dirty="0"/>
              <a:t>. </a:t>
            </a:r>
            <a:r>
              <a:rPr lang="ru-RU" dirty="0" err="1"/>
              <a:t>Терапевтичний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err="1"/>
              <a:t>забезпечується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унікальних</a:t>
            </a:r>
            <a:r>
              <a:rPr lang="ru-RU" dirty="0"/>
              <a:t> </a:t>
            </a:r>
            <a:r>
              <a:rPr lang="ru-RU" dirty="0" err="1"/>
              <a:t>термальних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, </a:t>
            </a:r>
            <a:r>
              <a:rPr lang="ru-RU" dirty="0" err="1" smtClean="0"/>
              <a:t>лікувальних</a:t>
            </a:r>
            <a:r>
              <a:rPr lang="ru-RU" dirty="0" smtClean="0"/>
              <a:t> грязей </a:t>
            </a:r>
            <a:r>
              <a:rPr lang="ru-RU" dirty="0"/>
              <a:t>та </a:t>
            </a:r>
            <a:r>
              <a:rPr lang="ru-RU" dirty="0" err="1"/>
              <a:t>мінеральних</a:t>
            </a:r>
            <a:r>
              <a:rPr lang="ru-RU" dirty="0"/>
              <a:t> вод. Основа </a:t>
            </a:r>
            <a:r>
              <a:rPr lang="ru-RU" dirty="0" err="1"/>
              <a:t>терапії</a:t>
            </a:r>
            <a:r>
              <a:rPr lang="ru-RU" dirty="0"/>
              <a:t> – </a:t>
            </a:r>
            <a:r>
              <a:rPr lang="ru-RU" dirty="0" err="1"/>
              <a:t>питний</a:t>
            </a:r>
            <a:r>
              <a:rPr lang="ru-RU" dirty="0"/>
              <a:t> </a:t>
            </a:r>
            <a:r>
              <a:rPr lang="ru-RU" dirty="0" err="1"/>
              <a:t>прийом</a:t>
            </a:r>
            <a:r>
              <a:rPr lang="ru-RU" dirty="0"/>
              <a:t> </a:t>
            </a:r>
            <a:r>
              <a:rPr lang="ru-RU" dirty="0" err="1"/>
              <a:t>мінеральної</a:t>
            </a:r>
            <a:r>
              <a:rPr lang="ru-RU" dirty="0"/>
              <a:t> води у </a:t>
            </a:r>
            <a:r>
              <a:rPr lang="ru-RU" dirty="0" err="1"/>
              <a:t>поєднанні</a:t>
            </a:r>
            <a:r>
              <a:rPr lang="ru-RU" dirty="0"/>
              <a:t> з </a:t>
            </a:r>
            <a:r>
              <a:rPr lang="ru-RU" dirty="0" err="1"/>
              <a:t>глиняними</a:t>
            </a:r>
            <a:r>
              <a:rPr lang="ru-RU" dirty="0"/>
              <a:t> </a:t>
            </a:r>
            <a:r>
              <a:rPr lang="ru-RU" dirty="0" err="1"/>
              <a:t>обгортаннями</a:t>
            </a:r>
            <a:r>
              <a:rPr lang="ru-RU" dirty="0"/>
              <a:t> та </a:t>
            </a:r>
            <a:r>
              <a:rPr lang="ru-RU" dirty="0" err="1"/>
              <a:t>торф'яними</a:t>
            </a:r>
            <a:r>
              <a:rPr lang="ru-RU" dirty="0"/>
              <a:t> </a:t>
            </a:r>
            <a:r>
              <a:rPr lang="ru-RU" dirty="0" err="1"/>
              <a:t>аплікаціями</a:t>
            </a:r>
            <a:r>
              <a:rPr lang="ru-RU" dirty="0"/>
              <a:t>.. </a:t>
            </a:r>
          </a:p>
        </p:txBody>
      </p:sp>
    </p:spTree>
    <p:extLst>
      <p:ext uri="{BB962C8B-B14F-4D97-AF65-F5344CB8AC3E}">
        <p14:creationId xmlns:p14="http://schemas.microsoft.com/office/powerpoint/2010/main" val="88336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Фінляндія</a:t>
            </a:r>
            <a:r>
              <a:rPr lang="ru-RU" dirty="0"/>
              <a:t>. </a:t>
            </a:r>
            <a:r>
              <a:rPr lang="ru-RU" dirty="0" err="1" smtClean="0"/>
              <a:t>Гірськолижні</a:t>
            </a:r>
            <a:r>
              <a:rPr lang="ru-RU" dirty="0" smtClean="0"/>
              <a:t> </a:t>
            </a:r>
            <a:r>
              <a:rPr lang="ru-RU" dirty="0" err="1" smtClean="0"/>
              <a:t>курорти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 </a:t>
            </a:r>
            <a:r>
              <a:rPr lang="ru-RU" dirty="0" err="1"/>
              <a:t>Фінляндії</a:t>
            </a:r>
            <a:r>
              <a:rPr lang="ru-RU" dirty="0"/>
              <a:t> </a:t>
            </a:r>
            <a:r>
              <a:rPr lang="ru-RU" dirty="0" err="1"/>
              <a:t>налічується</a:t>
            </a:r>
            <a:r>
              <a:rPr lang="ru-RU" dirty="0"/>
              <a:t> 75 </a:t>
            </a:r>
            <a:r>
              <a:rPr lang="ru-RU" dirty="0" err="1"/>
              <a:t>лижних</a:t>
            </a:r>
            <a:r>
              <a:rPr lang="ru-RU" dirty="0"/>
              <a:t> </a:t>
            </a:r>
            <a:r>
              <a:rPr lang="ru-RU" dirty="0" err="1"/>
              <a:t>курортів</a:t>
            </a:r>
            <a:r>
              <a:rPr lang="ru-RU" dirty="0"/>
              <a:t> -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для </a:t>
            </a:r>
            <a:r>
              <a:rPr lang="ru-RU" dirty="0" err="1"/>
              <a:t>країни</a:t>
            </a:r>
            <a:r>
              <a:rPr lang="ru-RU" dirty="0"/>
              <a:t>, де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гір</a:t>
            </a:r>
            <a:r>
              <a:rPr lang="ru-RU" dirty="0"/>
              <a:t>. </a:t>
            </a:r>
            <a:r>
              <a:rPr lang="ru-RU" dirty="0" err="1"/>
              <a:t>Натомість</a:t>
            </a:r>
            <a:r>
              <a:rPr lang="ru-RU" dirty="0"/>
              <a:t> у </a:t>
            </a:r>
            <a:r>
              <a:rPr lang="ru-RU" dirty="0" err="1"/>
              <a:t>Суомі</a:t>
            </a:r>
            <a:r>
              <a:rPr lang="ru-RU" dirty="0"/>
              <a:t> є </a:t>
            </a:r>
            <a:r>
              <a:rPr lang="ru-RU" dirty="0" err="1"/>
              <a:t>безліч</a:t>
            </a:r>
            <a:r>
              <a:rPr lang="ru-RU" dirty="0"/>
              <a:t> сопок,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вкриті</a:t>
            </a:r>
            <a:r>
              <a:rPr lang="ru-RU" dirty="0"/>
              <a:t> </a:t>
            </a:r>
            <a:r>
              <a:rPr lang="ru-RU" dirty="0" err="1"/>
              <a:t>снігом</a:t>
            </a:r>
            <a:r>
              <a:rPr lang="ru-RU" dirty="0"/>
              <a:t> </a:t>
            </a:r>
            <a:r>
              <a:rPr lang="ru-RU" dirty="0" err="1"/>
              <a:t>приблизно</a:t>
            </a:r>
            <a:r>
              <a:rPr lang="ru-RU" dirty="0"/>
              <a:t> 200 </a:t>
            </a:r>
            <a:r>
              <a:rPr lang="ru-RU" dirty="0" err="1"/>
              <a:t>днів</a:t>
            </a:r>
            <a:r>
              <a:rPr lang="ru-RU" dirty="0"/>
              <a:t> на </a:t>
            </a:r>
            <a:r>
              <a:rPr lang="ru-RU" dirty="0" err="1"/>
              <a:t>рік</a:t>
            </a:r>
            <a:r>
              <a:rPr lang="ru-RU" dirty="0"/>
              <a:t>.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північному</a:t>
            </a:r>
            <a:r>
              <a:rPr lang="ru-RU" dirty="0"/>
              <a:t> </a:t>
            </a:r>
            <a:r>
              <a:rPr lang="ru-RU" dirty="0" err="1"/>
              <a:t>клімату</a:t>
            </a:r>
            <a:r>
              <a:rPr lang="ru-RU" dirty="0"/>
              <a:t> та </a:t>
            </a:r>
            <a:r>
              <a:rPr lang="ru-RU" dirty="0" err="1"/>
              <a:t>ефективним</a:t>
            </a:r>
            <a:r>
              <a:rPr lang="ru-RU" dirty="0"/>
              <a:t> </a:t>
            </a:r>
            <a:r>
              <a:rPr lang="ru-RU" dirty="0" err="1"/>
              <a:t>технологіям</a:t>
            </a:r>
            <a:r>
              <a:rPr lang="ru-RU" dirty="0"/>
              <a:t>, </a:t>
            </a:r>
            <a:r>
              <a:rPr lang="ru-RU" dirty="0" err="1"/>
              <a:t>сніговий</a:t>
            </a:r>
            <a:r>
              <a:rPr lang="ru-RU" dirty="0"/>
              <a:t> </a:t>
            </a:r>
            <a:r>
              <a:rPr lang="ru-RU" dirty="0" err="1"/>
              <a:t>покрив</a:t>
            </a:r>
            <a:r>
              <a:rPr lang="ru-RU" dirty="0"/>
              <a:t> практично </a:t>
            </a:r>
            <a:r>
              <a:rPr lang="ru-RU" dirty="0" err="1"/>
              <a:t>гарантований</a:t>
            </a:r>
            <a:r>
              <a:rPr lang="ru-RU" dirty="0"/>
              <a:t> на весь сезон, </a:t>
            </a:r>
            <a:r>
              <a:rPr lang="ru-RU" dirty="0" err="1"/>
              <a:t>який</a:t>
            </a:r>
            <a:r>
              <a:rPr lang="ru-RU" dirty="0"/>
              <a:t>, до </a:t>
            </a:r>
            <a:r>
              <a:rPr lang="ru-RU" dirty="0" err="1"/>
              <a:t>речі</a:t>
            </a:r>
            <a:r>
              <a:rPr lang="ru-RU" dirty="0"/>
              <a:t>, </a:t>
            </a:r>
            <a:r>
              <a:rPr lang="ru-RU" dirty="0" err="1"/>
              <a:t>починається</a:t>
            </a:r>
            <a:r>
              <a:rPr lang="ru-RU" dirty="0"/>
              <a:t> у </a:t>
            </a:r>
            <a:r>
              <a:rPr lang="ru-RU" dirty="0" err="1"/>
              <a:t>жовтні</a:t>
            </a:r>
            <a:r>
              <a:rPr lang="ru-RU" dirty="0"/>
              <a:t> та </a:t>
            </a:r>
            <a:r>
              <a:rPr lang="ru-RU" dirty="0" err="1"/>
              <a:t>триває</a:t>
            </a:r>
            <a:r>
              <a:rPr lang="ru-RU" dirty="0"/>
              <a:t> аж до </a:t>
            </a:r>
            <a:r>
              <a:rPr lang="ru-RU" dirty="0" err="1"/>
              <a:t>травня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1493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Совет директоров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Совет директоров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вет директоров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68</TotalTime>
  <Words>666</Words>
  <Application>Microsoft Office PowerPoint</Application>
  <PresentationFormat>Экран (4:3)</PresentationFormat>
  <Paragraphs>33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Совет директоров</vt:lpstr>
      <vt:lpstr>Курортні  ресурси  світу</vt:lpstr>
      <vt:lpstr>Норвегія. Бальнеологічні курорти</vt:lpstr>
      <vt:lpstr>Норвегія. Бальнеологічні курорти</vt:lpstr>
      <vt:lpstr>Норвегія. Бальнеологічні курорти</vt:lpstr>
      <vt:lpstr>Норвегія. Бальнеологічні курорти</vt:lpstr>
      <vt:lpstr>Норвегія.  Гірськолижні курорти</vt:lpstr>
      <vt:lpstr>Норвегія.  Гірськолижні курорти</vt:lpstr>
      <vt:lpstr>Фінляндія. Бальнеологічні курорти</vt:lpstr>
      <vt:lpstr>Фінляндія. Гірськолижні курорти</vt:lpstr>
      <vt:lpstr>Швеція. Бальнеологічні курорти</vt:lpstr>
      <vt:lpstr>Швеція. Бальнеологічні курорти</vt:lpstr>
      <vt:lpstr>Швеція. Гірськолижні курорти</vt:lpstr>
      <vt:lpstr>Швеція. Гірськолижні курорти</vt:lpstr>
      <vt:lpstr>Данія. Бальнеологічні курорти</vt:lpstr>
      <vt:lpstr>Данія. Гірськолижні курорти</vt:lpstr>
      <vt:lpstr>Данія. Гірськолижні курорти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Курортные ресурсы мира</dc:title>
  <dc:creator>Наташа</dc:creator>
  <cp:lastModifiedBy>User</cp:lastModifiedBy>
  <cp:revision>7</cp:revision>
  <dcterms:created xsi:type="dcterms:W3CDTF">2019-04-09T18:53:56Z</dcterms:created>
  <dcterms:modified xsi:type="dcterms:W3CDTF">2023-03-29T06:46:00Z</dcterms:modified>
</cp:coreProperties>
</file>