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sldIdLst>
    <p:sldId id="256" r:id="rId2"/>
    <p:sldId id="257" r:id="rId3"/>
    <p:sldId id="258" r:id="rId4"/>
    <p:sldId id="259" r:id="rId5"/>
    <p:sldId id="273" r:id="rId6"/>
    <p:sldId id="272" r:id="rId7"/>
    <p:sldId id="274" r:id="rId8"/>
    <p:sldId id="260" r:id="rId9"/>
    <p:sldId id="275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7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D934838-0AE1-4FA6-8BAF-FEA85AB9DE4E}">
          <p14:sldIdLst>
            <p14:sldId id="256"/>
            <p14:sldId id="257"/>
            <p14:sldId id="258"/>
            <p14:sldId id="259"/>
            <p14:sldId id="273"/>
            <p14:sldId id="272"/>
            <p14:sldId id="274"/>
            <p14:sldId id="260"/>
            <p14:sldId id="275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1"/>
            <p14:sldId id="270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408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69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373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341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094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69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735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20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315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713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7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7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045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23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95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775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95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6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99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Обгрунтування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господарських рішень щодо системи підтримки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конкурентноспроможності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60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188" y="989105"/>
            <a:ext cx="5146765" cy="2088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240971" y="3495131"/>
            <a:ext cx="9601200" cy="336286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конкурентоспроможністю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являє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собою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багатофункціональну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комплексу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програмно-цільових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комплексних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блоків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принципом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них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розв’язок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57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110343"/>
            <a:ext cx="9601196" cy="472633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1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межах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надбання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наступальна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коопераційна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7299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01337" y="640080"/>
            <a:ext cx="6074229" cy="556423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синергетичного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конкурентоспроможністю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кардинальної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перебудови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організаційно-господарської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госпрозрахункові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внутрішньофірмового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менеджменту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319" y="1659118"/>
            <a:ext cx="3885510" cy="352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1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666205"/>
            <a:ext cx="9601196" cy="5447211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Реформування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персоналом і трудовою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мотивацією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об’єктивності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для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заслуг,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нетрадиційних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оплати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реорганізації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перепідготовки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менеджменту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66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49087" y="430393"/>
            <a:ext cx="6413862" cy="5578475"/>
          </a:xfrm>
        </p:spPr>
        <p:txBody>
          <a:bodyPr>
            <a:normAutofit fontScale="92500" lnSpcReduction="20000"/>
          </a:bodyPr>
          <a:lstStyle/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Комплексний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передбачає:</a:t>
            </a:r>
          </a:p>
          <a:p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переозброєння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модернізацію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прогресивних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технологічних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ефективної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зовнішньоекономічної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експортну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орієнтацію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товарної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співробітництва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взаємовигідних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західними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провідними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фірмами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наукомісткої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високоякісної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766" y="979759"/>
            <a:ext cx="3566160" cy="4893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466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4294967295"/>
          </p:nvPr>
        </p:nvSpPr>
        <p:spPr>
          <a:xfrm>
            <a:off x="849086" y="1489212"/>
            <a:ext cx="10593977" cy="5734548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5.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диверсифікації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передбачає: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диверсифікації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кон’юнктури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взаємозв’язку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продажу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центрах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46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577160" y="614363"/>
            <a:ext cx="4787526" cy="552518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6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Реорганізація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внутрішньофірмового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комплексного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освоєння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систему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контролю за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заплановані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прибутковість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614" y="1181099"/>
            <a:ext cx="5360546" cy="473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9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018901" y="809942"/>
            <a:ext cx="5003076" cy="5551487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внутрішньофірмового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менеджменту 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консолідованою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контролю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потоком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413003" y="1201609"/>
            <a:ext cx="4292608" cy="440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7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44582" y="639763"/>
            <a:ext cx="10672355" cy="5604283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8.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внутрішньофірмового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менеджменту,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інженерно-економічних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96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3406" y="1205384"/>
            <a:ext cx="454587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r>
              <a:rPr lang="en-US" dirty="0" smtClean="0"/>
              <a:t> </a:t>
            </a:r>
            <a:endParaRPr lang="uk-UA" dirty="0" smtClean="0"/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тже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визначальна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динамізму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створюється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багатство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 щодо системи підтримки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конкурентноспроможності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менша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монополії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421" y="1899370"/>
            <a:ext cx="4456932" cy="2767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928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конкурентоспроможністю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лежить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ряду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протистояння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для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лідерства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конкурентоспроможністю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практику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конкурентоспроможністю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02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7417" y="2821576"/>
            <a:ext cx="8072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42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88274" y="809897"/>
            <a:ext cx="5355771" cy="4911634"/>
          </a:xfrm>
        </p:spPr>
        <p:txBody>
          <a:bodyPr>
            <a:normAutofit/>
          </a:bodyPr>
          <a:lstStyle/>
          <a:p>
            <a:pPr algn="just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ринкового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продажу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неминуче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зіткнення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породжується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об'єктивними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умовами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повною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господарською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відособленістю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повною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залежністю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кон'юнктури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протиборством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претендентами за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дохід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Что такое конкуренция? Понятие, виды, приме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737" y="1407523"/>
            <a:ext cx="4811485" cy="3716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4014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" y="679270"/>
            <a:ext cx="11834949" cy="83602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конкурентоспроможністю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88276" y="1854926"/>
            <a:ext cx="5617028" cy="40882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 принцип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принципам та методам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462" y="1854926"/>
            <a:ext cx="4247471" cy="295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3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0035" y="113853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принцип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взаємозв’язки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172" y="3420645"/>
            <a:ext cx="5969725" cy="258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6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25589" y="1524386"/>
            <a:ext cx="510757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принцип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обґрунтованості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закономірностей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536" y="1524386"/>
            <a:ext cx="3266939" cy="35212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937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2504" y="3594353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принцип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ранжування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вагомості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рангу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816" y="811801"/>
            <a:ext cx="3931376" cy="259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0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83772" y="627063"/>
            <a:ext cx="5773782" cy="562927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5) принцип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зазначає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ініціюються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змінами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принцип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гнучкості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маневрування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 в разу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загроз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364" y="1598408"/>
            <a:ext cx="4658134" cy="36865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474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8812" y="85115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545" y="3088957"/>
            <a:ext cx="3074534" cy="30745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5918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183</TotalTime>
  <Words>614</Words>
  <Application>Microsoft Office PowerPoint</Application>
  <PresentationFormat>Произвольный</PresentationFormat>
  <Paragraphs>77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Натуральные материалы</vt:lpstr>
      <vt:lpstr>Обгрунтування господарських рішень щодо системи підтримки конкурентноспроможності</vt:lpstr>
      <vt:lpstr>Вступ</vt:lpstr>
      <vt:lpstr> Конкуренція- змагання між учасниками ринкового господарства за кращі умови виробництва, купівлі і продажу товарів. Таке неминуче зіткнення породжується об'єктивними умовами: повною господарською відособленістю кожного учасника ринку, його повною залежністю від господарської кон'юнктури і протиборством з іншими претендентами за найбільший дохід.</vt:lpstr>
      <vt:lpstr>Базові принципи управління конкурентоспроможністю: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Блок 7. Удосконалення внутрішньофірмового фінансового менеджменту є:   - інформаційне забезпечення керівництва підприємства консолідованою фінансовою звітністю для внутрішнього;  - удосконалення методичних підходів до оцінки й аналізу фінансового стану підприємства;  - удосконалення системи фінансового планування і контролю руху коштів, управління потоком фінансових ресурсів; 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Обгрунтування господарських рішень щодо системи підтримки конкурентноспроможності</dc:title>
  <dc:creator>RePack by Diakov</dc:creator>
  <cp:lastModifiedBy>Владелец</cp:lastModifiedBy>
  <cp:revision>71</cp:revision>
  <dcterms:created xsi:type="dcterms:W3CDTF">2020-05-26T15:04:21Z</dcterms:created>
  <dcterms:modified xsi:type="dcterms:W3CDTF">2023-11-22T13:47:06Z</dcterms:modified>
</cp:coreProperties>
</file>