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008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682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666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195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465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634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692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011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6321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372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444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7540-95BD-4AA5-ADB1-9199EE561D7B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F4EF-6CCE-47D9-BB68-37E396BB30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901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-949"/>
            <a:ext cx="12541250" cy="719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>Формули для розрахунків</a:t>
            </a:r>
            <a:endParaRPr lang="ru-UA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632848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2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61108"/>
            <a:ext cx="8229600" cy="320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Тестові завдання до теми</a:t>
            </a:r>
            <a:endParaRPr lang="ru-UA" sz="20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488831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4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9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8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748464" cy="524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3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923"/>
            <a:ext cx="8229600" cy="355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2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5963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-	зростання питомої ваги робітників у чисельності ПВП збільшило </a:t>
            </a:r>
            <a:r>
              <a:rPr lang="uk-UA" dirty="0" err="1" smtClean="0"/>
              <a:t>ППпр</a:t>
            </a:r>
            <a:r>
              <a:rPr lang="uk-UA" dirty="0" smtClean="0"/>
              <a:t> на 0,66% або на 46,92 грн. (стовбець 7);</a:t>
            </a:r>
          </a:p>
          <a:p>
            <a:endParaRPr lang="uk-UA" dirty="0" smtClean="0"/>
          </a:p>
          <a:p>
            <a:r>
              <a:rPr lang="uk-UA" dirty="0" smtClean="0"/>
              <a:t>-	збільшення кількості відпрацьованих днів на одного робітника дозволило підвищити </a:t>
            </a:r>
            <a:r>
              <a:rPr lang="uk-UA" dirty="0" err="1" smtClean="0"/>
              <a:t>ППпр</a:t>
            </a:r>
            <a:r>
              <a:rPr lang="uk-UA" dirty="0" smtClean="0"/>
              <a:t> на 0,31%, або на 21,2 грн. (стовбець 8);</a:t>
            </a:r>
          </a:p>
          <a:p>
            <a:endParaRPr lang="uk-UA" dirty="0" smtClean="0"/>
          </a:p>
          <a:p>
            <a:r>
              <a:rPr lang="uk-UA" dirty="0" smtClean="0"/>
              <a:t>-	зростання тривалості робочого дня підвищило </a:t>
            </a:r>
            <a:r>
              <a:rPr lang="uk-UA" dirty="0" err="1" smtClean="0"/>
              <a:t>ППр</a:t>
            </a:r>
            <a:r>
              <a:rPr lang="uk-UA" dirty="0" smtClean="0"/>
              <a:t> на 0,83% або на 59, 24 грн. (стовбець 9);</a:t>
            </a:r>
          </a:p>
          <a:p>
            <a:endParaRPr lang="uk-UA" dirty="0" smtClean="0"/>
          </a:p>
          <a:p>
            <a:r>
              <a:rPr lang="uk-UA" dirty="0" smtClean="0"/>
              <a:t>-	зниження </a:t>
            </a:r>
            <a:r>
              <a:rPr lang="uk-UA" dirty="0" err="1" smtClean="0"/>
              <a:t>ППпр</a:t>
            </a:r>
            <a:r>
              <a:rPr lang="uk-UA" dirty="0" smtClean="0"/>
              <a:t> на 1,21% ( - 87,36 грн.) відбулось через зменшення годинного виробітку одного робітника (стовбець 10).</a:t>
            </a:r>
          </a:p>
          <a:p>
            <a:endParaRPr lang="uk-UA" dirty="0" smtClean="0"/>
          </a:p>
          <a:p>
            <a:r>
              <a:rPr lang="uk-UA" dirty="0" smtClean="0"/>
              <a:t>Таким чином, на підприємстві екстенсивні чинники мали позитивний вплив на рівень </a:t>
            </a:r>
            <a:r>
              <a:rPr lang="uk-UA" dirty="0" err="1" smtClean="0"/>
              <a:t>ППпр</a:t>
            </a:r>
            <a:r>
              <a:rPr lang="uk-UA" dirty="0" smtClean="0"/>
              <a:t> (+ 1,8%), а інтенсивні - негативний вплив (- 1,21%). Тому основну увагу слід приділити на з’ясування причин зниження годинного виробітку робітників (№г). Це могло відбутися через погіршення технічного рівня виробництва, зниження рівня організації праці та її інтенсивності, зміни у структурі продукції, зміни рівня міжзаводської кооперації, підвищення втрат від браку, наявність відхилень від нормальних умов виробництва та ін.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774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dirty="0" smtClean="0"/>
              <a:t>Прийоми ланцюгової підстановки та індексів не розкривають впливу всієї</a:t>
            </a:r>
            <a:br>
              <a:rPr lang="uk-UA" sz="2400" dirty="0" smtClean="0"/>
            </a:br>
            <a:r>
              <a:rPr lang="uk-UA" sz="2400" dirty="0" smtClean="0"/>
              <a:t>сукупності техніко-економічних факторів, які змінюють продуктивність праці. </a:t>
            </a:r>
            <a:endParaRPr lang="ru-UA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6331"/>
            <a:ext cx="8229600" cy="42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47500" cy="791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4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Управління продуктивністю на підприємстві – це фактично частина загального процесу управління підприємством, що включає в себе планування, організацію, мотивацію, керівництво, контроль і регулювання. Ця робота ґрунтується на постійному аналізі співвідношення корисного ефекту від певної трудової діяльності, з одного боку, і витрат на цю діяльність – з іншого. Для управління продуктивністю розробляються програми її підвищення (табл. 6.6). Основні цілі програми: ефективне використання людських ресурсів; мінімізація витрат на виробництво; створення ефективної системи виміру продуктивності праці.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1801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525"/>
            <a:ext cx="8532440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9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48" y="1340768"/>
            <a:ext cx="903649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332656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продуктивністю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906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113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Прийоми ланцюгової підстановки та індексів не розкривають впливу всієї сукупності техніко-економічних факторів, які змінюють продуктивність праці. 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Формули для розрахунків</vt:lpstr>
      <vt:lpstr>Презентация PowerPoint</vt:lpstr>
      <vt:lpstr>Тестові завдання до теми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uzver</dc:creator>
  <cp:lastModifiedBy>uzver</cp:lastModifiedBy>
  <cp:revision>3</cp:revision>
  <dcterms:created xsi:type="dcterms:W3CDTF">2023-04-18T13:50:56Z</dcterms:created>
  <dcterms:modified xsi:type="dcterms:W3CDTF">2023-04-19T06:30:50Z</dcterms:modified>
</cp:coreProperties>
</file>