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55" r:id="rId3"/>
    <p:sldId id="361" r:id="rId4"/>
    <p:sldId id="362" r:id="rId5"/>
    <p:sldId id="364" r:id="rId6"/>
    <p:sldId id="363" r:id="rId7"/>
    <p:sldId id="321" r:id="rId8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nn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C2E4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82" autoAdjust="0"/>
    <p:restoredTop sz="94624" autoAdjust="0"/>
  </p:normalViewPr>
  <p:slideViewPr>
    <p:cSldViewPr>
      <p:cViewPr varScale="1">
        <p:scale>
          <a:sx n="81" d="100"/>
          <a:sy n="81" d="100"/>
        </p:scale>
        <p:origin x="-715" y="-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E0C696-3971-4C56-82D2-79309CE026E2}" type="doc">
      <dgm:prSet loTypeId="urn:microsoft.com/office/officeart/2005/8/layout/lProcess3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D2B10F94-5D32-40A1-AF30-09AB73354770}">
      <dgm:prSet phldrT="[Текст]"/>
      <dgm:spPr/>
      <dgm:t>
        <a:bodyPr/>
        <a:lstStyle/>
        <a:p>
          <a:r>
            <a:rPr lang="uk-UA" dirty="0" smtClean="0"/>
            <a:t>Позитивістська методологія</a:t>
          </a:r>
          <a:endParaRPr lang="en-GB" dirty="0"/>
        </a:p>
      </dgm:t>
    </dgm:pt>
    <dgm:pt modelId="{154658D4-875F-4392-B9BA-5538456BFA27}" type="parTrans" cxnId="{E4DC34B2-CA9B-48D3-BC65-1D755C20D00E}">
      <dgm:prSet/>
      <dgm:spPr/>
      <dgm:t>
        <a:bodyPr/>
        <a:lstStyle/>
        <a:p>
          <a:endParaRPr lang="en-GB"/>
        </a:p>
      </dgm:t>
    </dgm:pt>
    <dgm:pt modelId="{B93BC6AB-5633-47A6-891F-583C93894784}" type="sibTrans" cxnId="{E4DC34B2-CA9B-48D3-BC65-1D755C20D00E}">
      <dgm:prSet/>
      <dgm:spPr/>
      <dgm:t>
        <a:bodyPr/>
        <a:lstStyle/>
        <a:p>
          <a:endParaRPr lang="en-GB"/>
        </a:p>
      </dgm:t>
    </dgm:pt>
    <dgm:pt modelId="{0B6D8E00-BED2-4BAA-91EE-6D6B3EDB9F78}">
      <dgm:prSet phldrT="[Текст]"/>
      <dgm:spPr/>
      <dgm:t>
        <a:bodyPr/>
        <a:lstStyle/>
        <a:p>
          <a:r>
            <a:rPr lang="uk-UA" dirty="0" smtClean="0"/>
            <a:t>Вивчення трендів та </a:t>
          </a:r>
          <a:r>
            <a:rPr lang="uk-UA" dirty="0" err="1" smtClean="0"/>
            <a:t>паттернів</a:t>
          </a:r>
          <a:r>
            <a:rPr lang="uk-UA" dirty="0" smtClean="0"/>
            <a:t> поведінки</a:t>
          </a:r>
          <a:endParaRPr lang="en-GB" dirty="0"/>
        </a:p>
      </dgm:t>
    </dgm:pt>
    <dgm:pt modelId="{4821E07E-A450-4732-BBA6-B17657397EAB}" type="parTrans" cxnId="{C683B29C-4F61-4902-853C-6A49C045D304}">
      <dgm:prSet/>
      <dgm:spPr/>
      <dgm:t>
        <a:bodyPr/>
        <a:lstStyle/>
        <a:p>
          <a:endParaRPr lang="en-GB"/>
        </a:p>
      </dgm:t>
    </dgm:pt>
    <dgm:pt modelId="{BBA5CC22-59D9-4B82-BC34-EE04C968C04C}" type="sibTrans" cxnId="{C683B29C-4F61-4902-853C-6A49C045D304}">
      <dgm:prSet/>
      <dgm:spPr/>
      <dgm:t>
        <a:bodyPr/>
        <a:lstStyle/>
        <a:p>
          <a:endParaRPr lang="en-GB"/>
        </a:p>
      </dgm:t>
    </dgm:pt>
    <dgm:pt modelId="{3066C7D0-F730-4CD7-AA1E-AFCB41E60CCC}">
      <dgm:prSet phldrT="[Текст]" custT="1"/>
      <dgm:spPr/>
      <dgm:t>
        <a:bodyPr/>
        <a:lstStyle/>
        <a:p>
          <a:r>
            <a:rPr lang="uk-UA" sz="2800" b="1" dirty="0" smtClean="0">
              <a:solidFill>
                <a:schemeClr val="accent2"/>
              </a:solidFill>
            </a:rPr>
            <a:t>Кількісні дані</a:t>
          </a:r>
          <a:endParaRPr lang="en-GB" sz="2800" b="1" dirty="0">
            <a:solidFill>
              <a:schemeClr val="accent2"/>
            </a:solidFill>
          </a:endParaRPr>
        </a:p>
      </dgm:t>
    </dgm:pt>
    <dgm:pt modelId="{9A7E5D9C-C9FA-4293-9B6C-969A70D1271E}" type="parTrans" cxnId="{8FA8110D-F165-4775-A860-599DB68436C4}">
      <dgm:prSet/>
      <dgm:spPr/>
      <dgm:t>
        <a:bodyPr/>
        <a:lstStyle/>
        <a:p>
          <a:endParaRPr lang="en-GB"/>
        </a:p>
      </dgm:t>
    </dgm:pt>
    <dgm:pt modelId="{73C57343-355A-459D-A50E-3746A3EB3579}" type="sibTrans" cxnId="{8FA8110D-F165-4775-A860-599DB68436C4}">
      <dgm:prSet/>
      <dgm:spPr/>
      <dgm:t>
        <a:bodyPr/>
        <a:lstStyle/>
        <a:p>
          <a:endParaRPr lang="en-GB"/>
        </a:p>
      </dgm:t>
    </dgm:pt>
    <dgm:pt modelId="{11BAB283-DFB3-4B3A-BAE8-24F7813AA77D}">
      <dgm:prSet phldrT="[Текст]"/>
      <dgm:spPr/>
      <dgm:t>
        <a:bodyPr/>
        <a:lstStyle/>
        <a:p>
          <a:r>
            <a:rPr lang="uk-UA" dirty="0" err="1" smtClean="0"/>
            <a:t>Інтерпретативна</a:t>
          </a:r>
          <a:r>
            <a:rPr lang="uk-UA" dirty="0" smtClean="0"/>
            <a:t> методологія</a:t>
          </a:r>
          <a:endParaRPr lang="en-GB" dirty="0"/>
        </a:p>
      </dgm:t>
    </dgm:pt>
    <dgm:pt modelId="{23F3B2A9-A902-4936-BE0E-05526EC9D03C}" type="parTrans" cxnId="{9C7D78D8-A38F-41C4-B300-B33F2CD06670}">
      <dgm:prSet/>
      <dgm:spPr/>
      <dgm:t>
        <a:bodyPr/>
        <a:lstStyle/>
        <a:p>
          <a:endParaRPr lang="en-GB"/>
        </a:p>
      </dgm:t>
    </dgm:pt>
    <dgm:pt modelId="{47D6541B-C4C9-473F-AB11-5DE5E4C8A7DE}" type="sibTrans" cxnId="{9C7D78D8-A38F-41C4-B300-B33F2CD06670}">
      <dgm:prSet/>
      <dgm:spPr/>
      <dgm:t>
        <a:bodyPr/>
        <a:lstStyle/>
        <a:p>
          <a:endParaRPr lang="en-GB"/>
        </a:p>
      </dgm:t>
    </dgm:pt>
    <dgm:pt modelId="{645D80B2-1434-43BB-9C27-8D02AD457C49}">
      <dgm:prSet phldrT="[Текст]"/>
      <dgm:spPr/>
      <dgm:t>
        <a:bodyPr/>
        <a:lstStyle/>
        <a:p>
          <a:r>
            <a:rPr lang="uk-UA" dirty="0" smtClean="0"/>
            <a:t>Вивчення значень та мотивацій</a:t>
          </a:r>
          <a:endParaRPr lang="en-GB" dirty="0"/>
        </a:p>
      </dgm:t>
    </dgm:pt>
    <dgm:pt modelId="{1930CBED-1B94-476B-824B-BBDDA051933B}" type="parTrans" cxnId="{535073F9-AA76-4F00-855F-D1F04A052C07}">
      <dgm:prSet/>
      <dgm:spPr/>
      <dgm:t>
        <a:bodyPr/>
        <a:lstStyle/>
        <a:p>
          <a:endParaRPr lang="en-GB"/>
        </a:p>
      </dgm:t>
    </dgm:pt>
    <dgm:pt modelId="{0C146EE3-ABF1-4137-8AE9-2D7EA771F93D}" type="sibTrans" cxnId="{535073F9-AA76-4F00-855F-D1F04A052C07}">
      <dgm:prSet/>
      <dgm:spPr/>
      <dgm:t>
        <a:bodyPr/>
        <a:lstStyle/>
        <a:p>
          <a:endParaRPr lang="en-GB"/>
        </a:p>
      </dgm:t>
    </dgm:pt>
    <dgm:pt modelId="{15B13D81-D687-4F52-BC14-DAFCFF58FF00}">
      <dgm:prSet phldrT="[Текст]" custT="1"/>
      <dgm:spPr/>
      <dgm:t>
        <a:bodyPr/>
        <a:lstStyle/>
        <a:p>
          <a:pPr algn="ctr"/>
          <a:r>
            <a:rPr lang="uk-UA" sz="2800" b="1" dirty="0" smtClean="0">
              <a:solidFill>
                <a:schemeClr val="accent2"/>
              </a:solidFill>
            </a:rPr>
            <a:t>Якісні дані</a:t>
          </a:r>
          <a:endParaRPr lang="en-GB" sz="2800" b="1" dirty="0" smtClean="0">
            <a:solidFill>
              <a:schemeClr val="accent2"/>
            </a:solidFill>
          </a:endParaRPr>
        </a:p>
      </dgm:t>
    </dgm:pt>
    <dgm:pt modelId="{40446E96-562B-46DF-8749-F7F55C7E697C}" type="parTrans" cxnId="{C5FEB59F-F24D-41D3-BD3F-7BDA392F758B}">
      <dgm:prSet/>
      <dgm:spPr/>
      <dgm:t>
        <a:bodyPr/>
        <a:lstStyle/>
        <a:p>
          <a:endParaRPr lang="en-GB"/>
        </a:p>
      </dgm:t>
    </dgm:pt>
    <dgm:pt modelId="{477B386F-A8FE-4CB0-A601-A5D09AC867D4}" type="sibTrans" cxnId="{C5FEB59F-F24D-41D3-BD3F-7BDA392F758B}">
      <dgm:prSet/>
      <dgm:spPr/>
      <dgm:t>
        <a:bodyPr/>
        <a:lstStyle/>
        <a:p>
          <a:endParaRPr lang="en-GB"/>
        </a:p>
      </dgm:t>
    </dgm:pt>
    <dgm:pt modelId="{BB601374-55C5-4C35-8A47-7A7F02368A7C}" type="pres">
      <dgm:prSet presAssocID="{03E0C696-3971-4C56-82D2-79309CE026E2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0F154ACA-00AA-40C6-A99B-4DF6DC3E8142}" type="pres">
      <dgm:prSet presAssocID="{D2B10F94-5D32-40A1-AF30-09AB73354770}" presName="horFlow" presStyleCnt="0"/>
      <dgm:spPr/>
    </dgm:pt>
    <dgm:pt modelId="{33348F2F-9ED8-4251-B52C-D4B829E4DFDB}" type="pres">
      <dgm:prSet presAssocID="{D2B10F94-5D32-40A1-AF30-09AB73354770}" presName="bigChev" presStyleLbl="node1" presStyleIdx="0" presStyleCnt="2"/>
      <dgm:spPr/>
      <dgm:t>
        <a:bodyPr/>
        <a:lstStyle/>
        <a:p>
          <a:endParaRPr lang="en-GB"/>
        </a:p>
      </dgm:t>
    </dgm:pt>
    <dgm:pt modelId="{D8159BD8-A3C9-4CD1-B01C-6F9DF26C1085}" type="pres">
      <dgm:prSet presAssocID="{4821E07E-A450-4732-BBA6-B17657397EAB}" presName="parTrans" presStyleCnt="0"/>
      <dgm:spPr/>
    </dgm:pt>
    <dgm:pt modelId="{E71346EB-D5B9-4A91-95E7-38D01739971D}" type="pres">
      <dgm:prSet presAssocID="{0B6D8E00-BED2-4BAA-91EE-6D6B3EDB9F78}" presName="node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7B0060F-8F9B-4904-83BC-ED130F1E62EF}" type="pres">
      <dgm:prSet presAssocID="{BBA5CC22-59D9-4B82-BC34-EE04C968C04C}" presName="sibTrans" presStyleCnt="0"/>
      <dgm:spPr/>
    </dgm:pt>
    <dgm:pt modelId="{C6379D24-4D53-42E9-9CCA-B23B2F077500}" type="pres">
      <dgm:prSet presAssocID="{3066C7D0-F730-4CD7-AA1E-AFCB41E60CCC}" presName="node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530925-CD87-4088-88D3-B03C0A125F66}" type="pres">
      <dgm:prSet presAssocID="{D2B10F94-5D32-40A1-AF30-09AB73354770}" presName="vSp" presStyleCnt="0"/>
      <dgm:spPr/>
    </dgm:pt>
    <dgm:pt modelId="{C8FA6EBA-690E-4EF3-A517-32A29DF5240C}" type="pres">
      <dgm:prSet presAssocID="{11BAB283-DFB3-4B3A-BAE8-24F7813AA77D}" presName="horFlow" presStyleCnt="0"/>
      <dgm:spPr/>
    </dgm:pt>
    <dgm:pt modelId="{DAFCE2F3-4BB8-4F88-A530-52F528EB7C25}" type="pres">
      <dgm:prSet presAssocID="{11BAB283-DFB3-4B3A-BAE8-24F7813AA77D}" presName="bigChev" presStyleLbl="node1" presStyleIdx="1" presStyleCnt="2"/>
      <dgm:spPr/>
      <dgm:t>
        <a:bodyPr/>
        <a:lstStyle/>
        <a:p>
          <a:endParaRPr lang="en-GB"/>
        </a:p>
      </dgm:t>
    </dgm:pt>
    <dgm:pt modelId="{896DBF55-48D9-46F2-B6E1-328EE4567FB4}" type="pres">
      <dgm:prSet presAssocID="{1930CBED-1B94-476B-824B-BBDDA051933B}" presName="parTrans" presStyleCnt="0"/>
      <dgm:spPr/>
    </dgm:pt>
    <dgm:pt modelId="{DB659EAA-365A-432C-8FC4-08D6CC6ADCF0}" type="pres">
      <dgm:prSet presAssocID="{645D80B2-1434-43BB-9C27-8D02AD457C49}" presName="node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363C182-0653-45B7-8C9D-932BF1E1D915}" type="pres">
      <dgm:prSet presAssocID="{0C146EE3-ABF1-4137-8AE9-2D7EA771F93D}" presName="sibTrans" presStyleCnt="0"/>
      <dgm:spPr/>
    </dgm:pt>
    <dgm:pt modelId="{4E46A072-1951-417B-95DC-B9AC1C8DDC59}" type="pres">
      <dgm:prSet presAssocID="{15B13D81-D687-4F52-BC14-DAFCFF58FF00}" presName="node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683B29C-4F61-4902-853C-6A49C045D304}" srcId="{D2B10F94-5D32-40A1-AF30-09AB73354770}" destId="{0B6D8E00-BED2-4BAA-91EE-6D6B3EDB9F78}" srcOrd="0" destOrd="0" parTransId="{4821E07E-A450-4732-BBA6-B17657397EAB}" sibTransId="{BBA5CC22-59D9-4B82-BC34-EE04C968C04C}"/>
    <dgm:cxn modelId="{8FA8110D-F165-4775-A860-599DB68436C4}" srcId="{D2B10F94-5D32-40A1-AF30-09AB73354770}" destId="{3066C7D0-F730-4CD7-AA1E-AFCB41E60CCC}" srcOrd="1" destOrd="0" parTransId="{9A7E5D9C-C9FA-4293-9B6C-969A70D1271E}" sibTransId="{73C57343-355A-459D-A50E-3746A3EB3579}"/>
    <dgm:cxn modelId="{5AD7C968-CA5A-4169-B480-0C42A4F57A85}" type="presOf" srcId="{D2B10F94-5D32-40A1-AF30-09AB73354770}" destId="{33348F2F-9ED8-4251-B52C-D4B829E4DFDB}" srcOrd="0" destOrd="0" presId="urn:microsoft.com/office/officeart/2005/8/layout/lProcess3"/>
    <dgm:cxn modelId="{E9FCC660-16A6-4EA2-A737-34C61F1CD62D}" type="presOf" srcId="{645D80B2-1434-43BB-9C27-8D02AD457C49}" destId="{DB659EAA-365A-432C-8FC4-08D6CC6ADCF0}" srcOrd="0" destOrd="0" presId="urn:microsoft.com/office/officeart/2005/8/layout/lProcess3"/>
    <dgm:cxn modelId="{9C7D78D8-A38F-41C4-B300-B33F2CD06670}" srcId="{03E0C696-3971-4C56-82D2-79309CE026E2}" destId="{11BAB283-DFB3-4B3A-BAE8-24F7813AA77D}" srcOrd="1" destOrd="0" parTransId="{23F3B2A9-A902-4936-BE0E-05526EC9D03C}" sibTransId="{47D6541B-C4C9-473F-AB11-5DE5E4C8A7DE}"/>
    <dgm:cxn modelId="{6576D3E7-C75E-43C0-B131-0D60CA8E3B6F}" type="presOf" srcId="{03E0C696-3971-4C56-82D2-79309CE026E2}" destId="{BB601374-55C5-4C35-8A47-7A7F02368A7C}" srcOrd="0" destOrd="0" presId="urn:microsoft.com/office/officeart/2005/8/layout/lProcess3"/>
    <dgm:cxn modelId="{C5FEB59F-F24D-41D3-BD3F-7BDA392F758B}" srcId="{11BAB283-DFB3-4B3A-BAE8-24F7813AA77D}" destId="{15B13D81-D687-4F52-BC14-DAFCFF58FF00}" srcOrd="1" destOrd="0" parTransId="{40446E96-562B-46DF-8749-F7F55C7E697C}" sibTransId="{477B386F-A8FE-4CB0-A601-A5D09AC867D4}"/>
    <dgm:cxn modelId="{E4DC34B2-CA9B-48D3-BC65-1D755C20D00E}" srcId="{03E0C696-3971-4C56-82D2-79309CE026E2}" destId="{D2B10F94-5D32-40A1-AF30-09AB73354770}" srcOrd="0" destOrd="0" parTransId="{154658D4-875F-4392-B9BA-5538456BFA27}" sibTransId="{B93BC6AB-5633-47A6-891F-583C93894784}"/>
    <dgm:cxn modelId="{2F55E906-FA97-42C6-935E-8983BA50C1A4}" type="presOf" srcId="{15B13D81-D687-4F52-BC14-DAFCFF58FF00}" destId="{4E46A072-1951-417B-95DC-B9AC1C8DDC59}" srcOrd="0" destOrd="0" presId="urn:microsoft.com/office/officeart/2005/8/layout/lProcess3"/>
    <dgm:cxn modelId="{535073F9-AA76-4F00-855F-D1F04A052C07}" srcId="{11BAB283-DFB3-4B3A-BAE8-24F7813AA77D}" destId="{645D80B2-1434-43BB-9C27-8D02AD457C49}" srcOrd="0" destOrd="0" parTransId="{1930CBED-1B94-476B-824B-BBDDA051933B}" sibTransId="{0C146EE3-ABF1-4137-8AE9-2D7EA771F93D}"/>
    <dgm:cxn modelId="{95B1C8D6-079B-44F2-8D99-9E507634BCB1}" type="presOf" srcId="{3066C7D0-F730-4CD7-AA1E-AFCB41E60CCC}" destId="{C6379D24-4D53-42E9-9CCA-B23B2F077500}" srcOrd="0" destOrd="0" presId="urn:microsoft.com/office/officeart/2005/8/layout/lProcess3"/>
    <dgm:cxn modelId="{17F34911-3C50-4282-8CD1-FE49DF2F84C7}" type="presOf" srcId="{0B6D8E00-BED2-4BAA-91EE-6D6B3EDB9F78}" destId="{E71346EB-D5B9-4A91-95E7-38D01739971D}" srcOrd="0" destOrd="0" presId="urn:microsoft.com/office/officeart/2005/8/layout/lProcess3"/>
    <dgm:cxn modelId="{A581DDF6-D6C4-4887-853A-868FB25884AF}" type="presOf" srcId="{11BAB283-DFB3-4B3A-BAE8-24F7813AA77D}" destId="{DAFCE2F3-4BB8-4F88-A530-52F528EB7C25}" srcOrd="0" destOrd="0" presId="urn:microsoft.com/office/officeart/2005/8/layout/lProcess3"/>
    <dgm:cxn modelId="{12E6141C-FF0D-4C0F-9F44-24C0752B0EDE}" type="presParOf" srcId="{BB601374-55C5-4C35-8A47-7A7F02368A7C}" destId="{0F154ACA-00AA-40C6-A99B-4DF6DC3E8142}" srcOrd="0" destOrd="0" presId="urn:microsoft.com/office/officeart/2005/8/layout/lProcess3"/>
    <dgm:cxn modelId="{E9EDB0D3-C994-4AE3-8F9E-24D29F9D54CE}" type="presParOf" srcId="{0F154ACA-00AA-40C6-A99B-4DF6DC3E8142}" destId="{33348F2F-9ED8-4251-B52C-D4B829E4DFDB}" srcOrd="0" destOrd="0" presId="urn:microsoft.com/office/officeart/2005/8/layout/lProcess3"/>
    <dgm:cxn modelId="{C9C5438D-BA17-4C96-B371-52C519F05313}" type="presParOf" srcId="{0F154ACA-00AA-40C6-A99B-4DF6DC3E8142}" destId="{D8159BD8-A3C9-4CD1-B01C-6F9DF26C1085}" srcOrd="1" destOrd="0" presId="urn:microsoft.com/office/officeart/2005/8/layout/lProcess3"/>
    <dgm:cxn modelId="{3CEEAE59-02CC-4652-B3A0-3EAF0C553542}" type="presParOf" srcId="{0F154ACA-00AA-40C6-A99B-4DF6DC3E8142}" destId="{E71346EB-D5B9-4A91-95E7-38D01739971D}" srcOrd="2" destOrd="0" presId="urn:microsoft.com/office/officeart/2005/8/layout/lProcess3"/>
    <dgm:cxn modelId="{F1721713-C81E-4ACF-A692-8A49B638F632}" type="presParOf" srcId="{0F154ACA-00AA-40C6-A99B-4DF6DC3E8142}" destId="{87B0060F-8F9B-4904-83BC-ED130F1E62EF}" srcOrd="3" destOrd="0" presId="urn:microsoft.com/office/officeart/2005/8/layout/lProcess3"/>
    <dgm:cxn modelId="{76DEFE1D-0CD3-4B7F-8CB4-8A4A7206372A}" type="presParOf" srcId="{0F154ACA-00AA-40C6-A99B-4DF6DC3E8142}" destId="{C6379D24-4D53-42E9-9CCA-B23B2F077500}" srcOrd="4" destOrd="0" presId="urn:microsoft.com/office/officeart/2005/8/layout/lProcess3"/>
    <dgm:cxn modelId="{CAD54060-14FB-4C0F-B94A-8D04E75342FE}" type="presParOf" srcId="{BB601374-55C5-4C35-8A47-7A7F02368A7C}" destId="{CA530925-CD87-4088-88D3-B03C0A125F66}" srcOrd="1" destOrd="0" presId="urn:microsoft.com/office/officeart/2005/8/layout/lProcess3"/>
    <dgm:cxn modelId="{F44FA841-3DCE-45C7-A913-77831EA9056B}" type="presParOf" srcId="{BB601374-55C5-4C35-8A47-7A7F02368A7C}" destId="{C8FA6EBA-690E-4EF3-A517-32A29DF5240C}" srcOrd="2" destOrd="0" presId="urn:microsoft.com/office/officeart/2005/8/layout/lProcess3"/>
    <dgm:cxn modelId="{319642F6-D3C5-4280-A193-80A48B260FE8}" type="presParOf" srcId="{C8FA6EBA-690E-4EF3-A517-32A29DF5240C}" destId="{DAFCE2F3-4BB8-4F88-A530-52F528EB7C25}" srcOrd="0" destOrd="0" presId="urn:microsoft.com/office/officeart/2005/8/layout/lProcess3"/>
    <dgm:cxn modelId="{D3D1F576-4604-44FC-8672-C0546FA2FA71}" type="presParOf" srcId="{C8FA6EBA-690E-4EF3-A517-32A29DF5240C}" destId="{896DBF55-48D9-46F2-B6E1-328EE4567FB4}" srcOrd="1" destOrd="0" presId="urn:microsoft.com/office/officeart/2005/8/layout/lProcess3"/>
    <dgm:cxn modelId="{E2C2C871-0E73-4648-A08E-34DF65B2C47D}" type="presParOf" srcId="{C8FA6EBA-690E-4EF3-A517-32A29DF5240C}" destId="{DB659EAA-365A-432C-8FC4-08D6CC6ADCF0}" srcOrd="2" destOrd="0" presId="urn:microsoft.com/office/officeart/2005/8/layout/lProcess3"/>
    <dgm:cxn modelId="{19530B9F-794E-48B4-B847-ED57616A937C}" type="presParOf" srcId="{C8FA6EBA-690E-4EF3-A517-32A29DF5240C}" destId="{6363C182-0653-45B7-8C9D-932BF1E1D915}" srcOrd="3" destOrd="0" presId="urn:microsoft.com/office/officeart/2005/8/layout/lProcess3"/>
    <dgm:cxn modelId="{501FFD55-2F14-4DC6-BFD4-3139C96EE632}" type="presParOf" srcId="{C8FA6EBA-690E-4EF3-A517-32A29DF5240C}" destId="{4E46A072-1951-417B-95DC-B9AC1C8DDC59}" srcOrd="4" destOrd="0" presId="urn:microsoft.com/office/officeart/2005/8/layout/lProcess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AF277A-E48F-4B0D-805F-87FA62641017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41F563EA-F66F-4B26-BE8A-0AF77DF7DD7E}">
      <dgm:prSet phldrT="[Текст]"/>
      <dgm:spPr/>
      <dgm:t>
        <a:bodyPr/>
        <a:lstStyle/>
        <a:p>
          <a:r>
            <a:rPr lang="uk-UA" dirty="0" smtClean="0"/>
            <a:t>Експерименти</a:t>
          </a:r>
          <a:endParaRPr lang="en-GB" dirty="0"/>
        </a:p>
      </dgm:t>
    </dgm:pt>
    <dgm:pt modelId="{E4FD9CF2-7615-44E1-978F-25255D947FA4}" type="parTrans" cxnId="{81437487-0FA4-4142-B221-BFBCB9E88B8D}">
      <dgm:prSet/>
      <dgm:spPr/>
      <dgm:t>
        <a:bodyPr/>
        <a:lstStyle/>
        <a:p>
          <a:endParaRPr lang="en-GB"/>
        </a:p>
      </dgm:t>
    </dgm:pt>
    <dgm:pt modelId="{F3665693-51A8-4BE0-AE95-2BC05692F993}" type="sibTrans" cxnId="{81437487-0FA4-4142-B221-BFBCB9E88B8D}">
      <dgm:prSet/>
      <dgm:spPr/>
      <dgm:t>
        <a:bodyPr/>
        <a:lstStyle/>
        <a:p>
          <a:endParaRPr lang="en-GB"/>
        </a:p>
      </dgm:t>
    </dgm:pt>
    <dgm:pt modelId="{46CAD201-87BE-44E9-A9E6-531172869EFF}">
      <dgm:prSet phldrT="[Текст]"/>
      <dgm:spPr/>
      <dgm:t>
        <a:bodyPr/>
        <a:lstStyle/>
        <a:p>
          <a:r>
            <a:rPr lang="uk-UA" dirty="0" smtClean="0"/>
            <a:t>Опитування</a:t>
          </a:r>
          <a:endParaRPr lang="en-GB" dirty="0"/>
        </a:p>
      </dgm:t>
    </dgm:pt>
    <dgm:pt modelId="{26BF9F65-22B8-4D92-A5DF-9327260D241B}" type="parTrans" cxnId="{5481346B-4420-4296-B7CD-5B38103F20CF}">
      <dgm:prSet/>
      <dgm:spPr/>
      <dgm:t>
        <a:bodyPr/>
        <a:lstStyle/>
        <a:p>
          <a:endParaRPr lang="en-GB"/>
        </a:p>
      </dgm:t>
    </dgm:pt>
    <dgm:pt modelId="{B3892674-07ED-4BDF-BB6F-72F5B325DD5B}" type="sibTrans" cxnId="{5481346B-4420-4296-B7CD-5B38103F20CF}">
      <dgm:prSet/>
      <dgm:spPr/>
      <dgm:t>
        <a:bodyPr/>
        <a:lstStyle/>
        <a:p>
          <a:endParaRPr lang="en-GB"/>
        </a:p>
      </dgm:t>
    </dgm:pt>
    <dgm:pt modelId="{B3729404-5925-4100-B493-0173E7F41D2F}">
      <dgm:prSet phldrT="[Текст]"/>
      <dgm:spPr/>
      <dgm:t>
        <a:bodyPr/>
        <a:lstStyle/>
        <a:p>
          <a:r>
            <a:rPr lang="uk-UA" dirty="0" smtClean="0"/>
            <a:t>Опитування громадської думки</a:t>
          </a:r>
          <a:endParaRPr lang="en-GB" dirty="0"/>
        </a:p>
      </dgm:t>
    </dgm:pt>
    <dgm:pt modelId="{69F291C5-A139-4C3D-9C98-1BBBDB1FD134}" type="parTrans" cxnId="{3A750D35-A188-4390-9027-B12C78DB2647}">
      <dgm:prSet/>
      <dgm:spPr/>
      <dgm:t>
        <a:bodyPr/>
        <a:lstStyle/>
        <a:p>
          <a:endParaRPr lang="en-GB"/>
        </a:p>
      </dgm:t>
    </dgm:pt>
    <dgm:pt modelId="{0F536C11-1D09-43FE-8292-B1816C20BB02}" type="sibTrans" cxnId="{3A750D35-A188-4390-9027-B12C78DB2647}">
      <dgm:prSet/>
      <dgm:spPr/>
      <dgm:t>
        <a:bodyPr/>
        <a:lstStyle/>
        <a:p>
          <a:endParaRPr lang="en-GB"/>
        </a:p>
      </dgm:t>
    </dgm:pt>
    <dgm:pt modelId="{251CDEB0-1A06-47E6-9621-3066A5449773}">
      <dgm:prSet phldrT="[Текст]"/>
      <dgm:spPr/>
      <dgm:t>
        <a:bodyPr/>
        <a:lstStyle/>
        <a:p>
          <a:r>
            <a:rPr lang="uk-UA" dirty="0" smtClean="0"/>
            <a:t>Лабораторний та польовий</a:t>
          </a:r>
          <a:endParaRPr lang="en-GB" dirty="0"/>
        </a:p>
      </dgm:t>
    </dgm:pt>
    <dgm:pt modelId="{0347F685-010E-4192-8961-6738CC426422}" type="parTrans" cxnId="{ADF539DD-CE91-497A-BE97-329A29F3E3D8}">
      <dgm:prSet/>
      <dgm:spPr/>
      <dgm:t>
        <a:bodyPr/>
        <a:lstStyle/>
        <a:p>
          <a:endParaRPr lang="en-GB"/>
        </a:p>
      </dgm:t>
    </dgm:pt>
    <dgm:pt modelId="{D79CD169-A286-4205-9FC9-94A15C1908CB}" type="sibTrans" cxnId="{ADF539DD-CE91-497A-BE97-329A29F3E3D8}">
      <dgm:prSet/>
      <dgm:spPr/>
      <dgm:t>
        <a:bodyPr/>
        <a:lstStyle/>
        <a:p>
          <a:endParaRPr lang="en-GB"/>
        </a:p>
      </dgm:t>
    </dgm:pt>
    <dgm:pt modelId="{B4923E05-F4D2-443E-9525-9F04E48106A0}">
      <dgm:prSet phldrT="[Текст]"/>
      <dgm:spPr/>
      <dgm:t>
        <a:bodyPr/>
        <a:lstStyle/>
        <a:p>
          <a:r>
            <a:rPr lang="uk-UA" dirty="0" smtClean="0"/>
            <a:t>Закриті питання</a:t>
          </a:r>
          <a:endParaRPr lang="en-GB" dirty="0"/>
        </a:p>
      </dgm:t>
    </dgm:pt>
    <dgm:pt modelId="{7EFB98DB-6069-4B9B-A750-51C3214D9204}" type="parTrans" cxnId="{D98502B5-F53B-43B0-B795-0995B4560A82}">
      <dgm:prSet/>
      <dgm:spPr/>
      <dgm:t>
        <a:bodyPr/>
        <a:lstStyle/>
        <a:p>
          <a:endParaRPr lang="en-GB"/>
        </a:p>
      </dgm:t>
    </dgm:pt>
    <dgm:pt modelId="{6E6ABCE5-DEE5-400E-9601-E5D0CA0B82A8}" type="sibTrans" cxnId="{D98502B5-F53B-43B0-B795-0995B4560A82}">
      <dgm:prSet/>
      <dgm:spPr/>
      <dgm:t>
        <a:bodyPr/>
        <a:lstStyle/>
        <a:p>
          <a:endParaRPr lang="en-GB"/>
        </a:p>
      </dgm:t>
    </dgm:pt>
    <dgm:pt modelId="{9F48FB72-756A-4F41-93A2-1C56C62F1194}">
      <dgm:prSet phldrT="[Текст]"/>
      <dgm:spPr/>
      <dgm:t>
        <a:bodyPr/>
        <a:lstStyle/>
        <a:p>
          <a:r>
            <a:rPr lang="uk-UA" dirty="0" smtClean="0"/>
            <a:t>Структуровані інтерв'ю</a:t>
          </a:r>
          <a:endParaRPr lang="en-GB" dirty="0"/>
        </a:p>
      </dgm:t>
    </dgm:pt>
    <dgm:pt modelId="{5B824092-5568-45C0-B31A-3D3B90F1EB49}" type="parTrans" cxnId="{0A674234-F8E9-42C3-A675-04FE297B087D}">
      <dgm:prSet/>
      <dgm:spPr/>
      <dgm:t>
        <a:bodyPr/>
        <a:lstStyle/>
        <a:p>
          <a:endParaRPr lang="en-GB"/>
        </a:p>
      </dgm:t>
    </dgm:pt>
    <dgm:pt modelId="{F3451AC3-660E-494F-84DD-41E36D3931C1}" type="sibTrans" cxnId="{0A674234-F8E9-42C3-A675-04FE297B087D}">
      <dgm:prSet/>
      <dgm:spPr/>
      <dgm:t>
        <a:bodyPr/>
        <a:lstStyle/>
        <a:p>
          <a:endParaRPr lang="en-GB"/>
        </a:p>
      </dgm:t>
    </dgm:pt>
    <dgm:pt modelId="{66D83AE2-F3BF-48EB-9676-FC54879CF63F}">
      <dgm:prSet phldrT="[Текст]"/>
      <dgm:spPr/>
      <dgm:t>
        <a:bodyPr/>
        <a:lstStyle/>
        <a:p>
          <a:r>
            <a:rPr lang="uk-UA" dirty="0" smtClean="0"/>
            <a:t>Невключені структуровані спостереження</a:t>
          </a:r>
          <a:endParaRPr lang="en-GB" dirty="0"/>
        </a:p>
      </dgm:t>
    </dgm:pt>
    <dgm:pt modelId="{363297FE-E685-41CE-9952-75F6806DC82B}" type="parTrans" cxnId="{AF9E0755-A42B-4452-A93A-6AD11754656F}">
      <dgm:prSet/>
      <dgm:spPr/>
      <dgm:t>
        <a:bodyPr/>
        <a:lstStyle/>
        <a:p>
          <a:endParaRPr lang="en-GB"/>
        </a:p>
      </dgm:t>
    </dgm:pt>
    <dgm:pt modelId="{F13DD062-A387-4A26-ACEB-B7F4CA7E654B}" type="sibTrans" cxnId="{AF9E0755-A42B-4452-A93A-6AD11754656F}">
      <dgm:prSet/>
      <dgm:spPr/>
      <dgm:t>
        <a:bodyPr/>
        <a:lstStyle/>
        <a:p>
          <a:endParaRPr lang="en-GB"/>
        </a:p>
      </dgm:t>
    </dgm:pt>
    <dgm:pt modelId="{8814FE04-A478-4D40-A9D8-EFA915177518}">
      <dgm:prSet phldrT="[Текст]"/>
      <dgm:spPr/>
      <dgm:t>
        <a:bodyPr/>
        <a:lstStyle/>
        <a:p>
          <a:r>
            <a:rPr lang="uk-UA" dirty="0" smtClean="0"/>
            <a:t>Офіційна статистика</a:t>
          </a:r>
          <a:endParaRPr lang="en-GB" dirty="0"/>
        </a:p>
      </dgm:t>
    </dgm:pt>
    <dgm:pt modelId="{2303932B-CE0B-42ED-8DCE-7998678C1205}" type="parTrans" cxnId="{3D3472FD-0243-4451-B72F-DC42EAE849D2}">
      <dgm:prSet/>
      <dgm:spPr/>
      <dgm:t>
        <a:bodyPr/>
        <a:lstStyle/>
        <a:p>
          <a:endParaRPr lang="en-GB"/>
        </a:p>
      </dgm:t>
    </dgm:pt>
    <dgm:pt modelId="{3898C504-D25D-4A30-ACF8-32034408F75D}" type="sibTrans" cxnId="{3D3472FD-0243-4451-B72F-DC42EAE849D2}">
      <dgm:prSet/>
      <dgm:spPr/>
      <dgm:t>
        <a:bodyPr/>
        <a:lstStyle/>
        <a:p>
          <a:endParaRPr lang="en-GB"/>
        </a:p>
      </dgm:t>
    </dgm:pt>
    <dgm:pt modelId="{E0042C0B-D49F-4673-9D6B-9E3BFA207C83}">
      <dgm:prSet phldrT="[Текст]"/>
      <dgm:spPr/>
      <dgm:t>
        <a:bodyPr/>
        <a:lstStyle/>
        <a:p>
          <a:r>
            <a:rPr lang="uk-UA" dirty="0" smtClean="0"/>
            <a:t>Контент-аналіз</a:t>
          </a:r>
          <a:endParaRPr lang="en-GB" dirty="0"/>
        </a:p>
      </dgm:t>
    </dgm:pt>
    <dgm:pt modelId="{167E7C44-B46E-4CA9-836B-DC03C8A731AE}" type="parTrans" cxnId="{5E62C7E0-2C48-4D6E-90D2-0A967C7D950F}">
      <dgm:prSet/>
      <dgm:spPr/>
      <dgm:t>
        <a:bodyPr/>
        <a:lstStyle/>
        <a:p>
          <a:endParaRPr lang="en-GB"/>
        </a:p>
      </dgm:t>
    </dgm:pt>
    <dgm:pt modelId="{25869DF8-78DF-4FCA-AEEB-7C8800FE587E}" type="sibTrans" cxnId="{5E62C7E0-2C48-4D6E-90D2-0A967C7D950F}">
      <dgm:prSet/>
      <dgm:spPr/>
      <dgm:t>
        <a:bodyPr/>
        <a:lstStyle/>
        <a:p>
          <a:endParaRPr lang="en-GB"/>
        </a:p>
      </dgm:t>
    </dgm:pt>
    <dgm:pt modelId="{07849481-E27B-4A7F-9BCF-8F0C86F55AE4}" type="pres">
      <dgm:prSet presAssocID="{B4AF277A-E48F-4B0D-805F-87FA6264101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D06D183-6781-4333-B675-07D90926033D}" type="pres">
      <dgm:prSet presAssocID="{41F563EA-F66F-4B26-BE8A-0AF77DF7DD7E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34EBAD6-E4A7-46EE-9A3F-A97136917007}" type="pres">
      <dgm:prSet presAssocID="{41F563EA-F66F-4B26-BE8A-0AF77DF7DD7E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EEC8739-3B38-4F14-B0C7-20BDF05509CC}" type="pres">
      <dgm:prSet presAssocID="{46CAD201-87BE-44E9-A9E6-531172869EFF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0DD0AF-177E-4534-8C2A-AC3F1FB09492}" type="pres">
      <dgm:prSet presAssocID="{46CAD201-87BE-44E9-A9E6-531172869EF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C91D1C5-1776-425A-B001-51266CA34645}" type="pres">
      <dgm:prSet presAssocID="{B3729404-5925-4100-B493-0173E7F41D2F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8FBCD1-2806-4156-B566-EBBF72FFAD1A}" type="pres">
      <dgm:prSet presAssocID="{0F536C11-1D09-43FE-8292-B1816C20BB02}" presName="spacer" presStyleCnt="0"/>
      <dgm:spPr/>
    </dgm:pt>
    <dgm:pt modelId="{0BC0BFFB-B9F0-40BD-A405-00FCB6DF6D50}" type="pres">
      <dgm:prSet presAssocID="{9F48FB72-756A-4F41-93A2-1C56C62F1194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1D4706-CBD0-403D-BD84-26B7F641C952}" type="pres">
      <dgm:prSet presAssocID="{F3451AC3-660E-494F-84DD-41E36D3931C1}" presName="spacer" presStyleCnt="0"/>
      <dgm:spPr/>
    </dgm:pt>
    <dgm:pt modelId="{2BC452F2-CC77-4F7C-8674-9FA970CDCB8B}" type="pres">
      <dgm:prSet presAssocID="{66D83AE2-F3BF-48EB-9676-FC54879CF63F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FAD6EC-2177-4914-9AFA-1EDCBC487C9B}" type="pres">
      <dgm:prSet presAssocID="{F13DD062-A387-4A26-ACEB-B7F4CA7E654B}" presName="spacer" presStyleCnt="0"/>
      <dgm:spPr/>
    </dgm:pt>
    <dgm:pt modelId="{F9F5E8AD-B29F-43B1-9D47-7B11ED390F9B}" type="pres">
      <dgm:prSet presAssocID="{8814FE04-A478-4D40-A9D8-EFA915177518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E4D4F87-DF3D-4ADF-9FDC-EA23AB0367D0}" type="pres">
      <dgm:prSet presAssocID="{3898C504-D25D-4A30-ACF8-32034408F75D}" presName="spacer" presStyleCnt="0"/>
      <dgm:spPr/>
    </dgm:pt>
    <dgm:pt modelId="{5EE3EFF5-0BC4-4178-B533-55B83AD116ED}" type="pres">
      <dgm:prSet presAssocID="{E0042C0B-D49F-4673-9D6B-9E3BFA207C83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AACE31C-F37C-4E3B-ADCE-DFB5045DF983}" type="presOf" srcId="{251CDEB0-1A06-47E6-9621-3066A5449773}" destId="{334EBAD6-E4A7-46EE-9A3F-A97136917007}" srcOrd="0" destOrd="0" presId="urn:microsoft.com/office/officeart/2005/8/layout/vList2"/>
    <dgm:cxn modelId="{B504A8C5-85E1-4933-BBB4-8A5112C16187}" type="presOf" srcId="{B3729404-5925-4100-B493-0173E7F41D2F}" destId="{CC91D1C5-1776-425A-B001-51266CA34645}" srcOrd="0" destOrd="0" presId="urn:microsoft.com/office/officeart/2005/8/layout/vList2"/>
    <dgm:cxn modelId="{02DA561E-6D50-4457-A130-33F03B6C6FB8}" type="presOf" srcId="{8814FE04-A478-4D40-A9D8-EFA915177518}" destId="{F9F5E8AD-B29F-43B1-9D47-7B11ED390F9B}" srcOrd="0" destOrd="0" presId="urn:microsoft.com/office/officeart/2005/8/layout/vList2"/>
    <dgm:cxn modelId="{FC406ECF-1D1B-438C-A3F5-38F08F72D94E}" type="presOf" srcId="{B4923E05-F4D2-443E-9525-9F04E48106A0}" destId="{080DD0AF-177E-4534-8C2A-AC3F1FB09492}" srcOrd="0" destOrd="0" presId="urn:microsoft.com/office/officeart/2005/8/layout/vList2"/>
    <dgm:cxn modelId="{45717E02-3B9B-43F8-8436-F2AEBF60D0EC}" type="presOf" srcId="{46CAD201-87BE-44E9-A9E6-531172869EFF}" destId="{6EEC8739-3B38-4F14-B0C7-20BDF05509CC}" srcOrd="0" destOrd="0" presId="urn:microsoft.com/office/officeart/2005/8/layout/vList2"/>
    <dgm:cxn modelId="{81437487-0FA4-4142-B221-BFBCB9E88B8D}" srcId="{B4AF277A-E48F-4B0D-805F-87FA62641017}" destId="{41F563EA-F66F-4B26-BE8A-0AF77DF7DD7E}" srcOrd="0" destOrd="0" parTransId="{E4FD9CF2-7615-44E1-978F-25255D947FA4}" sibTransId="{F3665693-51A8-4BE0-AE95-2BC05692F993}"/>
    <dgm:cxn modelId="{ADF539DD-CE91-497A-BE97-329A29F3E3D8}" srcId="{41F563EA-F66F-4B26-BE8A-0AF77DF7DD7E}" destId="{251CDEB0-1A06-47E6-9621-3066A5449773}" srcOrd="0" destOrd="0" parTransId="{0347F685-010E-4192-8961-6738CC426422}" sibTransId="{D79CD169-A286-4205-9FC9-94A15C1908CB}"/>
    <dgm:cxn modelId="{AF9E0755-A42B-4452-A93A-6AD11754656F}" srcId="{B4AF277A-E48F-4B0D-805F-87FA62641017}" destId="{66D83AE2-F3BF-48EB-9676-FC54879CF63F}" srcOrd="4" destOrd="0" parTransId="{363297FE-E685-41CE-9952-75F6806DC82B}" sibTransId="{F13DD062-A387-4A26-ACEB-B7F4CA7E654B}"/>
    <dgm:cxn modelId="{3A750D35-A188-4390-9027-B12C78DB2647}" srcId="{B4AF277A-E48F-4B0D-805F-87FA62641017}" destId="{B3729404-5925-4100-B493-0173E7F41D2F}" srcOrd="2" destOrd="0" parTransId="{69F291C5-A139-4C3D-9C98-1BBBDB1FD134}" sibTransId="{0F536C11-1D09-43FE-8292-B1816C20BB02}"/>
    <dgm:cxn modelId="{0A674234-F8E9-42C3-A675-04FE297B087D}" srcId="{B4AF277A-E48F-4B0D-805F-87FA62641017}" destId="{9F48FB72-756A-4F41-93A2-1C56C62F1194}" srcOrd="3" destOrd="0" parTransId="{5B824092-5568-45C0-B31A-3D3B90F1EB49}" sibTransId="{F3451AC3-660E-494F-84DD-41E36D3931C1}"/>
    <dgm:cxn modelId="{3D3472FD-0243-4451-B72F-DC42EAE849D2}" srcId="{B4AF277A-E48F-4B0D-805F-87FA62641017}" destId="{8814FE04-A478-4D40-A9D8-EFA915177518}" srcOrd="5" destOrd="0" parTransId="{2303932B-CE0B-42ED-8DCE-7998678C1205}" sibTransId="{3898C504-D25D-4A30-ACF8-32034408F75D}"/>
    <dgm:cxn modelId="{3BCB805E-75EE-42B9-BC01-74B0842196EA}" type="presOf" srcId="{66D83AE2-F3BF-48EB-9676-FC54879CF63F}" destId="{2BC452F2-CC77-4F7C-8674-9FA970CDCB8B}" srcOrd="0" destOrd="0" presId="urn:microsoft.com/office/officeart/2005/8/layout/vList2"/>
    <dgm:cxn modelId="{5E62C7E0-2C48-4D6E-90D2-0A967C7D950F}" srcId="{B4AF277A-E48F-4B0D-805F-87FA62641017}" destId="{E0042C0B-D49F-4673-9D6B-9E3BFA207C83}" srcOrd="6" destOrd="0" parTransId="{167E7C44-B46E-4CA9-836B-DC03C8A731AE}" sibTransId="{25869DF8-78DF-4FCA-AEEB-7C8800FE587E}"/>
    <dgm:cxn modelId="{5481346B-4420-4296-B7CD-5B38103F20CF}" srcId="{B4AF277A-E48F-4B0D-805F-87FA62641017}" destId="{46CAD201-87BE-44E9-A9E6-531172869EFF}" srcOrd="1" destOrd="0" parTransId="{26BF9F65-22B8-4D92-A5DF-9327260D241B}" sibTransId="{B3892674-07ED-4BDF-BB6F-72F5B325DD5B}"/>
    <dgm:cxn modelId="{E7A61422-95BD-4116-A6D0-654F9B835469}" type="presOf" srcId="{9F48FB72-756A-4F41-93A2-1C56C62F1194}" destId="{0BC0BFFB-B9F0-40BD-A405-00FCB6DF6D50}" srcOrd="0" destOrd="0" presId="urn:microsoft.com/office/officeart/2005/8/layout/vList2"/>
    <dgm:cxn modelId="{8078B834-488D-4F43-9693-61552FCF491F}" type="presOf" srcId="{E0042C0B-D49F-4673-9D6B-9E3BFA207C83}" destId="{5EE3EFF5-0BC4-4178-B533-55B83AD116ED}" srcOrd="0" destOrd="0" presId="urn:microsoft.com/office/officeart/2005/8/layout/vList2"/>
    <dgm:cxn modelId="{52E10C06-55F2-4967-8DC7-C254479B4FCE}" type="presOf" srcId="{B4AF277A-E48F-4B0D-805F-87FA62641017}" destId="{07849481-E27B-4A7F-9BCF-8F0C86F55AE4}" srcOrd="0" destOrd="0" presId="urn:microsoft.com/office/officeart/2005/8/layout/vList2"/>
    <dgm:cxn modelId="{1FA84C41-3FB0-4A99-98F4-84DDDBC7F4E6}" type="presOf" srcId="{41F563EA-F66F-4B26-BE8A-0AF77DF7DD7E}" destId="{DD06D183-6781-4333-B675-07D90926033D}" srcOrd="0" destOrd="0" presId="urn:microsoft.com/office/officeart/2005/8/layout/vList2"/>
    <dgm:cxn modelId="{D98502B5-F53B-43B0-B795-0995B4560A82}" srcId="{46CAD201-87BE-44E9-A9E6-531172869EFF}" destId="{B4923E05-F4D2-443E-9525-9F04E48106A0}" srcOrd="0" destOrd="0" parTransId="{7EFB98DB-6069-4B9B-A750-51C3214D9204}" sibTransId="{6E6ABCE5-DEE5-400E-9601-E5D0CA0B82A8}"/>
    <dgm:cxn modelId="{B259DA48-C532-4265-ACB8-C51F48E47B61}" type="presParOf" srcId="{07849481-E27B-4A7F-9BCF-8F0C86F55AE4}" destId="{DD06D183-6781-4333-B675-07D90926033D}" srcOrd="0" destOrd="0" presId="urn:microsoft.com/office/officeart/2005/8/layout/vList2"/>
    <dgm:cxn modelId="{22F7EBDD-09E7-4D88-BDC8-E3EA50988D9E}" type="presParOf" srcId="{07849481-E27B-4A7F-9BCF-8F0C86F55AE4}" destId="{334EBAD6-E4A7-46EE-9A3F-A97136917007}" srcOrd="1" destOrd="0" presId="urn:microsoft.com/office/officeart/2005/8/layout/vList2"/>
    <dgm:cxn modelId="{CC7478B7-A221-48D7-AA0E-213E425B7B84}" type="presParOf" srcId="{07849481-E27B-4A7F-9BCF-8F0C86F55AE4}" destId="{6EEC8739-3B38-4F14-B0C7-20BDF05509CC}" srcOrd="2" destOrd="0" presId="urn:microsoft.com/office/officeart/2005/8/layout/vList2"/>
    <dgm:cxn modelId="{01595953-4990-446C-A0BC-2A4C02E1818E}" type="presParOf" srcId="{07849481-E27B-4A7F-9BCF-8F0C86F55AE4}" destId="{080DD0AF-177E-4534-8C2A-AC3F1FB09492}" srcOrd="3" destOrd="0" presId="urn:microsoft.com/office/officeart/2005/8/layout/vList2"/>
    <dgm:cxn modelId="{AA83B044-7284-4212-B9D3-C88ECDD0223C}" type="presParOf" srcId="{07849481-E27B-4A7F-9BCF-8F0C86F55AE4}" destId="{CC91D1C5-1776-425A-B001-51266CA34645}" srcOrd="4" destOrd="0" presId="urn:microsoft.com/office/officeart/2005/8/layout/vList2"/>
    <dgm:cxn modelId="{DC6326A6-4388-4B2C-975B-75486EBE66F9}" type="presParOf" srcId="{07849481-E27B-4A7F-9BCF-8F0C86F55AE4}" destId="{D88FBCD1-2806-4156-B566-EBBF72FFAD1A}" srcOrd="5" destOrd="0" presId="urn:microsoft.com/office/officeart/2005/8/layout/vList2"/>
    <dgm:cxn modelId="{B8B8371A-78F6-49C6-8D51-1DF0CBAC8AC9}" type="presParOf" srcId="{07849481-E27B-4A7F-9BCF-8F0C86F55AE4}" destId="{0BC0BFFB-B9F0-40BD-A405-00FCB6DF6D50}" srcOrd="6" destOrd="0" presId="urn:microsoft.com/office/officeart/2005/8/layout/vList2"/>
    <dgm:cxn modelId="{157E96E3-A7D8-46F4-A065-75C7AF86F47F}" type="presParOf" srcId="{07849481-E27B-4A7F-9BCF-8F0C86F55AE4}" destId="{421D4706-CBD0-403D-BD84-26B7F641C952}" srcOrd="7" destOrd="0" presId="urn:microsoft.com/office/officeart/2005/8/layout/vList2"/>
    <dgm:cxn modelId="{62EC0063-7D74-4259-8A48-4526DE5477BA}" type="presParOf" srcId="{07849481-E27B-4A7F-9BCF-8F0C86F55AE4}" destId="{2BC452F2-CC77-4F7C-8674-9FA970CDCB8B}" srcOrd="8" destOrd="0" presId="urn:microsoft.com/office/officeart/2005/8/layout/vList2"/>
    <dgm:cxn modelId="{7BA0BB3E-62B2-4E43-840C-CCBF2207CCCD}" type="presParOf" srcId="{07849481-E27B-4A7F-9BCF-8F0C86F55AE4}" destId="{F6FAD6EC-2177-4914-9AFA-1EDCBC487C9B}" srcOrd="9" destOrd="0" presId="urn:microsoft.com/office/officeart/2005/8/layout/vList2"/>
    <dgm:cxn modelId="{E2059B3B-0E86-4DE1-94B7-048A8B8D6EC8}" type="presParOf" srcId="{07849481-E27B-4A7F-9BCF-8F0C86F55AE4}" destId="{F9F5E8AD-B29F-43B1-9D47-7B11ED390F9B}" srcOrd="10" destOrd="0" presId="urn:microsoft.com/office/officeart/2005/8/layout/vList2"/>
    <dgm:cxn modelId="{F617EDCB-119C-4D51-A062-874816E3975E}" type="presParOf" srcId="{07849481-E27B-4A7F-9BCF-8F0C86F55AE4}" destId="{1E4D4F87-DF3D-4ADF-9FDC-EA23AB0367D0}" srcOrd="11" destOrd="0" presId="urn:microsoft.com/office/officeart/2005/8/layout/vList2"/>
    <dgm:cxn modelId="{7BC24030-5214-4B77-BEE6-68CF6611AC1E}" type="presParOf" srcId="{07849481-E27B-4A7F-9BCF-8F0C86F55AE4}" destId="{5EE3EFF5-0BC4-4178-B533-55B83AD116ED}" srcOrd="12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AF277A-E48F-4B0D-805F-87FA62641017}" type="doc">
      <dgm:prSet loTypeId="urn:microsoft.com/office/officeart/2005/8/layout/vList2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GB"/>
        </a:p>
      </dgm:t>
    </dgm:pt>
    <dgm:pt modelId="{41F563EA-F66F-4B26-BE8A-0AF77DF7DD7E}">
      <dgm:prSet phldrT="[Текст]"/>
      <dgm:spPr/>
      <dgm:t>
        <a:bodyPr/>
        <a:lstStyle/>
        <a:p>
          <a:r>
            <a:rPr lang="uk-UA" dirty="0" smtClean="0"/>
            <a:t>Включені спостереження</a:t>
          </a:r>
          <a:endParaRPr lang="en-GB" dirty="0"/>
        </a:p>
      </dgm:t>
    </dgm:pt>
    <dgm:pt modelId="{E4FD9CF2-7615-44E1-978F-25255D947FA4}" type="parTrans" cxnId="{81437487-0FA4-4142-B221-BFBCB9E88B8D}">
      <dgm:prSet/>
      <dgm:spPr/>
      <dgm:t>
        <a:bodyPr/>
        <a:lstStyle/>
        <a:p>
          <a:endParaRPr lang="en-GB"/>
        </a:p>
      </dgm:t>
    </dgm:pt>
    <dgm:pt modelId="{F3665693-51A8-4BE0-AE95-2BC05692F993}" type="sibTrans" cxnId="{81437487-0FA4-4142-B221-BFBCB9E88B8D}">
      <dgm:prSet/>
      <dgm:spPr/>
      <dgm:t>
        <a:bodyPr/>
        <a:lstStyle/>
        <a:p>
          <a:endParaRPr lang="en-GB"/>
        </a:p>
      </dgm:t>
    </dgm:pt>
    <dgm:pt modelId="{46CAD201-87BE-44E9-A9E6-531172869EFF}">
      <dgm:prSet phldrT="[Текст]"/>
      <dgm:spPr/>
      <dgm:t>
        <a:bodyPr/>
        <a:lstStyle/>
        <a:p>
          <a:r>
            <a:rPr lang="uk-UA" dirty="0" smtClean="0"/>
            <a:t>Неструктуровані спостереження</a:t>
          </a:r>
          <a:endParaRPr lang="en-GB" dirty="0"/>
        </a:p>
      </dgm:t>
    </dgm:pt>
    <dgm:pt modelId="{26BF9F65-22B8-4D92-A5DF-9327260D241B}" type="parTrans" cxnId="{5481346B-4420-4296-B7CD-5B38103F20CF}">
      <dgm:prSet/>
      <dgm:spPr/>
      <dgm:t>
        <a:bodyPr/>
        <a:lstStyle/>
        <a:p>
          <a:endParaRPr lang="en-GB"/>
        </a:p>
      </dgm:t>
    </dgm:pt>
    <dgm:pt modelId="{B3892674-07ED-4BDF-BB6F-72F5B325DD5B}" type="sibTrans" cxnId="{5481346B-4420-4296-B7CD-5B38103F20CF}">
      <dgm:prSet/>
      <dgm:spPr/>
      <dgm:t>
        <a:bodyPr/>
        <a:lstStyle/>
        <a:p>
          <a:endParaRPr lang="en-GB"/>
        </a:p>
      </dgm:t>
    </dgm:pt>
    <dgm:pt modelId="{B3729404-5925-4100-B493-0173E7F41D2F}">
      <dgm:prSet phldrT="[Текст]"/>
      <dgm:spPr/>
      <dgm:t>
        <a:bodyPr/>
        <a:lstStyle/>
        <a:p>
          <a:r>
            <a:rPr lang="uk-UA" dirty="0" smtClean="0"/>
            <a:t>Опитування з відкритими запитаннями</a:t>
          </a:r>
          <a:endParaRPr lang="en-GB" dirty="0"/>
        </a:p>
      </dgm:t>
    </dgm:pt>
    <dgm:pt modelId="{69F291C5-A139-4C3D-9C98-1BBBDB1FD134}" type="parTrans" cxnId="{3A750D35-A188-4390-9027-B12C78DB2647}">
      <dgm:prSet/>
      <dgm:spPr/>
      <dgm:t>
        <a:bodyPr/>
        <a:lstStyle/>
        <a:p>
          <a:endParaRPr lang="en-GB"/>
        </a:p>
      </dgm:t>
    </dgm:pt>
    <dgm:pt modelId="{0F536C11-1D09-43FE-8292-B1816C20BB02}" type="sibTrans" cxnId="{3A750D35-A188-4390-9027-B12C78DB2647}">
      <dgm:prSet/>
      <dgm:spPr/>
      <dgm:t>
        <a:bodyPr/>
        <a:lstStyle/>
        <a:p>
          <a:endParaRPr lang="en-GB"/>
        </a:p>
      </dgm:t>
    </dgm:pt>
    <dgm:pt modelId="{9F48FB72-756A-4F41-93A2-1C56C62F1194}">
      <dgm:prSet phldrT="[Текст]"/>
      <dgm:spPr/>
      <dgm:t>
        <a:bodyPr/>
        <a:lstStyle/>
        <a:p>
          <a:r>
            <a:rPr lang="uk-UA" dirty="0" smtClean="0"/>
            <a:t>Особисті документи</a:t>
          </a:r>
          <a:endParaRPr lang="en-GB" dirty="0"/>
        </a:p>
      </dgm:t>
    </dgm:pt>
    <dgm:pt modelId="{5B824092-5568-45C0-B31A-3D3B90F1EB49}" type="parTrans" cxnId="{0A674234-F8E9-42C3-A675-04FE297B087D}">
      <dgm:prSet/>
      <dgm:spPr/>
      <dgm:t>
        <a:bodyPr/>
        <a:lstStyle/>
        <a:p>
          <a:endParaRPr lang="en-GB"/>
        </a:p>
      </dgm:t>
    </dgm:pt>
    <dgm:pt modelId="{F3451AC3-660E-494F-84DD-41E36D3931C1}" type="sibTrans" cxnId="{0A674234-F8E9-42C3-A675-04FE297B087D}">
      <dgm:prSet/>
      <dgm:spPr/>
      <dgm:t>
        <a:bodyPr/>
        <a:lstStyle/>
        <a:p>
          <a:endParaRPr lang="en-GB"/>
        </a:p>
      </dgm:t>
    </dgm:pt>
    <dgm:pt modelId="{66D83AE2-F3BF-48EB-9676-FC54879CF63F}">
      <dgm:prSet phldrT="[Текст]"/>
      <dgm:spPr/>
      <dgm:t>
        <a:bodyPr/>
        <a:lstStyle/>
        <a:p>
          <a:r>
            <a:rPr lang="uk-UA" dirty="0" smtClean="0"/>
            <a:t>Історичні документи</a:t>
          </a:r>
          <a:endParaRPr lang="en-GB" dirty="0"/>
        </a:p>
      </dgm:t>
    </dgm:pt>
    <dgm:pt modelId="{363297FE-E685-41CE-9952-75F6806DC82B}" type="parTrans" cxnId="{AF9E0755-A42B-4452-A93A-6AD11754656F}">
      <dgm:prSet/>
      <dgm:spPr/>
      <dgm:t>
        <a:bodyPr/>
        <a:lstStyle/>
        <a:p>
          <a:endParaRPr lang="en-GB"/>
        </a:p>
      </dgm:t>
    </dgm:pt>
    <dgm:pt modelId="{F13DD062-A387-4A26-ACEB-B7F4CA7E654B}" type="sibTrans" cxnId="{AF9E0755-A42B-4452-A93A-6AD11754656F}">
      <dgm:prSet/>
      <dgm:spPr/>
      <dgm:t>
        <a:bodyPr/>
        <a:lstStyle/>
        <a:p>
          <a:endParaRPr lang="en-GB"/>
        </a:p>
      </dgm:t>
    </dgm:pt>
    <dgm:pt modelId="{8814FE04-A478-4D40-A9D8-EFA915177518}">
      <dgm:prSet phldrT="[Текст]"/>
      <dgm:spPr/>
      <dgm:t>
        <a:bodyPr/>
        <a:lstStyle/>
        <a:p>
          <a:r>
            <a:rPr lang="uk-UA" dirty="0" smtClean="0"/>
            <a:t>Кейс-стаді</a:t>
          </a:r>
          <a:endParaRPr lang="en-GB" dirty="0"/>
        </a:p>
      </dgm:t>
    </dgm:pt>
    <dgm:pt modelId="{2303932B-CE0B-42ED-8DCE-7998678C1205}" type="parTrans" cxnId="{3D3472FD-0243-4451-B72F-DC42EAE849D2}">
      <dgm:prSet/>
      <dgm:spPr/>
      <dgm:t>
        <a:bodyPr/>
        <a:lstStyle/>
        <a:p>
          <a:endParaRPr lang="en-GB"/>
        </a:p>
      </dgm:t>
    </dgm:pt>
    <dgm:pt modelId="{3898C504-D25D-4A30-ACF8-32034408F75D}" type="sibTrans" cxnId="{3D3472FD-0243-4451-B72F-DC42EAE849D2}">
      <dgm:prSet/>
      <dgm:spPr/>
      <dgm:t>
        <a:bodyPr/>
        <a:lstStyle/>
        <a:p>
          <a:endParaRPr lang="en-GB"/>
        </a:p>
      </dgm:t>
    </dgm:pt>
    <dgm:pt modelId="{E0042C0B-D49F-4673-9D6B-9E3BFA207C83}">
      <dgm:prSet phldrT="[Текст]"/>
      <dgm:spPr/>
      <dgm:t>
        <a:bodyPr/>
        <a:lstStyle/>
        <a:p>
          <a:r>
            <a:rPr lang="uk-UA" dirty="0" smtClean="0"/>
            <a:t>Етнографічні дослідження</a:t>
          </a:r>
          <a:endParaRPr lang="en-GB" dirty="0"/>
        </a:p>
      </dgm:t>
    </dgm:pt>
    <dgm:pt modelId="{167E7C44-B46E-4CA9-836B-DC03C8A731AE}" type="parTrans" cxnId="{5E62C7E0-2C48-4D6E-90D2-0A967C7D950F}">
      <dgm:prSet/>
      <dgm:spPr/>
      <dgm:t>
        <a:bodyPr/>
        <a:lstStyle/>
        <a:p>
          <a:endParaRPr lang="en-GB"/>
        </a:p>
      </dgm:t>
    </dgm:pt>
    <dgm:pt modelId="{25869DF8-78DF-4FCA-AEEB-7C8800FE587E}" type="sibTrans" cxnId="{5E62C7E0-2C48-4D6E-90D2-0A967C7D950F}">
      <dgm:prSet/>
      <dgm:spPr/>
      <dgm:t>
        <a:bodyPr/>
        <a:lstStyle/>
        <a:p>
          <a:endParaRPr lang="en-GB"/>
        </a:p>
      </dgm:t>
    </dgm:pt>
    <dgm:pt modelId="{9AC1BE67-34CF-4143-B2A1-A4151605465F}">
      <dgm:prSet phldrT="[Текст]"/>
      <dgm:spPr/>
      <dgm:t>
        <a:bodyPr/>
        <a:lstStyle/>
        <a:p>
          <a:r>
            <a:rPr lang="uk-UA" dirty="0" smtClean="0"/>
            <a:t>Журнали, щоденники, форми медіа</a:t>
          </a:r>
          <a:endParaRPr lang="en-GB" dirty="0"/>
        </a:p>
      </dgm:t>
    </dgm:pt>
    <dgm:pt modelId="{C9EECEE7-BCA4-4730-AA98-4D8AB192ADF7}" type="parTrans" cxnId="{AE881D6D-5C8A-4781-BF96-A9DE53924E79}">
      <dgm:prSet/>
      <dgm:spPr/>
    </dgm:pt>
    <dgm:pt modelId="{E1307989-716F-4CF9-9C2D-5974021D4DF1}" type="sibTrans" cxnId="{AE881D6D-5C8A-4781-BF96-A9DE53924E79}">
      <dgm:prSet/>
      <dgm:spPr/>
    </dgm:pt>
    <dgm:pt modelId="{07849481-E27B-4A7F-9BCF-8F0C86F55AE4}" type="pres">
      <dgm:prSet presAssocID="{B4AF277A-E48F-4B0D-805F-87FA6264101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D06D183-6781-4333-B675-07D90926033D}" type="pres">
      <dgm:prSet presAssocID="{41F563EA-F66F-4B26-BE8A-0AF77DF7DD7E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FCA069-399B-484E-896E-D8F98D844F6E}" type="pres">
      <dgm:prSet presAssocID="{F3665693-51A8-4BE0-AE95-2BC05692F993}" presName="spacer" presStyleCnt="0"/>
      <dgm:spPr/>
    </dgm:pt>
    <dgm:pt modelId="{6EEC8739-3B38-4F14-B0C7-20BDF05509CC}" type="pres">
      <dgm:prSet presAssocID="{46CAD201-87BE-44E9-A9E6-531172869EFF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D534394-8AF8-4D4A-8938-862770879DB7}" type="pres">
      <dgm:prSet presAssocID="{B3892674-07ED-4BDF-BB6F-72F5B325DD5B}" presName="spacer" presStyleCnt="0"/>
      <dgm:spPr/>
    </dgm:pt>
    <dgm:pt modelId="{CC91D1C5-1776-425A-B001-51266CA34645}" type="pres">
      <dgm:prSet presAssocID="{B3729404-5925-4100-B493-0173E7F41D2F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8FBCD1-2806-4156-B566-EBBF72FFAD1A}" type="pres">
      <dgm:prSet presAssocID="{0F536C11-1D09-43FE-8292-B1816C20BB02}" presName="spacer" presStyleCnt="0"/>
      <dgm:spPr/>
    </dgm:pt>
    <dgm:pt modelId="{0BC0BFFB-B9F0-40BD-A405-00FCB6DF6D50}" type="pres">
      <dgm:prSet presAssocID="{9F48FB72-756A-4F41-93A2-1C56C62F1194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1D4706-CBD0-403D-BD84-26B7F641C952}" type="pres">
      <dgm:prSet presAssocID="{F3451AC3-660E-494F-84DD-41E36D3931C1}" presName="spacer" presStyleCnt="0"/>
      <dgm:spPr/>
    </dgm:pt>
    <dgm:pt modelId="{2BC452F2-CC77-4F7C-8674-9FA970CDCB8B}" type="pres">
      <dgm:prSet presAssocID="{66D83AE2-F3BF-48EB-9676-FC54879CF63F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FAD6EC-2177-4914-9AFA-1EDCBC487C9B}" type="pres">
      <dgm:prSet presAssocID="{F13DD062-A387-4A26-ACEB-B7F4CA7E654B}" presName="spacer" presStyleCnt="0"/>
      <dgm:spPr/>
    </dgm:pt>
    <dgm:pt modelId="{F9F5E8AD-B29F-43B1-9D47-7B11ED390F9B}" type="pres">
      <dgm:prSet presAssocID="{8814FE04-A478-4D40-A9D8-EFA915177518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E4D4F87-DF3D-4ADF-9FDC-EA23AB0367D0}" type="pres">
      <dgm:prSet presAssocID="{3898C504-D25D-4A30-ACF8-32034408F75D}" presName="spacer" presStyleCnt="0"/>
      <dgm:spPr/>
    </dgm:pt>
    <dgm:pt modelId="{5EE3EFF5-0BC4-4178-B533-55B83AD116ED}" type="pres">
      <dgm:prSet presAssocID="{E0042C0B-D49F-4673-9D6B-9E3BFA207C83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4616847-52D6-426A-A754-CE5DE76E461F}" type="pres">
      <dgm:prSet presAssocID="{25869DF8-78DF-4FCA-AEEB-7C8800FE587E}" presName="spacer" presStyleCnt="0"/>
      <dgm:spPr/>
    </dgm:pt>
    <dgm:pt modelId="{804F181F-F3E3-417F-8707-5EBF39009A39}" type="pres">
      <dgm:prSet presAssocID="{9AC1BE67-34CF-4143-B2A1-A4151605465F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B5F0AD1-7027-4C66-8805-BD3D4FFB60C6}" type="presOf" srcId="{8814FE04-A478-4D40-A9D8-EFA915177518}" destId="{F9F5E8AD-B29F-43B1-9D47-7B11ED390F9B}" srcOrd="0" destOrd="0" presId="urn:microsoft.com/office/officeart/2005/8/layout/vList2"/>
    <dgm:cxn modelId="{AEB22B8F-3248-446C-9D9D-36B8BA0FF417}" type="presOf" srcId="{B4AF277A-E48F-4B0D-805F-87FA62641017}" destId="{07849481-E27B-4A7F-9BCF-8F0C86F55AE4}" srcOrd="0" destOrd="0" presId="urn:microsoft.com/office/officeart/2005/8/layout/vList2"/>
    <dgm:cxn modelId="{80AD9DC7-6CE1-475A-BFD5-CE0E6F8BECFA}" type="presOf" srcId="{9F48FB72-756A-4F41-93A2-1C56C62F1194}" destId="{0BC0BFFB-B9F0-40BD-A405-00FCB6DF6D50}" srcOrd="0" destOrd="0" presId="urn:microsoft.com/office/officeart/2005/8/layout/vList2"/>
    <dgm:cxn modelId="{BF5E2911-69C9-4712-9F96-129A56640B4D}" type="presOf" srcId="{E0042C0B-D49F-4673-9D6B-9E3BFA207C83}" destId="{5EE3EFF5-0BC4-4178-B533-55B83AD116ED}" srcOrd="0" destOrd="0" presId="urn:microsoft.com/office/officeart/2005/8/layout/vList2"/>
    <dgm:cxn modelId="{3DE1BE0C-B533-43BF-A737-C6102B5D29E6}" type="presOf" srcId="{41F563EA-F66F-4B26-BE8A-0AF77DF7DD7E}" destId="{DD06D183-6781-4333-B675-07D90926033D}" srcOrd="0" destOrd="0" presId="urn:microsoft.com/office/officeart/2005/8/layout/vList2"/>
    <dgm:cxn modelId="{AAECC62C-C5DB-4434-8B07-DBFFE7F75110}" type="presOf" srcId="{66D83AE2-F3BF-48EB-9676-FC54879CF63F}" destId="{2BC452F2-CC77-4F7C-8674-9FA970CDCB8B}" srcOrd="0" destOrd="0" presId="urn:microsoft.com/office/officeart/2005/8/layout/vList2"/>
    <dgm:cxn modelId="{AE881D6D-5C8A-4781-BF96-A9DE53924E79}" srcId="{B4AF277A-E48F-4B0D-805F-87FA62641017}" destId="{9AC1BE67-34CF-4143-B2A1-A4151605465F}" srcOrd="7" destOrd="0" parTransId="{C9EECEE7-BCA4-4730-AA98-4D8AB192ADF7}" sibTransId="{E1307989-716F-4CF9-9C2D-5974021D4DF1}"/>
    <dgm:cxn modelId="{81437487-0FA4-4142-B221-BFBCB9E88B8D}" srcId="{B4AF277A-E48F-4B0D-805F-87FA62641017}" destId="{41F563EA-F66F-4B26-BE8A-0AF77DF7DD7E}" srcOrd="0" destOrd="0" parTransId="{E4FD9CF2-7615-44E1-978F-25255D947FA4}" sibTransId="{F3665693-51A8-4BE0-AE95-2BC05692F993}"/>
    <dgm:cxn modelId="{AF9E0755-A42B-4452-A93A-6AD11754656F}" srcId="{B4AF277A-E48F-4B0D-805F-87FA62641017}" destId="{66D83AE2-F3BF-48EB-9676-FC54879CF63F}" srcOrd="4" destOrd="0" parTransId="{363297FE-E685-41CE-9952-75F6806DC82B}" sibTransId="{F13DD062-A387-4A26-ACEB-B7F4CA7E654B}"/>
    <dgm:cxn modelId="{3A750D35-A188-4390-9027-B12C78DB2647}" srcId="{B4AF277A-E48F-4B0D-805F-87FA62641017}" destId="{B3729404-5925-4100-B493-0173E7F41D2F}" srcOrd="2" destOrd="0" parTransId="{69F291C5-A139-4C3D-9C98-1BBBDB1FD134}" sibTransId="{0F536C11-1D09-43FE-8292-B1816C20BB02}"/>
    <dgm:cxn modelId="{0A674234-F8E9-42C3-A675-04FE297B087D}" srcId="{B4AF277A-E48F-4B0D-805F-87FA62641017}" destId="{9F48FB72-756A-4F41-93A2-1C56C62F1194}" srcOrd="3" destOrd="0" parTransId="{5B824092-5568-45C0-B31A-3D3B90F1EB49}" sibTransId="{F3451AC3-660E-494F-84DD-41E36D3931C1}"/>
    <dgm:cxn modelId="{2F445757-ED19-4A07-9ED7-907A844A47A6}" type="presOf" srcId="{46CAD201-87BE-44E9-A9E6-531172869EFF}" destId="{6EEC8739-3B38-4F14-B0C7-20BDF05509CC}" srcOrd="0" destOrd="0" presId="urn:microsoft.com/office/officeart/2005/8/layout/vList2"/>
    <dgm:cxn modelId="{EF78237E-1AB6-4360-978E-EA9DE8CDCC2F}" type="presOf" srcId="{B3729404-5925-4100-B493-0173E7F41D2F}" destId="{CC91D1C5-1776-425A-B001-51266CA34645}" srcOrd="0" destOrd="0" presId="urn:microsoft.com/office/officeart/2005/8/layout/vList2"/>
    <dgm:cxn modelId="{3D3472FD-0243-4451-B72F-DC42EAE849D2}" srcId="{B4AF277A-E48F-4B0D-805F-87FA62641017}" destId="{8814FE04-A478-4D40-A9D8-EFA915177518}" srcOrd="5" destOrd="0" parTransId="{2303932B-CE0B-42ED-8DCE-7998678C1205}" sibTransId="{3898C504-D25D-4A30-ACF8-32034408F75D}"/>
    <dgm:cxn modelId="{5E62C7E0-2C48-4D6E-90D2-0A967C7D950F}" srcId="{B4AF277A-E48F-4B0D-805F-87FA62641017}" destId="{E0042C0B-D49F-4673-9D6B-9E3BFA207C83}" srcOrd="6" destOrd="0" parTransId="{167E7C44-B46E-4CA9-836B-DC03C8A731AE}" sibTransId="{25869DF8-78DF-4FCA-AEEB-7C8800FE587E}"/>
    <dgm:cxn modelId="{5481346B-4420-4296-B7CD-5B38103F20CF}" srcId="{B4AF277A-E48F-4B0D-805F-87FA62641017}" destId="{46CAD201-87BE-44E9-A9E6-531172869EFF}" srcOrd="1" destOrd="0" parTransId="{26BF9F65-22B8-4D92-A5DF-9327260D241B}" sibTransId="{B3892674-07ED-4BDF-BB6F-72F5B325DD5B}"/>
    <dgm:cxn modelId="{B30B0E22-30D2-4C79-AEF0-1D3E6A0482ED}" type="presOf" srcId="{9AC1BE67-34CF-4143-B2A1-A4151605465F}" destId="{804F181F-F3E3-417F-8707-5EBF39009A39}" srcOrd="0" destOrd="0" presId="urn:microsoft.com/office/officeart/2005/8/layout/vList2"/>
    <dgm:cxn modelId="{939F8121-C794-41D4-A3EA-E76F3ABAB348}" type="presParOf" srcId="{07849481-E27B-4A7F-9BCF-8F0C86F55AE4}" destId="{DD06D183-6781-4333-B675-07D90926033D}" srcOrd="0" destOrd="0" presId="urn:microsoft.com/office/officeart/2005/8/layout/vList2"/>
    <dgm:cxn modelId="{76DBC391-8A49-401C-ACCF-F0A8A0390281}" type="presParOf" srcId="{07849481-E27B-4A7F-9BCF-8F0C86F55AE4}" destId="{52FCA069-399B-484E-896E-D8F98D844F6E}" srcOrd="1" destOrd="0" presId="urn:microsoft.com/office/officeart/2005/8/layout/vList2"/>
    <dgm:cxn modelId="{6A0E9A0C-EB6D-46BA-88FC-A3B7D810E8A8}" type="presParOf" srcId="{07849481-E27B-4A7F-9BCF-8F0C86F55AE4}" destId="{6EEC8739-3B38-4F14-B0C7-20BDF05509CC}" srcOrd="2" destOrd="0" presId="urn:microsoft.com/office/officeart/2005/8/layout/vList2"/>
    <dgm:cxn modelId="{206B0D35-14AF-4686-9A60-DDBA6C832097}" type="presParOf" srcId="{07849481-E27B-4A7F-9BCF-8F0C86F55AE4}" destId="{BD534394-8AF8-4D4A-8938-862770879DB7}" srcOrd="3" destOrd="0" presId="urn:microsoft.com/office/officeart/2005/8/layout/vList2"/>
    <dgm:cxn modelId="{58CB8B80-496E-481A-8528-36B4F7E3DFEA}" type="presParOf" srcId="{07849481-E27B-4A7F-9BCF-8F0C86F55AE4}" destId="{CC91D1C5-1776-425A-B001-51266CA34645}" srcOrd="4" destOrd="0" presId="urn:microsoft.com/office/officeart/2005/8/layout/vList2"/>
    <dgm:cxn modelId="{74C773E3-EACF-4745-9AA4-320C81B12B9B}" type="presParOf" srcId="{07849481-E27B-4A7F-9BCF-8F0C86F55AE4}" destId="{D88FBCD1-2806-4156-B566-EBBF72FFAD1A}" srcOrd="5" destOrd="0" presId="urn:microsoft.com/office/officeart/2005/8/layout/vList2"/>
    <dgm:cxn modelId="{B873D655-4DDD-461D-A5BA-9B8E02FC8F65}" type="presParOf" srcId="{07849481-E27B-4A7F-9BCF-8F0C86F55AE4}" destId="{0BC0BFFB-B9F0-40BD-A405-00FCB6DF6D50}" srcOrd="6" destOrd="0" presId="urn:microsoft.com/office/officeart/2005/8/layout/vList2"/>
    <dgm:cxn modelId="{22528911-8939-4434-8786-6D4285F8D297}" type="presParOf" srcId="{07849481-E27B-4A7F-9BCF-8F0C86F55AE4}" destId="{421D4706-CBD0-403D-BD84-26B7F641C952}" srcOrd="7" destOrd="0" presId="urn:microsoft.com/office/officeart/2005/8/layout/vList2"/>
    <dgm:cxn modelId="{BF5F76A1-CA98-4FF0-8A84-6A9D58B674E2}" type="presParOf" srcId="{07849481-E27B-4A7F-9BCF-8F0C86F55AE4}" destId="{2BC452F2-CC77-4F7C-8674-9FA970CDCB8B}" srcOrd="8" destOrd="0" presId="urn:microsoft.com/office/officeart/2005/8/layout/vList2"/>
    <dgm:cxn modelId="{F8A780EA-48DC-4E0A-8E22-4E7A9757E83C}" type="presParOf" srcId="{07849481-E27B-4A7F-9BCF-8F0C86F55AE4}" destId="{F6FAD6EC-2177-4914-9AFA-1EDCBC487C9B}" srcOrd="9" destOrd="0" presId="urn:microsoft.com/office/officeart/2005/8/layout/vList2"/>
    <dgm:cxn modelId="{D02A15EB-1C88-41A2-8EF0-9F440D9A257A}" type="presParOf" srcId="{07849481-E27B-4A7F-9BCF-8F0C86F55AE4}" destId="{F9F5E8AD-B29F-43B1-9D47-7B11ED390F9B}" srcOrd="10" destOrd="0" presId="urn:microsoft.com/office/officeart/2005/8/layout/vList2"/>
    <dgm:cxn modelId="{A239E743-7E2B-4E13-867D-2E50F4D0CFAF}" type="presParOf" srcId="{07849481-E27B-4A7F-9BCF-8F0C86F55AE4}" destId="{1E4D4F87-DF3D-4ADF-9FDC-EA23AB0367D0}" srcOrd="11" destOrd="0" presId="urn:microsoft.com/office/officeart/2005/8/layout/vList2"/>
    <dgm:cxn modelId="{9EA1A166-1D3D-4731-9C9C-9D04C45B23F5}" type="presParOf" srcId="{07849481-E27B-4A7F-9BCF-8F0C86F55AE4}" destId="{5EE3EFF5-0BC4-4178-B533-55B83AD116ED}" srcOrd="12" destOrd="0" presId="urn:microsoft.com/office/officeart/2005/8/layout/vList2"/>
    <dgm:cxn modelId="{F5C3E17C-9676-4745-879A-1F76C6CC4763}" type="presParOf" srcId="{07849481-E27B-4A7F-9BCF-8F0C86F55AE4}" destId="{D4616847-52D6-426A-A754-CE5DE76E461F}" srcOrd="13" destOrd="0" presId="urn:microsoft.com/office/officeart/2005/8/layout/vList2"/>
    <dgm:cxn modelId="{BA256C81-215F-41AB-B38B-7D34FA29417A}" type="presParOf" srcId="{07849481-E27B-4A7F-9BCF-8F0C86F55AE4}" destId="{804F181F-F3E3-417F-8707-5EBF39009A39}" srcOrd="14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99510E9-440A-4D39-992B-F533FCDF695E}" type="datetimeFigureOut">
              <a:rPr lang="uk-UA"/>
              <a:pPr>
                <a:defRPr/>
              </a:pPr>
              <a:t>14.02.2023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56BE3EB-B43F-45F9-AC99-517BF61573CF}" type="slidenum">
              <a:rPr lang="uk-UA" altLang="uk-UA"/>
              <a:pPr/>
              <a:t>‹#›</a:t>
            </a:fld>
            <a:endParaRPr lang="uk-UA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BE3EB-B43F-45F9-AC99-517BF61573CF}" type="slidenum">
              <a:rPr lang="uk-UA" altLang="uk-UA" smtClean="0"/>
              <a:pPr/>
              <a:t>4</a:t>
            </a:fld>
            <a:endParaRPr lang="uk-UA" alt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6BE3EB-B43F-45F9-AC99-517BF61573CF}" type="slidenum">
              <a:rPr lang="uk-UA" altLang="uk-UA" smtClean="0"/>
              <a:pPr/>
              <a:t>6</a:t>
            </a:fld>
            <a:endParaRPr lang="uk-UA" alt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CF915-64BE-479C-BF59-4996C1473477}" type="datetimeFigureOut">
              <a:rPr lang="ru-RU"/>
              <a:pPr>
                <a:defRPr/>
              </a:pPr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B678F-2F64-48E1-B5B9-FC4CF6CC6584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E3415-C268-4B77-BBC9-A666FC615E17}" type="datetimeFigureOut">
              <a:rPr lang="ru-RU"/>
              <a:pPr>
                <a:defRPr/>
              </a:pPr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6B399-8CCB-4BD3-B5B4-587A94A0933C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62D25-08C5-4E3D-95E7-A903FA933C37}" type="datetimeFigureOut">
              <a:rPr lang="ru-RU"/>
              <a:pPr>
                <a:defRPr/>
              </a:pPr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E6A20-FD62-422E-85E3-183D0DCDB3B1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6A702-3D32-4566-8106-CA9BF6C3C24F}" type="datetimeFigureOut">
              <a:rPr lang="ru-RU"/>
              <a:pPr>
                <a:defRPr/>
              </a:pPr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1CB6D-586A-48D1-BE57-A371A8AE3F7C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AC94D-DE52-45BA-A8EA-19B23E463430}" type="datetimeFigureOut">
              <a:rPr lang="ru-RU"/>
              <a:pPr>
                <a:defRPr/>
              </a:pPr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98DAF-1B89-4D3F-8CDB-6A1FAFEBE7E4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44562-EA22-4ECD-B5CB-98A7CB145D49}" type="datetimeFigureOut">
              <a:rPr lang="ru-RU"/>
              <a:pPr>
                <a:defRPr/>
              </a:pPr>
              <a:t>14.02.2023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D6CCF-E82A-41EB-8304-108AC2D3F740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98FBC-B552-402B-9E28-3B8DECF3E468}" type="datetimeFigureOut">
              <a:rPr lang="ru-RU"/>
              <a:pPr>
                <a:defRPr/>
              </a:pPr>
              <a:t>14.02.2023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F4753-3C2B-43AA-ABEF-FE9121C3B6CA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7AC4D-C091-4599-9868-36861D3F667E}" type="datetimeFigureOut">
              <a:rPr lang="ru-RU"/>
              <a:pPr>
                <a:defRPr/>
              </a:pPr>
              <a:t>14.02.2023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E8D4AD-7F29-4FD4-BFDC-45A387ECEC0E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0AD15-254A-48AF-B894-6CDFCC2A8C2E}" type="datetimeFigureOut">
              <a:rPr lang="ru-RU"/>
              <a:pPr>
                <a:defRPr/>
              </a:pPr>
              <a:t>14.02.2023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53CA3-4721-407F-B821-7665DB4CD287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BCEE8-DB58-4BA6-B5FA-EEBED7F82F63}" type="datetimeFigureOut">
              <a:rPr lang="ru-RU"/>
              <a:pPr>
                <a:defRPr/>
              </a:pPr>
              <a:t>14.02.2023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83CC5-FF44-4E32-9C41-42616AF1F363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E6922-37CB-477B-A946-87CC24234384}" type="datetimeFigureOut">
              <a:rPr lang="ru-RU"/>
              <a:pPr>
                <a:defRPr/>
              </a:pPr>
              <a:t>14.02.2023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27107-F32A-46D9-8347-A2D1645166F4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2ECBE7-75E0-410A-8AB8-36B7CE4D508A}" type="datetimeFigureOut">
              <a:rPr lang="ru-RU"/>
              <a:pPr>
                <a:defRPr/>
              </a:pPr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01A1288E-79EC-433F-927F-6A6CB80EFC86}" type="slidenum">
              <a:rPr lang="ru-RU" altLang="uk-UA"/>
              <a:pPr/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1.xml"/><Relationship Id="rId7" Type="http://schemas.openxmlformats.org/officeDocument/2006/relationships/image" Target="../media/image4.jpeg"/><Relationship Id="rId12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8.jpe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7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10" Type="http://schemas.openxmlformats.org/officeDocument/2006/relationships/image" Target="../media/image12.jpeg"/><Relationship Id="rId4" Type="http://schemas.openxmlformats.org/officeDocument/2006/relationships/diagramData" Target="../diagrams/data2.xml"/><Relationship Id="rId9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10" Type="http://schemas.openxmlformats.org/officeDocument/2006/relationships/image" Target="../media/image16.jpeg"/><Relationship Id="rId4" Type="http://schemas.openxmlformats.org/officeDocument/2006/relationships/diagramData" Target="../diagrams/data3.xml"/><Relationship Id="rId9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190940" y="-4929246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38216" y="2428868"/>
            <a:ext cx="9423358" cy="2301976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Якісна та кількісна методологія соціологічного дослідження</a:t>
            </a: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sp>
        <p:nvSpPr>
          <p:cNvPr id="3076" name="Прямокутник 7"/>
          <p:cNvSpPr>
            <a:spLocks noChangeArrowheads="1"/>
          </p:cNvSpPr>
          <p:nvPr/>
        </p:nvSpPr>
        <p:spPr bwMode="auto">
          <a:xfrm>
            <a:off x="3595670" y="4857760"/>
            <a:ext cx="8215312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uk-UA" altLang="uk-UA" b="1" dirty="0">
                <a:latin typeface="George" pitchFamily="50" charset="0"/>
                <a:cs typeface="Times New Roman" pitchFamily="18" charset="0"/>
              </a:rPr>
              <a:t>Заняття підготовлене</a:t>
            </a:r>
          </a:p>
          <a:p>
            <a:pPr algn="r" eaLnBrk="1" hangingPunct="1"/>
            <a:r>
              <a:rPr lang="uk-UA" altLang="uk-UA" dirty="0">
                <a:latin typeface="George" pitchFamily="50" charset="0"/>
                <a:cs typeface="Times New Roman" pitchFamily="18" charset="0"/>
              </a:rPr>
              <a:t>кандидатом </a:t>
            </a:r>
            <a:r>
              <a:rPr lang="uk-UA" altLang="uk-UA" dirty="0" smtClean="0">
                <a:latin typeface="George" pitchFamily="50" charset="0"/>
                <a:cs typeface="Times New Roman" pitchFamily="18" charset="0"/>
              </a:rPr>
              <a:t>соціологічних наук</a:t>
            </a:r>
            <a:r>
              <a:rPr lang="uk-UA" altLang="uk-UA" dirty="0">
                <a:latin typeface="George" pitchFamily="50" charset="0"/>
                <a:cs typeface="Times New Roman" pitchFamily="18" charset="0"/>
              </a:rPr>
              <a:t>, </a:t>
            </a:r>
            <a:r>
              <a:rPr lang="uk-UA" altLang="uk-UA" dirty="0" smtClean="0">
                <a:latin typeface="George" pitchFamily="50" charset="0"/>
                <a:cs typeface="Times New Roman" pitchFamily="18" charset="0"/>
              </a:rPr>
              <a:t> доцентом кафедри соціології ЗНУ, </a:t>
            </a:r>
            <a:r>
              <a:rPr lang="uk-UA" altLang="uk-UA" dirty="0">
                <a:latin typeface="George" pitchFamily="50" charset="0"/>
                <a:cs typeface="Times New Roman" pitchFamily="18" charset="0"/>
              </a:rPr>
              <a:t>членом </a:t>
            </a:r>
            <a:r>
              <a:rPr lang="uk-UA" altLang="uk-UA" dirty="0" smtClean="0">
                <a:latin typeface="George" pitchFamily="50" charset="0"/>
                <a:cs typeface="Times New Roman" pitchFamily="18" charset="0"/>
              </a:rPr>
              <a:t>Соціологічної асоціації України</a:t>
            </a:r>
            <a:endParaRPr lang="uk-UA" altLang="uk-UA" dirty="0">
              <a:latin typeface="George" pitchFamily="50" charset="0"/>
              <a:cs typeface="Times New Roman" pitchFamily="18" charset="0"/>
            </a:endParaRPr>
          </a:p>
          <a:p>
            <a:pPr algn="r" eaLnBrk="1" hangingPunct="1">
              <a:lnSpc>
                <a:spcPct val="150000"/>
              </a:lnSpc>
            </a:pPr>
            <a:r>
              <a:rPr lang="uk-UA" altLang="uk-UA" b="1" dirty="0" smtClean="0">
                <a:latin typeface="George" pitchFamily="50" charset="0"/>
                <a:cs typeface="Times New Roman" pitchFamily="18" charset="0"/>
              </a:rPr>
              <a:t>КУЛИК МАРІЯ АНАТОЛІЇВНА</a:t>
            </a:r>
            <a:endParaRPr lang="uk-UA" altLang="uk-UA" b="1" dirty="0">
              <a:latin typeface="George" pitchFamily="50" charset="0"/>
              <a:cs typeface="Times New Roman" pitchFamily="18" charset="0"/>
            </a:endParaRPr>
          </a:p>
        </p:txBody>
      </p:sp>
      <p:pic>
        <p:nvPicPr>
          <p:cNvPr id="5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47734" y="-357214"/>
            <a:ext cx="59118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7167570" y="1285860"/>
            <a:ext cx="392909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ea typeface="+mj-ea"/>
                <a:cs typeface="Times New Roman" pitchFamily="18" charset="0"/>
              </a:rPr>
              <a:t>Методи збору соціологічної інформації</a:t>
            </a:r>
            <a:r>
              <a:rPr kumimoji="0" lang="uk-UA" sz="2800" b="1" i="0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  <a:t/>
            </a:r>
            <a:br>
              <a:rPr kumimoji="0" lang="uk-UA" sz="2800" b="1" i="0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</a:br>
            <a:r>
              <a:rPr kumimoji="0" lang="uk-UA" sz="4400" b="1" i="0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  <a:t/>
            </a:r>
            <a:br>
              <a:rPr kumimoji="0" lang="uk-UA" sz="4400" b="1" i="0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</a:br>
            <a:endParaRPr kumimoji="0" lang="ru-RU" sz="4400" b="1" i="0" u="none" strike="noStrike" kern="1200" cap="none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/>
              <a:uLnTx/>
              <a:uFillTx/>
              <a:latin typeface="George" panose="02000500000000000000" pitchFamily="50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76692" y="-4929246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9588" y="2143116"/>
            <a:ext cx="10215634" cy="1571636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George" panose="02000500000000000000" pitchFamily="50" charset="0"/>
                <a:cs typeface="Times New Roman" pitchFamily="18" charset="0"/>
              </a:rPr>
              <a:t>		Що таке кількісні та якісні дані?</a:t>
            </a:r>
            <a:b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Дослідники будуть збирати різні типи даних коли вони будуть проводити дослідження:</a:t>
            </a:r>
            <a:b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George" panose="02000500000000000000" pitchFamily="50" charset="0"/>
                <a:cs typeface="Times New Roman" pitchFamily="18" charset="0"/>
              </a:rPr>
              <a:t>Якісні дані </a:t>
            </a:r>
            <a: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– більшою мірою контекстуальні дані, які часто представлені в письмовій, вербальній або візуальній формі, а тому відкриті для інтерпретацій. </a:t>
            </a:r>
            <a:b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George" panose="02000500000000000000" pitchFamily="50" charset="0"/>
                <a:cs typeface="Times New Roman" pitchFamily="18" charset="0"/>
              </a:rPr>
              <a:t>Кількісні дані </a:t>
            </a:r>
            <a: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– </a:t>
            </a:r>
            <a:r>
              <a:rPr lang="uk-UA" sz="1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дані</a:t>
            </a:r>
            <a: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, які можуть бути представлені в числовій формі, збір даних та їх аналіз може бути повторений через певний час аби побачити тренди змін.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5" name="Picture 6" descr="Anthony Root on Twitter: &quot;@SociologyTheory Quantitative vs qualitative  research with ice cream #soc007… 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95736" y="3714752"/>
            <a:ext cx="5072098" cy="290664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619700" y="-4929246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5340" y="1000108"/>
            <a:ext cx="10215634" cy="500066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George" panose="02000500000000000000" pitchFamily="50" charset="0"/>
                <a:cs typeface="Times New Roman" pitchFamily="18" charset="0"/>
              </a:rPr>
              <a:t>		</a:t>
            </a:r>
            <a:r>
              <a:rPr lang="uk-UA" sz="2800" b="1" u="sng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George" panose="02000500000000000000" pitchFamily="50" charset="0"/>
                <a:cs typeface="Times New Roman" pitchFamily="18" charset="0"/>
              </a:rPr>
              <a:t>Методологічні погляди на дані </a:t>
            </a:r>
            <a: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1381092" y="92867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2" descr="МИД • Большая российская энциклопедия - электронная версия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8150" y="5000636"/>
            <a:ext cx="1214446" cy="13832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" name="Picture 2" descr="КУЛИ, ЧАРЛЗ ХОРТОН | Энциклопедия Кругосвет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024034" y="5000636"/>
            <a:ext cx="1248440" cy="142873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2" descr="Гофман, Ирвинг — Википедия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309918" y="5072074"/>
            <a:ext cx="1144674" cy="135732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" name="Picture 2" descr="Парсонс, Толкотт — Википедия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81026" y="785794"/>
            <a:ext cx="1166810" cy="155574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Picture 2" descr="Мертон, Роберт Кинг — Википедия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095472" y="857232"/>
            <a:ext cx="1085603" cy="15241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2" name="Picture 2" descr="Сорокін Питирим Олександрович — Вікіпедія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238480" y="857232"/>
            <a:ext cx="1143008" cy="150877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5595934" y="1643050"/>
            <a:ext cx="457203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1" i="1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  <a:t>Структурний функціоналізм</a:t>
            </a:r>
            <a:r>
              <a:rPr kumimoji="0" lang="uk-UA" sz="1800" b="1" i="1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  <a:t/>
            </a:r>
            <a:br>
              <a:rPr kumimoji="0" lang="uk-UA" sz="1800" b="1" i="1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</a:br>
            <a:r>
              <a:rPr kumimoji="0" lang="uk-UA" sz="2000" b="1" i="0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  <a:t/>
            </a:r>
            <a:br>
              <a:rPr kumimoji="0" lang="uk-UA" sz="2000" b="1" i="0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</a:br>
            <a:r>
              <a:rPr kumimoji="0" lang="uk-UA" sz="2000" b="1" i="0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  <a:t/>
            </a:r>
            <a:br>
              <a:rPr kumimoji="0" lang="uk-UA" sz="2000" b="1" i="0" u="none" strike="noStrike" kern="1200" cap="none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George" panose="02000500000000000000" pitchFamily="50" charset="0"/>
                <a:ea typeface="+mj-ea"/>
                <a:cs typeface="Times New Roman" pitchFamily="18" charset="0"/>
              </a:rPr>
            </a:br>
            <a:endParaRPr kumimoji="0" lang="ru-RU" sz="4400" b="1" i="0" u="none" strike="noStrike" kern="1200" cap="none" spc="0" normalizeH="0" baseline="0" noProof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/>
              <a:uLnTx/>
              <a:uFillTx/>
              <a:latin typeface="George" panose="02000500000000000000" pitchFamily="50" charset="0"/>
              <a:ea typeface="+mj-ea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738810" y="5500702"/>
            <a:ext cx="39290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Символічний </a:t>
            </a:r>
          </a:p>
          <a:p>
            <a:r>
              <a:rPr lang="uk-UA" sz="2800" b="1" i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George" panose="02000500000000000000" pitchFamily="50" charset="0"/>
                <a:ea typeface="+mj-ea"/>
                <a:cs typeface="Times New Roman" pitchFamily="18" charset="0"/>
              </a:rPr>
              <a:t>інтеракціонізм</a:t>
            </a:r>
            <a:endParaRPr lang="en-GB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19568" y="-4929246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8150" y="571480"/>
            <a:ext cx="10215634" cy="1571636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George" panose="02000500000000000000" pitchFamily="50" charset="0"/>
                <a:cs typeface="Times New Roman" pitchFamily="18" charset="0"/>
              </a:rPr>
              <a:t>	Кількісні методи соціологічних досліджень</a:t>
            </a:r>
            <a:b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1452530" y="1142984"/>
          <a:ext cx="670720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146" name="Picture 2" descr="hommes regarde un grand écran de l’information - analyze photos et images de collection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667768" y="785794"/>
            <a:ext cx="2428892" cy="1619262"/>
          </a:xfrm>
          <a:prstGeom prst="rect">
            <a:avLst/>
          </a:prstGeom>
          <a:noFill/>
        </p:spPr>
      </p:pic>
      <p:pic>
        <p:nvPicPr>
          <p:cNvPr id="6150" name="Picture 6" descr="paperasse et mains sur une table de salle de conseil lors d'une présentation d'affaires ou d'un séminaire. - analyze photos et images de collection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667768" y="4357694"/>
            <a:ext cx="2464610" cy="1643074"/>
          </a:xfrm>
          <a:prstGeom prst="rect">
            <a:avLst/>
          </a:prstGeom>
          <a:noFill/>
        </p:spPr>
      </p:pic>
      <p:pic>
        <p:nvPicPr>
          <p:cNvPr id="6154" name="Picture 10" descr="questionnaire forme - questionnarie photos et images de collection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667768" y="2571743"/>
            <a:ext cx="2428892" cy="161926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76692" y="-4929246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2464" y="2214554"/>
            <a:ext cx="10215634" cy="2643206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George" panose="02000500000000000000" pitchFamily="50" charset="0"/>
                <a:cs typeface="Times New Roman" pitchFamily="18" charset="0"/>
              </a:rPr>
              <a:t>		Використання кількісних даних</a:t>
            </a:r>
            <a:b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George" panose="02000500000000000000" pitchFamily="50" charset="0"/>
                <a:cs typeface="Times New Roman" pitchFamily="18" charset="0"/>
              </a:rPr>
              <a:t>Звітність щодо соціальних тенденцій </a:t>
            </a:r>
            <a: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– в Україні через посередництво Державної служби статистики України. Дозволяє контролювати витрати сфери соціальної політики та державного бюджету</a:t>
            </a:r>
            <a:b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George" panose="02000500000000000000" pitchFamily="50" charset="0"/>
                <a:cs typeface="Times New Roman" pitchFamily="18" charset="0"/>
              </a:rPr>
              <a:t>Опитування громадської </a:t>
            </a:r>
            <a:r>
              <a:rPr lang="uk-UA" sz="24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George" panose="02000500000000000000" pitchFamily="50" charset="0"/>
                <a:cs typeface="Times New Roman" pitchFamily="18" charset="0"/>
              </a:rPr>
              <a:t>думки</a:t>
            </a:r>
            <a:r>
              <a:rPr lang="uk-UA" sz="1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–</a:t>
            </a:r>
            <a: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 заміри ставлення та настроїв громадян щодо нагальних змін: </a:t>
            </a:r>
            <a:r>
              <a:rPr lang="uk-UA" sz="18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електроальні</a:t>
            </a:r>
            <a: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 настрої, ціннісні орієнтації, тощо.</a:t>
            </a:r>
            <a:b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4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George" panose="02000500000000000000" pitchFamily="50" charset="0"/>
                <a:cs typeface="Times New Roman" pitchFamily="18" charset="0"/>
              </a:rPr>
              <a:t>Освіта</a:t>
            </a:r>
            <a:r>
              <a:rPr lang="uk-UA" sz="2000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–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 таблиці успішності, результати іспитів, результати вступних іспитів. </a:t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4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George" panose="02000500000000000000" pitchFamily="50" charset="0"/>
                <a:cs typeface="Times New Roman" pitchFamily="18" charset="0"/>
              </a:rPr>
              <a:t>Приватний сектор 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>– маркетинг та просунення товару, вимірювання споживацької поведінки. </a:t>
            </a: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2050" name="Picture 2" descr="femme d’affaires anonyme analysant les rapports d’affaires statistiques sur son pc de tablette au bureau, un close up - analyze photos et images de collec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53058" y="5072075"/>
            <a:ext cx="2357454" cy="157163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619568" y="-4929246"/>
            <a:ext cx="20635913" cy="145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8150" y="571480"/>
            <a:ext cx="10215634" cy="1571636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George" panose="02000500000000000000" pitchFamily="50" charset="0"/>
                <a:cs typeface="Times New Roman" pitchFamily="18" charset="0"/>
              </a:rPr>
              <a:t>	Якісні методи соціологічних досліджень</a:t>
            </a:r>
            <a:br>
              <a:rPr lang="uk-UA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George" panose="02000500000000000000" pitchFamily="50" charset="0"/>
                <a:cs typeface="Times New Roman" pitchFamily="18" charset="0"/>
              </a:rPr>
            </a:br>
            <a: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  <a:t/>
            </a:r>
            <a:br>
              <a:rPr lang="uk-UA" sz="2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latin typeface="George" panose="02000500000000000000" pitchFamily="50" charset="0"/>
                <a:cs typeface="Times New Roman" pitchFamily="18" charset="0"/>
              </a:rPr>
            </a:b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latin typeface="George" panose="02000500000000000000" pitchFamily="50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1452530" y="1142984"/>
          <a:ext cx="670720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4098" name="Picture 2" descr="homme d’âge mûr regardant une tablette numérique qu’un collègue montre au travail - consultation photos et images de collection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596330" y="4714884"/>
            <a:ext cx="2507434" cy="1671623"/>
          </a:xfrm>
          <a:prstGeom prst="rect">
            <a:avLst/>
          </a:prstGeom>
          <a:noFill/>
        </p:spPr>
      </p:pic>
      <p:pic>
        <p:nvPicPr>
          <p:cNvPr id="4100" name="Picture 4" descr="young professionals collaborating - focus group photos et images de collection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596330" y="2857496"/>
            <a:ext cx="2428892" cy="1619262"/>
          </a:xfrm>
          <a:prstGeom prst="rect">
            <a:avLst/>
          </a:prstGeom>
          <a:noFill/>
        </p:spPr>
      </p:pic>
      <p:pic>
        <p:nvPicPr>
          <p:cNvPr id="4102" name="Picture 6" descr="enfant, journal - diary photos et images de collection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667768" y="1000108"/>
            <a:ext cx="2357454" cy="173727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66910" y="285728"/>
            <a:ext cx="7858180" cy="135732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  <a:t>ДЯКУЮ ЗА УВАГУ!</a:t>
            </a:r>
            <a:br>
              <a:rPr lang="uk-UA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C2E43"/>
                </a:solidFill>
                <a:latin typeface="George" panose="02000500000000000000" pitchFamily="50" charset="0"/>
                <a:cs typeface="Times New Roman" pitchFamily="18" charset="0"/>
              </a:rPr>
            </a:br>
            <a:endParaRPr lang="ru-RU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3C2E43"/>
              </a:solidFill>
              <a:latin typeface="George" panose="02000500000000000000" pitchFamily="50" charset="0"/>
              <a:cs typeface="Times New Roman" pitchFamily="18" charset="0"/>
            </a:endParaRPr>
          </a:p>
        </p:txBody>
      </p:sp>
      <p:pic>
        <p:nvPicPr>
          <p:cNvPr id="16387" name="Picture 2" descr="http://qrcoder.ru/code/?https%3A%2F%2Ftaplink.cc%2Ffsu_znu&amp;10&amp;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08888" y="1628775"/>
            <a:ext cx="31432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000" y="1624013"/>
            <a:ext cx="59118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639300" y="4538663"/>
            <a:ext cx="61595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864600" y="4562475"/>
            <a:ext cx="592138" cy="59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9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085138" y="4549775"/>
            <a:ext cx="5969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Заголовок 1"/>
          <p:cNvSpPr txBox="1">
            <a:spLocks/>
          </p:cNvSpPr>
          <p:nvPr/>
        </p:nvSpPr>
        <p:spPr bwMode="auto">
          <a:xfrm>
            <a:off x="7434263" y="5154613"/>
            <a:ext cx="3452812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uk-UA" sz="2800" b="1">
                <a:latin typeface="George" pitchFamily="50" charset="0"/>
                <a:cs typeface="Times New Roman" pitchFamily="18" charset="0"/>
              </a:rPr>
              <a:t>@fsu_znu</a:t>
            </a:r>
            <a:endParaRPr lang="ru-RU" altLang="uk-UA" sz="2800" b="1">
              <a:latin typeface="George" pitchFamily="50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3486</TotalTime>
  <Words>90</Words>
  <Application>Microsoft Office PowerPoint</Application>
  <PresentationFormat>Произвольный</PresentationFormat>
  <Paragraphs>40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Якісна та кількісна методологія соціологічного дослідження</vt:lpstr>
      <vt:lpstr>  Що таке кількісні та якісні дані? Дослідники будуть збирати різні типи даних коли вони будуть проводити дослідження:  Якісні дані – більшою мірою контекстуальні дані, які часто представлені в письмовій, вербальній або візуальній формі, а тому відкриті для інтерпретацій.  Кількісні дані – дані, які можуть бути представлені в числовій формі, збір даних та їх аналіз може бути повторений через певний час аби побачити тренди змін.  </vt:lpstr>
      <vt:lpstr>  Методологічні погляди на дані    </vt:lpstr>
      <vt:lpstr> Кількісні методи соціологічних досліджень    </vt:lpstr>
      <vt:lpstr>  Використання кількісних даних   Звітність щодо соціальних тенденцій – в Україні через посередництво Державної служби статистики України. Дозволяє контролювати витрати сфери соціальної політики та державного бюджету  Опитування громадської думки– заміри ставлення та настроїв громадян щодо нагальних змін: електроальні настрої, ціннісні орієнтації, тощо. Освіта– таблиці успішності, результати іспитів, результати вступних іспитів.  Приватний сектор – маркетинг та просунення товару, вимірювання споживацької поведінки.   </vt:lpstr>
      <vt:lpstr> Якісні методи соціологічних досліджень    </vt:lpstr>
      <vt:lpstr>ДЯКУЮ ЗА УВАГУ! 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Програма практики з організації соціологічного дослідження</dc:title>
  <dc:creator>DNA7 X86</dc:creator>
  <cp:lastModifiedBy>kulik</cp:lastModifiedBy>
  <cp:revision>327</cp:revision>
  <dcterms:created xsi:type="dcterms:W3CDTF">2014-05-17T18:57:21Z</dcterms:created>
  <dcterms:modified xsi:type="dcterms:W3CDTF">2023-02-14T09:08:44Z</dcterms:modified>
</cp:coreProperties>
</file>