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uk-UA" dirty="0" smtClean="0"/>
              <a:t>ГЕНДЕРНІ АСПЕКТИ </a:t>
            </a:r>
            <a:r>
              <a:rPr lang="ru-RU" dirty="0" smtClean="0"/>
              <a:t>ТВОРЧОСТІ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02900" y="2565779"/>
            <a:ext cx="1137065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гендерних аспектів творчої діяльності, виходячи з методологічних принципів </a:t>
            </a:r>
            <a:r>
              <a:rPr lang="uk-UA" sz="3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структуралізма</a:t>
            </a:r>
            <a:r>
              <a:rPr lang="ru-RU" sz="3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70" y="262011"/>
            <a:ext cx="2636530" cy="206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6161" y="682388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Основні 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2263" y="1542197"/>
            <a:ext cx="1014028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Гендерна схожість та гендерні </a:t>
            </a:r>
          </a:p>
          <a:p>
            <a:r>
              <a:rPr lang="uk-UA" sz="3600" dirty="0" smtClean="0">
                <a:solidFill>
                  <a:schemeClr val="bg1"/>
                </a:solidFill>
              </a:rPr>
              <a:t>особливості у дослідженні процесу творчості.</a:t>
            </a:r>
            <a:endParaRPr lang="uk-UA" sz="3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Інтелект, геніальність, обдарованість і креативність.</a:t>
            </a:r>
            <a:endParaRPr lang="uk-UA" sz="3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Кількісний підхід у дослідженні гендерних аспектів творчості</a:t>
            </a:r>
            <a:r>
              <a:rPr lang="uk-UA" sz="3600" dirty="0" smtClean="0">
                <a:solidFill>
                  <a:schemeClr val="bg1"/>
                </a:solidFill>
              </a:rPr>
              <a:t>.</a:t>
            </a:r>
            <a:endParaRPr lang="ru-RU" sz="3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Структурний підхід до дослідження креативності.</a:t>
            </a:r>
            <a:endParaRPr lang="ru-RU" sz="3600" dirty="0" smtClean="0">
              <a:solidFill>
                <a:schemeClr val="bg1"/>
              </a:solidFill>
            </a:endParaRPr>
          </a:p>
          <a:p>
            <a:endParaRPr lang="uk-UA" sz="3600" dirty="0" smtClean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699566" y="467749"/>
            <a:ext cx="2492434" cy="140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94</TotalTime>
  <Words>61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Trebuchet MS</vt:lpstr>
      <vt:lpstr>Берлин</vt:lpstr>
      <vt:lpstr> ГЕНДЕРНІ АСПЕКТИ ТВОРЧОСТІ</vt:lpstr>
      <vt:lpstr>Мета курсу: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1</cp:lastModifiedBy>
  <cp:revision>20</cp:revision>
  <dcterms:created xsi:type="dcterms:W3CDTF">2016-01-23T19:25:21Z</dcterms:created>
  <dcterms:modified xsi:type="dcterms:W3CDTF">2020-01-27T16:06:01Z</dcterms:modified>
</cp:coreProperties>
</file>