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C6CBAA-38E5-4A65-B37A-278B5B680F7E}" v="39" dt="2024-03-11T20:09:46.3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A4C6CBAA-38E5-4A65-B37A-278B5B680F7E}"/>
    <pc:docChg chg="undo custSel addSld delSld modSld">
      <pc:chgData name="Ія Пелех" userId="235b8121fc54d418" providerId="LiveId" clId="{A4C6CBAA-38E5-4A65-B37A-278B5B680F7E}" dt="2024-03-11T20:09:50.380" v="331"/>
      <pc:docMkLst>
        <pc:docMk/>
      </pc:docMkLst>
      <pc:sldChg chg="addSp delSp modSp new mod setBg addAnim">
        <pc:chgData name="Ія Пелех" userId="235b8121fc54d418" providerId="LiveId" clId="{A4C6CBAA-38E5-4A65-B37A-278B5B680F7E}" dt="2024-03-11T19:52:42.999" v="65" actId="478"/>
        <pc:sldMkLst>
          <pc:docMk/>
          <pc:sldMk cId="1166571305" sldId="256"/>
        </pc:sldMkLst>
        <pc:spChg chg="mod">
          <ac:chgData name="Ія Пелех" userId="235b8121fc54d418" providerId="LiveId" clId="{A4C6CBAA-38E5-4A65-B37A-278B5B680F7E}" dt="2024-03-11T19:52:40.025" v="64" actId="403"/>
          <ac:spMkLst>
            <pc:docMk/>
            <pc:sldMk cId="1166571305" sldId="256"/>
            <ac:spMk id="2" creationId="{DBCBD418-9FC8-4FC1-C122-A109EA714FAA}"/>
          </ac:spMkLst>
        </pc:spChg>
        <pc:spChg chg="del mod">
          <ac:chgData name="Ія Пелех" userId="235b8121fc54d418" providerId="LiveId" clId="{A4C6CBAA-38E5-4A65-B37A-278B5B680F7E}" dt="2024-03-11T19:52:42.999" v="65" actId="478"/>
          <ac:spMkLst>
            <pc:docMk/>
            <pc:sldMk cId="1166571305" sldId="256"/>
            <ac:spMk id="3" creationId="{F78B5C87-7994-1125-0245-4DF024EE10B9}"/>
          </ac:spMkLst>
        </pc:spChg>
        <pc:spChg chg="add">
          <ac:chgData name="Ія Пелех" userId="235b8121fc54d418" providerId="LiveId" clId="{A4C6CBAA-38E5-4A65-B37A-278B5B680F7E}" dt="2024-03-11T19:52:14.831" v="51" actId="26606"/>
          <ac:spMkLst>
            <pc:docMk/>
            <pc:sldMk cId="1166571305" sldId="256"/>
            <ac:spMk id="9" creationId="{7DA3C418-758E-4180-A5D0-8655D6804587}"/>
          </ac:spMkLst>
        </pc:spChg>
        <pc:spChg chg="add">
          <ac:chgData name="Ія Пелех" userId="235b8121fc54d418" providerId="LiveId" clId="{A4C6CBAA-38E5-4A65-B37A-278B5B680F7E}" dt="2024-03-11T19:52:14.831" v="51" actId="26606"/>
          <ac:spMkLst>
            <pc:docMk/>
            <pc:sldMk cId="1166571305" sldId="256"/>
            <ac:spMk id="11" creationId="{28C8EF06-5EC3-4883-AFAF-D74FF46550FB}"/>
          </ac:spMkLst>
        </pc:spChg>
        <pc:picChg chg="add mod">
          <ac:chgData name="Ія Пелех" userId="235b8121fc54d418" providerId="LiveId" clId="{A4C6CBAA-38E5-4A65-B37A-278B5B680F7E}" dt="2024-03-11T19:52:20.799" v="54" actId="27614"/>
          <ac:picMkLst>
            <pc:docMk/>
            <pc:sldMk cId="1166571305" sldId="256"/>
            <ac:picMk id="5" creationId="{13AA79A0-9CEA-92E6-5FD2-0B4D1755C2CB}"/>
          </ac:picMkLst>
        </pc:picChg>
      </pc:sldChg>
      <pc:sldChg chg="addSp delSp modSp new mod">
        <pc:chgData name="Ія Пелех" userId="235b8121fc54d418" providerId="LiveId" clId="{A4C6CBAA-38E5-4A65-B37A-278B5B680F7E}" dt="2024-03-11T20:09:50.380" v="331"/>
        <pc:sldMkLst>
          <pc:docMk/>
          <pc:sldMk cId="3507010035" sldId="257"/>
        </pc:sldMkLst>
        <pc:spChg chg="mod">
          <ac:chgData name="Ія Пелех" userId="235b8121fc54d418" providerId="LiveId" clId="{A4C6CBAA-38E5-4A65-B37A-278B5B680F7E}" dt="2024-03-11T20:09:50.380" v="331"/>
          <ac:spMkLst>
            <pc:docMk/>
            <pc:sldMk cId="3507010035" sldId="257"/>
            <ac:spMk id="2" creationId="{1608BABD-EA15-C0D4-FD41-CB4E560334FA}"/>
          </ac:spMkLst>
        </pc:spChg>
        <pc:spChg chg="del mod">
          <ac:chgData name="Ія Пелех" userId="235b8121fc54d418" providerId="LiveId" clId="{A4C6CBAA-38E5-4A65-B37A-278B5B680F7E}" dt="2024-03-11T19:51:43.380" v="24" actId="26606"/>
          <ac:spMkLst>
            <pc:docMk/>
            <pc:sldMk cId="3507010035" sldId="257"/>
            <ac:spMk id="3" creationId="{6DDB3E3D-0752-D496-A5A6-C502761524F9}"/>
          </ac:spMkLst>
        </pc:spChg>
        <pc:spChg chg="add del mod">
          <ac:chgData name="Ія Пелех" userId="235b8121fc54d418" providerId="LiveId" clId="{A4C6CBAA-38E5-4A65-B37A-278B5B680F7E}" dt="2024-03-11T19:52:00.884" v="27" actId="478"/>
          <ac:spMkLst>
            <pc:docMk/>
            <pc:sldMk cId="3507010035" sldId="257"/>
            <ac:spMk id="6" creationId="{B19BA652-CE0D-8B10-84CC-663FFF0666D0}"/>
          </ac:spMkLst>
        </pc:spChg>
        <pc:graphicFrameChg chg="add">
          <ac:chgData name="Ія Пелех" userId="235b8121fc54d418" providerId="LiveId" clId="{A4C6CBAA-38E5-4A65-B37A-278B5B680F7E}" dt="2024-03-11T19:51:43.380" v="24" actId="26606"/>
          <ac:graphicFrameMkLst>
            <pc:docMk/>
            <pc:sldMk cId="3507010035" sldId="257"/>
            <ac:graphicFrameMk id="8" creationId="{A67CD075-EEE7-1C2B-C979-4094A2213622}"/>
          </ac:graphicFrameMkLst>
        </pc:graphicFrameChg>
        <pc:picChg chg="add mod">
          <ac:chgData name="Ія Пелех" userId="235b8121fc54d418" providerId="LiveId" clId="{A4C6CBAA-38E5-4A65-B37A-278B5B680F7E}" dt="2024-03-11T20:09:46.348" v="330"/>
          <ac:picMkLst>
            <pc:docMk/>
            <pc:sldMk cId="3507010035" sldId="257"/>
            <ac:picMk id="5" creationId="{AD681493-F504-220E-808E-BB14EAD7B3E2}"/>
          </ac:picMkLst>
        </pc:picChg>
      </pc:sldChg>
      <pc:sldChg chg="addSp delSp modSp new mod setBg">
        <pc:chgData name="Ія Пелех" userId="235b8121fc54d418" providerId="LiveId" clId="{A4C6CBAA-38E5-4A65-B37A-278B5B680F7E}" dt="2024-03-11T19:57:03.956" v="92" actId="20577"/>
        <pc:sldMkLst>
          <pc:docMk/>
          <pc:sldMk cId="3887999701" sldId="258"/>
        </pc:sldMkLst>
        <pc:spChg chg="mod">
          <ac:chgData name="Ія Пелех" userId="235b8121fc54d418" providerId="LiveId" clId="{A4C6CBAA-38E5-4A65-B37A-278B5B680F7E}" dt="2024-03-11T19:56:57.793" v="91" actId="26606"/>
          <ac:spMkLst>
            <pc:docMk/>
            <pc:sldMk cId="3887999701" sldId="258"/>
            <ac:spMk id="2" creationId="{946A9D92-D680-6677-CFD8-BBE7968A7D5A}"/>
          </ac:spMkLst>
        </pc:spChg>
        <pc:spChg chg="add del mod">
          <ac:chgData name="Ія Пелех" userId="235b8121fc54d418" providerId="LiveId" clId="{A4C6CBAA-38E5-4A65-B37A-278B5B680F7E}" dt="2024-03-11T19:56:57.793" v="91" actId="26606"/>
          <ac:spMkLst>
            <pc:docMk/>
            <pc:sldMk cId="3887999701" sldId="258"/>
            <ac:spMk id="3" creationId="{F4EB991E-CA54-E65C-163C-689CA9F31465}"/>
          </ac:spMkLst>
        </pc:spChg>
        <pc:spChg chg="add del mod">
          <ac:chgData name="Ія Пелех" userId="235b8121fc54d418" providerId="LiveId" clId="{A4C6CBAA-38E5-4A65-B37A-278B5B680F7E}" dt="2024-03-11T19:54:21.859" v="79" actId="22"/>
          <ac:spMkLst>
            <pc:docMk/>
            <pc:sldMk cId="3887999701" sldId="258"/>
            <ac:spMk id="6" creationId="{3142B24C-9616-AB4F-BDD0-6ACEB64EA326}"/>
          </ac:spMkLst>
        </pc:spChg>
        <pc:spChg chg="add">
          <ac:chgData name="Ія Пелех" userId="235b8121fc54d418" providerId="LiveId" clId="{A4C6CBAA-38E5-4A65-B37A-278B5B680F7E}" dt="2024-03-11T19:56:57.793" v="91" actId="26606"/>
          <ac:spMkLst>
            <pc:docMk/>
            <pc:sldMk cId="3887999701" sldId="258"/>
            <ac:spMk id="7" creationId="{8DF67618-B87B-4195-8E24-3B126F79FF55}"/>
          </ac:spMkLst>
        </pc:spChg>
        <pc:spChg chg="add">
          <ac:chgData name="Ія Пелех" userId="235b8121fc54d418" providerId="LiveId" clId="{A4C6CBAA-38E5-4A65-B37A-278B5B680F7E}" dt="2024-03-11T19:56:57.793" v="91" actId="26606"/>
          <ac:spMkLst>
            <pc:docMk/>
            <pc:sldMk cId="3887999701" sldId="258"/>
            <ac:spMk id="8" creationId="{64960379-9FF9-400A-A8A8-F5AB633FD3BF}"/>
          </ac:spMkLst>
        </pc:spChg>
        <pc:spChg chg="add del">
          <ac:chgData name="Ія Пелех" userId="235b8121fc54d418" providerId="LiveId" clId="{A4C6CBAA-38E5-4A65-B37A-278B5B680F7E}" dt="2024-03-11T19:54:24.012" v="81" actId="26606"/>
          <ac:spMkLst>
            <pc:docMk/>
            <pc:sldMk cId="3887999701" sldId="258"/>
            <ac:spMk id="9" creationId="{8DF67618-B87B-4195-8E24-3B126F79FF55}"/>
          </ac:spMkLst>
        </pc:spChg>
        <pc:spChg chg="add del">
          <ac:chgData name="Ія Пелех" userId="235b8121fc54d418" providerId="LiveId" clId="{A4C6CBAA-38E5-4A65-B37A-278B5B680F7E}" dt="2024-03-11T19:54:24.012" v="81" actId="26606"/>
          <ac:spMkLst>
            <pc:docMk/>
            <pc:sldMk cId="3887999701" sldId="258"/>
            <ac:spMk id="11" creationId="{64960379-9FF9-400A-A8A8-F5AB633FD3BF}"/>
          </ac:spMkLst>
        </pc:spChg>
        <pc:grpChg chg="add">
          <ac:chgData name="Ія Пелех" userId="235b8121fc54d418" providerId="LiveId" clId="{A4C6CBAA-38E5-4A65-B37A-278B5B680F7E}" dt="2024-03-11T19:56:57.793" v="91" actId="26606"/>
          <ac:grpSpMkLst>
            <pc:docMk/>
            <pc:sldMk cId="3887999701" sldId="258"/>
            <ac:grpSpMk id="10" creationId="{2C491629-AE25-486B-9B22-2CE4EE8F7E47}"/>
          </ac:grpSpMkLst>
        </pc:grpChg>
        <pc:grpChg chg="add">
          <ac:chgData name="Ія Пелех" userId="235b8121fc54d418" providerId="LiveId" clId="{A4C6CBAA-38E5-4A65-B37A-278B5B680F7E}" dt="2024-03-11T19:56:57.793" v="91" actId="26606"/>
          <ac:grpSpMkLst>
            <pc:docMk/>
            <pc:sldMk cId="3887999701" sldId="258"/>
            <ac:grpSpMk id="12" creationId="{43F5E015-E085-4624-B431-B42414448684}"/>
          </ac:grpSpMkLst>
        </pc:grpChg>
        <pc:grpChg chg="add del">
          <ac:chgData name="Ія Пелех" userId="235b8121fc54d418" providerId="LiveId" clId="{A4C6CBAA-38E5-4A65-B37A-278B5B680F7E}" dt="2024-03-11T19:54:24.012" v="81" actId="26606"/>
          <ac:grpSpMkLst>
            <pc:docMk/>
            <pc:sldMk cId="3887999701" sldId="258"/>
            <ac:grpSpMk id="13" creationId="{2C491629-AE25-486B-9B22-2CE4EE8F7E47}"/>
          </ac:grpSpMkLst>
        </pc:grpChg>
        <pc:grpChg chg="add del">
          <ac:chgData name="Ія Пелех" userId="235b8121fc54d418" providerId="LiveId" clId="{A4C6CBAA-38E5-4A65-B37A-278B5B680F7E}" dt="2024-03-11T19:54:24.012" v="81" actId="26606"/>
          <ac:grpSpMkLst>
            <pc:docMk/>
            <pc:sldMk cId="3887999701" sldId="258"/>
            <ac:grpSpMk id="17" creationId="{43F5E015-E085-4624-B431-B42414448684}"/>
          </ac:grpSpMkLst>
        </pc:grpChg>
        <pc:graphicFrameChg chg="add del mod">
          <ac:chgData name="Ія Пелех" userId="235b8121fc54d418" providerId="LiveId" clId="{A4C6CBAA-38E5-4A65-B37A-278B5B680F7E}" dt="2024-03-11T19:54:24.012" v="81" actId="26606"/>
          <ac:graphicFrameMkLst>
            <pc:docMk/>
            <pc:sldMk cId="3887999701" sldId="258"/>
            <ac:graphicFrameMk id="5" creationId="{95817010-22A2-DD86-C159-09EA1D3E7116}"/>
          </ac:graphicFrameMkLst>
        </pc:graphicFrameChg>
        <pc:graphicFrameChg chg="add mod">
          <ac:chgData name="Ія Пелех" userId="235b8121fc54d418" providerId="LiveId" clId="{A4C6CBAA-38E5-4A65-B37A-278B5B680F7E}" dt="2024-03-11T19:57:03.956" v="92" actId="20577"/>
          <ac:graphicFrameMkLst>
            <pc:docMk/>
            <pc:sldMk cId="3887999701" sldId="258"/>
            <ac:graphicFrameMk id="16" creationId="{55709A06-7D3E-5154-8EE9-1B39311A3BE2}"/>
          </ac:graphicFrameMkLst>
        </pc:graphicFrameChg>
      </pc:sldChg>
      <pc:sldChg chg="addSp delSp modSp new mod setBg">
        <pc:chgData name="Ія Пелех" userId="235b8121fc54d418" providerId="LiveId" clId="{A4C6CBAA-38E5-4A65-B37A-278B5B680F7E}" dt="2024-03-11T20:02:31.464" v="189" actId="207"/>
        <pc:sldMkLst>
          <pc:docMk/>
          <pc:sldMk cId="450852998" sldId="259"/>
        </pc:sldMkLst>
        <pc:spChg chg="mod">
          <ac:chgData name="Ія Пелех" userId="235b8121fc54d418" providerId="LiveId" clId="{A4C6CBAA-38E5-4A65-B37A-278B5B680F7E}" dt="2024-03-11T20:01:57.543" v="181" actId="122"/>
          <ac:spMkLst>
            <pc:docMk/>
            <pc:sldMk cId="450852998" sldId="259"/>
            <ac:spMk id="2" creationId="{F11C1DF8-0132-4000-F990-2A6EB6EAEC37}"/>
          </ac:spMkLst>
        </pc:spChg>
        <pc:spChg chg="del mod">
          <ac:chgData name="Ія Пелех" userId="235b8121fc54d418" providerId="LiveId" clId="{A4C6CBAA-38E5-4A65-B37A-278B5B680F7E}" dt="2024-03-11T20:01:52.600" v="180" actId="26606"/>
          <ac:spMkLst>
            <pc:docMk/>
            <pc:sldMk cId="450852998" sldId="259"/>
            <ac:spMk id="3" creationId="{2DE857A6-384F-1FC5-DE3C-1D8A7E3FF0C1}"/>
          </ac:spMkLst>
        </pc:spChg>
        <pc:spChg chg="add">
          <ac:chgData name="Ія Пелех" userId="235b8121fc54d418" providerId="LiveId" clId="{A4C6CBAA-38E5-4A65-B37A-278B5B680F7E}" dt="2024-03-11T20:01:52.600" v="180" actId="26606"/>
          <ac:spMkLst>
            <pc:docMk/>
            <pc:sldMk cId="450852998" sldId="259"/>
            <ac:spMk id="9" creationId="{56E9B3E6-E277-4D68-BA48-9CB43FFBD6E2}"/>
          </ac:spMkLst>
        </pc:spChg>
        <pc:spChg chg="add">
          <ac:chgData name="Ія Пелех" userId="235b8121fc54d418" providerId="LiveId" clId="{A4C6CBAA-38E5-4A65-B37A-278B5B680F7E}" dt="2024-03-11T20:01:52.600" v="180" actId="26606"/>
          <ac:spMkLst>
            <pc:docMk/>
            <pc:sldMk cId="450852998" sldId="259"/>
            <ac:spMk id="16" creationId="{D5B0017B-2ECA-49AF-B397-DC140825DF8D}"/>
          </ac:spMkLst>
        </pc:spChg>
        <pc:grpChg chg="add">
          <ac:chgData name="Ія Пелех" userId="235b8121fc54d418" providerId="LiveId" clId="{A4C6CBAA-38E5-4A65-B37A-278B5B680F7E}" dt="2024-03-11T20:01:52.600" v="180" actId="26606"/>
          <ac:grpSpMkLst>
            <pc:docMk/>
            <pc:sldMk cId="450852998" sldId="259"/>
            <ac:grpSpMk id="11" creationId="{AE1C45F0-260A-458C-96ED-C1F6D2151219}"/>
          </ac:grpSpMkLst>
        </pc:grpChg>
        <pc:graphicFrameChg chg="add mod modGraphic">
          <ac:chgData name="Ія Пелех" userId="235b8121fc54d418" providerId="LiveId" clId="{A4C6CBAA-38E5-4A65-B37A-278B5B680F7E}" dt="2024-03-11T20:02:31.464" v="189" actId="207"/>
          <ac:graphicFrameMkLst>
            <pc:docMk/>
            <pc:sldMk cId="450852998" sldId="259"/>
            <ac:graphicFrameMk id="5" creationId="{3563D2AA-66B6-61CA-8EC2-3A1E75D6BD14}"/>
          </ac:graphicFrameMkLst>
        </pc:graphicFrameChg>
        <pc:cxnChg chg="add">
          <ac:chgData name="Ія Пелех" userId="235b8121fc54d418" providerId="LiveId" clId="{A4C6CBAA-38E5-4A65-B37A-278B5B680F7E}" dt="2024-03-11T20:01:52.600" v="180" actId="26606"/>
          <ac:cxnSpMkLst>
            <pc:docMk/>
            <pc:sldMk cId="450852998" sldId="259"/>
            <ac:cxnSpMk id="18" creationId="{6CF1BAF6-AD41-4082-B212-8A1F9A2E8779}"/>
          </ac:cxnSpMkLst>
        </pc:cxnChg>
      </pc:sldChg>
      <pc:sldChg chg="addSp delSp modSp new mod setBg">
        <pc:chgData name="Ія Пелех" userId="235b8121fc54d418" providerId="LiveId" clId="{A4C6CBAA-38E5-4A65-B37A-278B5B680F7E}" dt="2024-03-11T20:04:06.296" v="222" actId="14100"/>
        <pc:sldMkLst>
          <pc:docMk/>
          <pc:sldMk cId="3247883356" sldId="260"/>
        </pc:sldMkLst>
        <pc:spChg chg="mod">
          <ac:chgData name="Ія Пелех" userId="235b8121fc54d418" providerId="LiveId" clId="{A4C6CBAA-38E5-4A65-B37A-278B5B680F7E}" dt="2024-03-11T20:03:35.176" v="210" actId="113"/>
          <ac:spMkLst>
            <pc:docMk/>
            <pc:sldMk cId="3247883356" sldId="260"/>
            <ac:spMk id="2" creationId="{0AD2E93F-E631-1021-617A-6F960E899389}"/>
          </ac:spMkLst>
        </pc:spChg>
        <pc:spChg chg="del mod">
          <ac:chgData name="Ія Пелех" userId="235b8121fc54d418" providerId="LiveId" clId="{A4C6CBAA-38E5-4A65-B37A-278B5B680F7E}" dt="2024-03-11T20:02:58.329" v="197" actId="26606"/>
          <ac:spMkLst>
            <pc:docMk/>
            <pc:sldMk cId="3247883356" sldId="260"/>
            <ac:spMk id="3" creationId="{4FF7B066-71F4-5463-F56D-A8CBA2E3EBAA}"/>
          </ac:spMkLst>
        </pc:spChg>
        <pc:spChg chg="add del">
          <ac:chgData name="Ія Пелех" userId="235b8121fc54d418" providerId="LiveId" clId="{A4C6CBAA-38E5-4A65-B37A-278B5B680F7E}" dt="2024-03-11T20:03:08.373" v="201" actId="26606"/>
          <ac:spMkLst>
            <pc:docMk/>
            <pc:sldMk cId="3247883356" sldId="260"/>
            <ac:spMk id="9" creationId="{56E9B3E6-E277-4D68-BA48-9CB43FFBD6E2}"/>
          </ac:spMkLst>
        </pc:spChg>
        <pc:spChg chg="add del">
          <ac:chgData name="Ія Пелех" userId="235b8121fc54d418" providerId="LiveId" clId="{A4C6CBAA-38E5-4A65-B37A-278B5B680F7E}" dt="2024-03-11T20:03:08.373" v="201" actId="26606"/>
          <ac:spMkLst>
            <pc:docMk/>
            <pc:sldMk cId="3247883356" sldId="260"/>
            <ac:spMk id="16" creationId="{D5B0017B-2ECA-49AF-B397-DC140825DF8D}"/>
          </ac:spMkLst>
        </pc:spChg>
        <pc:spChg chg="add">
          <ac:chgData name="Ія Пелех" userId="235b8121fc54d418" providerId="LiveId" clId="{A4C6CBAA-38E5-4A65-B37A-278B5B680F7E}" dt="2024-03-11T20:03:08.373" v="201" actId="26606"/>
          <ac:spMkLst>
            <pc:docMk/>
            <pc:sldMk cId="3247883356" sldId="260"/>
            <ac:spMk id="24" creationId="{B50AB553-2A96-4A92-96F2-93548E096954}"/>
          </ac:spMkLst>
        </pc:spChg>
        <pc:grpChg chg="add del">
          <ac:chgData name="Ія Пелех" userId="235b8121fc54d418" providerId="LiveId" clId="{A4C6CBAA-38E5-4A65-B37A-278B5B680F7E}" dt="2024-03-11T20:03:08.373" v="201" actId="26606"/>
          <ac:grpSpMkLst>
            <pc:docMk/>
            <pc:sldMk cId="3247883356" sldId="260"/>
            <ac:grpSpMk id="11" creationId="{AE1C45F0-260A-458C-96ED-C1F6D2151219}"/>
          </ac:grpSpMkLst>
        </pc:grpChg>
        <pc:graphicFrameChg chg="add mod modGraphic">
          <ac:chgData name="Ія Пелех" userId="235b8121fc54d418" providerId="LiveId" clId="{A4C6CBAA-38E5-4A65-B37A-278B5B680F7E}" dt="2024-03-11T20:04:06.296" v="222" actId="14100"/>
          <ac:graphicFrameMkLst>
            <pc:docMk/>
            <pc:sldMk cId="3247883356" sldId="260"/>
            <ac:graphicFrameMk id="5" creationId="{66C850DB-2145-F1A1-1CD0-034FC71CD0C3}"/>
          </ac:graphicFrameMkLst>
        </pc:graphicFrameChg>
        <pc:picChg chg="add">
          <ac:chgData name="Ія Пелех" userId="235b8121fc54d418" providerId="LiveId" clId="{A4C6CBAA-38E5-4A65-B37A-278B5B680F7E}" dt="2024-03-11T20:03:08.373" v="201" actId="26606"/>
          <ac:picMkLst>
            <pc:docMk/>
            <pc:sldMk cId="3247883356" sldId="260"/>
            <ac:picMk id="20" creationId="{F444B942-6683-4001-71A3-1149B13ED27D}"/>
          </ac:picMkLst>
        </pc:picChg>
        <pc:cxnChg chg="add del">
          <ac:chgData name="Ія Пелех" userId="235b8121fc54d418" providerId="LiveId" clId="{A4C6CBAA-38E5-4A65-B37A-278B5B680F7E}" dt="2024-03-11T20:03:08.373" v="201" actId="26606"/>
          <ac:cxnSpMkLst>
            <pc:docMk/>
            <pc:sldMk cId="3247883356" sldId="260"/>
            <ac:cxnSpMk id="18" creationId="{6CF1BAF6-AD41-4082-B212-8A1F9A2E8779}"/>
          </ac:cxnSpMkLst>
        </pc:cxnChg>
      </pc:sldChg>
      <pc:sldChg chg="addSp delSp modSp new mod setBg setClrOvrMap">
        <pc:chgData name="Ія Пелех" userId="235b8121fc54d418" providerId="LiveId" clId="{A4C6CBAA-38E5-4A65-B37A-278B5B680F7E}" dt="2024-03-11T20:05:30.954" v="263" actId="404"/>
        <pc:sldMkLst>
          <pc:docMk/>
          <pc:sldMk cId="1812664827" sldId="261"/>
        </pc:sldMkLst>
        <pc:spChg chg="del">
          <ac:chgData name="Ія Пелех" userId="235b8121fc54d418" providerId="LiveId" clId="{A4C6CBAA-38E5-4A65-B37A-278B5B680F7E}" dt="2024-03-11T20:04:21.198" v="226" actId="478"/>
          <ac:spMkLst>
            <pc:docMk/>
            <pc:sldMk cId="1812664827" sldId="261"/>
            <ac:spMk id="2" creationId="{DA6D53E2-7B69-AED2-4AE1-75B5FFF448C3}"/>
          </ac:spMkLst>
        </pc:spChg>
        <pc:spChg chg="del mod">
          <ac:chgData name="Ія Пелех" userId="235b8121fc54d418" providerId="LiveId" clId="{A4C6CBAA-38E5-4A65-B37A-278B5B680F7E}" dt="2024-03-11T20:04:27.936" v="227" actId="26606"/>
          <ac:spMkLst>
            <pc:docMk/>
            <pc:sldMk cId="1812664827" sldId="261"/>
            <ac:spMk id="3" creationId="{0CD1904B-673F-E194-8F85-4D1D81FC5F8B}"/>
          </ac:spMkLst>
        </pc:spChg>
        <pc:spChg chg="add">
          <ac:chgData name="Ія Пелех" userId="235b8121fc54d418" providerId="LiveId" clId="{A4C6CBAA-38E5-4A65-B37A-278B5B680F7E}" dt="2024-03-11T20:04:27.936" v="227" actId="26606"/>
          <ac:spMkLst>
            <pc:docMk/>
            <pc:sldMk cId="1812664827" sldId="261"/>
            <ac:spMk id="9" creationId="{A3EFF7B1-6CB7-47D1-AD37-B870CA2B2151}"/>
          </ac:spMkLst>
        </pc:spChg>
        <pc:spChg chg="add">
          <ac:chgData name="Ія Пелех" userId="235b8121fc54d418" providerId="LiveId" clId="{A4C6CBAA-38E5-4A65-B37A-278B5B680F7E}" dt="2024-03-11T20:04:27.936" v="227" actId="26606"/>
          <ac:spMkLst>
            <pc:docMk/>
            <pc:sldMk cId="1812664827" sldId="261"/>
            <ac:spMk id="11" creationId="{7FA2962B-21B6-4689-A95D-A8FF6ADE47F1}"/>
          </ac:spMkLst>
        </pc:spChg>
        <pc:spChg chg="add">
          <ac:chgData name="Ія Пелех" userId="235b8121fc54d418" providerId="LiveId" clId="{A4C6CBAA-38E5-4A65-B37A-278B5B680F7E}" dt="2024-03-11T20:04:27.936" v="227" actId="26606"/>
          <ac:spMkLst>
            <pc:docMk/>
            <pc:sldMk cId="1812664827" sldId="261"/>
            <ac:spMk id="27" creationId="{A00D2CE1-35C1-46E6-BD59-CEE668BD90F4}"/>
          </ac:spMkLst>
        </pc:spChg>
        <pc:spChg chg="add">
          <ac:chgData name="Ія Пелех" userId="235b8121fc54d418" providerId="LiveId" clId="{A4C6CBAA-38E5-4A65-B37A-278B5B680F7E}" dt="2024-03-11T20:04:27.936" v="227" actId="26606"/>
          <ac:spMkLst>
            <pc:docMk/>
            <pc:sldMk cId="1812664827" sldId="261"/>
            <ac:spMk id="35" creationId="{E18403B7-F2C7-4C07-8522-21C31910902C}"/>
          </ac:spMkLst>
        </pc:spChg>
        <pc:grpChg chg="add">
          <ac:chgData name="Ія Пелех" userId="235b8121fc54d418" providerId="LiveId" clId="{A4C6CBAA-38E5-4A65-B37A-278B5B680F7E}" dt="2024-03-11T20:04:27.936" v="227" actId="26606"/>
          <ac:grpSpMkLst>
            <pc:docMk/>
            <pc:sldMk cId="1812664827" sldId="261"/>
            <ac:grpSpMk id="13" creationId="{A745280D-ED36-41FE-8EB1-CE597C99CFE8}"/>
          </ac:grpSpMkLst>
        </pc:grpChg>
        <pc:grpChg chg="add">
          <ac:chgData name="Ія Пелех" userId="235b8121fc54d418" providerId="LiveId" clId="{A4C6CBAA-38E5-4A65-B37A-278B5B680F7E}" dt="2024-03-11T20:04:27.936" v="227" actId="26606"/>
          <ac:grpSpMkLst>
            <pc:docMk/>
            <pc:sldMk cId="1812664827" sldId="261"/>
            <ac:grpSpMk id="19" creationId="{80E95A5C-1E97-41C3-9DEC-245FF6DEBF1F}"/>
          </ac:grpSpMkLst>
        </pc:grpChg>
        <pc:grpChg chg="add">
          <ac:chgData name="Ія Пелех" userId="235b8121fc54d418" providerId="LiveId" clId="{A4C6CBAA-38E5-4A65-B37A-278B5B680F7E}" dt="2024-03-11T20:04:27.936" v="227" actId="26606"/>
          <ac:grpSpMkLst>
            <pc:docMk/>
            <pc:sldMk cId="1812664827" sldId="261"/>
            <ac:grpSpMk id="29" creationId="{A58DCE86-9AE1-46D1-96D6-04B8B3EDF6FA}"/>
          </ac:grpSpMkLst>
        </pc:grpChg>
        <pc:grpChg chg="add">
          <ac:chgData name="Ія Пелех" userId="235b8121fc54d418" providerId="LiveId" clId="{A4C6CBAA-38E5-4A65-B37A-278B5B680F7E}" dt="2024-03-11T20:04:27.936" v="227" actId="26606"/>
          <ac:grpSpMkLst>
            <pc:docMk/>
            <pc:sldMk cId="1812664827" sldId="261"/>
            <ac:grpSpMk id="37" creationId="{23B58CC6-A99E-43AF-A467-256F19287FB8}"/>
          </ac:grpSpMkLst>
        </pc:grpChg>
        <pc:graphicFrameChg chg="add mod modGraphic">
          <ac:chgData name="Ія Пелех" userId="235b8121fc54d418" providerId="LiveId" clId="{A4C6CBAA-38E5-4A65-B37A-278B5B680F7E}" dt="2024-03-11T20:05:30.954" v="263" actId="404"/>
          <ac:graphicFrameMkLst>
            <pc:docMk/>
            <pc:sldMk cId="1812664827" sldId="261"/>
            <ac:graphicFrameMk id="5" creationId="{7F4E2C20-6A02-73A3-6130-8BD7B86D7411}"/>
          </ac:graphicFrameMkLst>
        </pc:graphicFrameChg>
      </pc:sldChg>
      <pc:sldChg chg="addSp delSp modSp new mod">
        <pc:chgData name="Ія Пелех" userId="235b8121fc54d418" providerId="LiveId" clId="{A4C6CBAA-38E5-4A65-B37A-278B5B680F7E}" dt="2024-03-11T20:07:35.649" v="296" actId="931"/>
        <pc:sldMkLst>
          <pc:docMk/>
          <pc:sldMk cId="509299769" sldId="262"/>
        </pc:sldMkLst>
        <pc:spChg chg="mod">
          <ac:chgData name="Ія Пелех" userId="235b8121fc54d418" providerId="LiveId" clId="{A4C6CBAA-38E5-4A65-B37A-278B5B680F7E}" dt="2024-03-11T20:06:53.063" v="294" actId="122"/>
          <ac:spMkLst>
            <pc:docMk/>
            <pc:sldMk cId="509299769" sldId="262"/>
            <ac:spMk id="2" creationId="{4CE03AD4-DFE8-B350-3560-346E363DB613}"/>
          </ac:spMkLst>
        </pc:spChg>
        <pc:spChg chg="del mod">
          <ac:chgData name="Ія Пелех" userId="235b8121fc54d418" providerId="LiveId" clId="{A4C6CBAA-38E5-4A65-B37A-278B5B680F7E}" dt="2024-03-11T20:06:45.937" v="292" actId="26606"/>
          <ac:spMkLst>
            <pc:docMk/>
            <pc:sldMk cId="509299769" sldId="262"/>
            <ac:spMk id="3" creationId="{56565465-3A5A-E8C6-347E-CD63A34F75E8}"/>
          </ac:spMkLst>
        </pc:spChg>
        <pc:graphicFrameChg chg="add mod">
          <ac:chgData name="Ія Пелех" userId="235b8121fc54d418" providerId="LiveId" clId="{A4C6CBAA-38E5-4A65-B37A-278B5B680F7E}" dt="2024-03-11T20:07:35.649" v="296" actId="931"/>
          <ac:graphicFrameMkLst>
            <pc:docMk/>
            <pc:sldMk cId="509299769" sldId="262"/>
            <ac:graphicFrameMk id="5" creationId="{82A864C6-047C-2829-7C99-26C2C6FC8CF2}"/>
          </ac:graphicFrameMkLst>
        </pc:graphicFrameChg>
      </pc:sldChg>
      <pc:sldChg chg="addSp delSp modSp new mod">
        <pc:chgData name="Ія Пелех" userId="235b8121fc54d418" providerId="LiveId" clId="{A4C6CBAA-38E5-4A65-B37A-278B5B680F7E}" dt="2024-03-11T20:09:03.591" v="328" actId="12100"/>
        <pc:sldMkLst>
          <pc:docMk/>
          <pc:sldMk cId="2770339346" sldId="263"/>
        </pc:sldMkLst>
        <pc:spChg chg="mod">
          <ac:chgData name="Ія Пелех" userId="235b8121fc54d418" providerId="LiveId" clId="{A4C6CBAA-38E5-4A65-B37A-278B5B680F7E}" dt="2024-03-11T20:08:26.240" v="308" actId="113"/>
          <ac:spMkLst>
            <pc:docMk/>
            <pc:sldMk cId="2770339346" sldId="263"/>
            <ac:spMk id="2" creationId="{41B24A73-B68F-26A5-2430-182B040104E3}"/>
          </ac:spMkLst>
        </pc:spChg>
        <pc:spChg chg="del mod">
          <ac:chgData name="Ія Пелех" userId="235b8121fc54d418" providerId="LiveId" clId="{A4C6CBAA-38E5-4A65-B37A-278B5B680F7E}" dt="2024-03-11T20:08:57.992" v="327" actId="26606"/>
          <ac:spMkLst>
            <pc:docMk/>
            <pc:sldMk cId="2770339346" sldId="263"/>
            <ac:spMk id="3" creationId="{41B6D08A-51E7-E1BF-DFA7-54062CA33E1D}"/>
          </ac:spMkLst>
        </pc:spChg>
        <pc:graphicFrameChg chg="add mod">
          <ac:chgData name="Ія Пелех" userId="235b8121fc54d418" providerId="LiveId" clId="{A4C6CBAA-38E5-4A65-B37A-278B5B680F7E}" dt="2024-03-11T20:09:03.591" v="328" actId="12100"/>
          <ac:graphicFrameMkLst>
            <pc:docMk/>
            <pc:sldMk cId="2770339346" sldId="263"/>
            <ac:graphicFrameMk id="5" creationId="{0D32D7B5-1EC1-D375-B547-FB2E7113781A}"/>
          </ac:graphicFrameMkLst>
        </pc:graphicFrameChg>
      </pc:sldChg>
      <pc:sldChg chg="addSp delSp modSp new mod">
        <pc:chgData name="Ія Пелех" userId="235b8121fc54d418" providerId="LiveId" clId="{A4C6CBAA-38E5-4A65-B37A-278B5B680F7E}" dt="2024-03-11T19:59:46.315" v="146"/>
        <pc:sldMkLst>
          <pc:docMk/>
          <pc:sldMk cId="2912921300" sldId="264"/>
        </pc:sldMkLst>
        <pc:spChg chg="del">
          <ac:chgData name="Ія Пелех" userId="235b8121fc54d418" providerId="LiveId" clId="{A4C6CBAA-38E5-4A65-B37A-278B5B680F7E}" dt="2024-03-11T19:59:28.410" v="140" actId="478"/>
          <ac:spMkLst>
            <pc:docMk/>
            <pc:sldMk cId="2912921300" sldId="264"/>
            <ac:spMk id="2" creationId="{D0316F35-04B3-8A44-12E5-FCE42BDAD734}"/>
          </ac:spMkLst>
        </pc:spChg>
        <pc:spChg chg="del">
          <ac:chgData name="Ія Пелех" userId="235b8121fc54d418" providerId="LiveId" clId="{A4C6CBAA-38E5-4A65-B37A-278B5B680F7E}" dt="2024-03-11T19:59:18.311" v="137" actId="22"/>
          <ac:spMkLst>
            <pc:docMk/>
            <pc:sldMk cId="2912921300" sldId="264"/>
            <ac:spMk id="3" creationId="{8BA7EF4C-A434-8E9B-9D72-EB351F20B1AC}"/>
          </ac:spMkLst>
        </pc:spChg>
        <pc:picChg chg="add mod ord">
          <ac:chgData name="Ія Пелех" userId="235b8121fc54d418" providerId="LiveId" clId="{A4C6CBAA-38E5-4A65-B37A-278B5B680F7E}" dt="2024-03-11T19:59:46.315" v="146"/>
          <ac:picMkLst>
            <pc:docMk/>
            <pc:sldMk cId="2912921300" sldId="264"/>
            <ac:picMk id="5" creationId="{1044221C-E734-F872-FDDD-97ABB0A0ACF2}"/>
          </ac:picMkLst>
        </pc:picChg>
      </pc:sldChg>
      <pc:sldChg chg="addSp delSp modSp new mod">
        <pc:chgData name="Ія Пелех" userId="235b8121fc54d418" providerId="LiveId" clId="{A4C6CBAA-38E5-4A65-B37A-278B5B680F7E}" dt="2024-03-11T20:00:28.147" v="156" actId="14100"/>
        <pc:sldMkLst>
          <pc:docMk/>
          <pc:sldMk cId="3377223559" sldId="265"/>
        </pc:sldMkLst>
        <pc:spChg chg="del">
          <ac:chgData name="Ія Пелех" userId="235b8121fc54d418" providerId="LiveId" clId="{A4C6CBAA-38E5-4A65-B37A-278B5B680F7E}" dt="2024-03-11T20:00:13.659" v="149" actId="478"/>
          <ac:spMkLst>
            <pc:docMk/>
            <pc:sldMk cId="3377223559" sldId="265"/>
            <ac:spMk id="2" creationId="{136FEC71-205B-360B-2BF4-D17B6AB99B46}"/>
          </ac:spMkLst>
        </pc:spChg>
        <pc:spChg chg="del">
          <ac:chgData name="Ія Пелех" userId="235b8121fc54d418" providerId="LiveId" clId="{A4C6CBAA-38E5-4A65-B37A-278B5B680F7E}" dt="2024-03-11T20:00:09.934" v="147" actId="22"/>
          <ac:spMkLst>
            <pc:docMk/>
            <pc:sldMk cId="3377223559" sldId="265"/>
            <ac:spMk id="3" creationId="{0BABAE5D-5B76-83CE-BF07-1032D0334422}"/>
          </ac:spMkLst>
        </pc:spChg>
        <pc:picChg chg="add mod ord">
          <ac:chgData name="Ія Пелех" userId="235b8121fc54d418" providerId="LiveId" clId="{A4C6CBAA-38E5-4A65-B37A-278B5B680F7E}" dt="2024-03-11T20:00:28.147" v="156" actId="14100"/>
          <ac:picMkLst>
            <pc:docMk/>
            <pc:sldMk cId="3377223559" sldId="265"/>
            <ac:picMk id="5" creationId="{7A1221EB-3567-985D-F80F-257829122E9B}"/>
          </ac:picMkLst>
        </pc:picChg>
      </pc:sldChg>
      <pc:sldChg chg="addSp delSp modSp new mod">
        <pc:chgData name="Ія Пелех" userId="235b8121fc54d418" providerId="LiveId" clId="{A4C6CBAA-38E5-4A65-B37A-278B5B680F7E}" dt="2024-03-11T20:01:01.687" v="163"/>
        <pc:sldMkLst>
          <pc:docMk/>
          <pc:sldMk cId="4188529944" sldId="266"/>
        </pc:sldMkLst>
        <pc:spChg chg="del">
          <ac:chgData name="Ія Пелех" userId="235b8121fc54d418" providerId="LiveId" clId="{A4C6CBAA-38E5-4A65-B37A-278B5B680F7E}" dt="2024-03-11T20:00:53.494" v="160" actId="22"/>
          <ac:spMkLst>
            <pc:docMk/>
            <pc:sldMk cId="4188529944" sldId="266"/>
            <ac:spMk id="3" creationId="{E4CFC757-48C4-4E1F-DCE7-81367625A7D6}"/>
          </ac:spMkLst>
        </pc:spChg>
        <pc:picChg chg="add mod ord">
          <ac:chgData name="Ія Пелех" userId="235b8121fc54d418" providerId="LiveId" clId="{A4C6CBAA-38E5-4A65-B37A-278B5B680F7E}" dt="2024-03-11T20:01:01.687" v="163"/>
          <ac:picMkLst>
            <pc:docMk/>
            <pc:sldMk cId="4188529944" sldId="266"/>
            <ac:picMk id="5" creationId="{ACC9E79A-880F-5852-12B3-99E6F5BC3740}"/>
          </ac:picMkLst>
        </pc:picChg>
      </pc:sldChg>
      <pc:sldChg chg="modSp new mod">
        <pc:chgData name="Ія Пелех" userId="235b8121fc54d418" providerId="LiveId" clId="{A4C6CBAA-38E5-4A65-B37A-278B5B680F7E}" dt="2024-03-11T20:01:40.729" v="179" actId="20577"/>
        <pc:sldMkLst>
          <pc:docMk/>
          <pc:sldMk cId="2841955231" sldId="267"/>
        </pc:sldMkLst>
        <pc:spChg chg="mod">
          <ac:chgData name="Ія Пелех" userId="235b8121fc54d418" providerId="LiveId" clId="{A4C6CBAA-38E5-4A65-B37A-278B5B680F7E}" dt="2024-03-11T20:01:40.729" v="179" actId="20577"/>
          <ac:spMkLst>
            <pc:docMk/>
            <pc:sldMk cId="2841955231" sldId="267"/>
            <ac:spMk id="2" creationId="{945C32B4-EC64-175D-D4B9-EDC2952E7F1E}"/>
          </ac:spMkLst>
        </pc:spChg>
        <pc:spChg chg="mod">
          <ac:chgData name="Ія Пелех" userId="235b8121fc54d418" providerId="LiveId" clId="{A4C6CBAA-38E5-4A65-B37A-278B5B680F7E}" dt="2024-03-11T20:01:29.527" v="164"/>
          <ac:spMkLst>
            <pc:docMk/>
            <pc:sldMk cId="2841955231" sldId="267"/>
            <ac:spMk id="3" creationId="{7264F163-FECB-E5B8-509C-F3862C485027}"/>
          </ac:spMkLst>
        </pc:spChg>
      </pc:sldChg>
      <pc:sldChg chg="new del">
        <pc:chgData name="Ія Пелех" userId="235b8121fc54d418" providerId="LiveId" clId="{A4C6CBAA-38E5-4A65-B37A-278B5B680F7E}" dt="2024-03-11T20:09:34.148" v="329" actId="47"/>
        <pc:sldMkLst>
          <pc:docMk/>
          <pc:sldMk cId="4031543564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A2956-E954-4FFB-B111-A25C70E953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1B0719F-AB1F-4E01-870D-D2EA8F5C1C66}">
      <dgm:prSet/>
      <dgm:spPr/>
      <dgm:t>
        <a:bodyPr/>
        <a:lstStyle/>
        <a:p>
          <a:r>
            <a:rPr lang="ru-RU" b="0" i="0"/>
            <a:t>34650 заяв (у 2022 році їх було 45500). </a:t>
          </a:r>
          <a:endParaRPr lang="en-US"/>
        </a:p>
      </dgm:t>
    </dgm:pt>
    <dgm:pt modelId="{E55893F7-39B9-4407-8510-0DFF7A308F14}" type="parTrans" cxnId="{C7EBEEDD-696B-409B-8F60-4D48AA1A98F3}">
      <dgm:prSet/>
      <dgm:spPr/>
      <dgm:t>
        <a:bodyPr/>
        <a:lstStyle/>
        <a:p>
          <a:endParaRPr lang="en-US"/>
        </a:p>
      </dgm:t>
    </dgm:pt>
    <dgm:pt modelId="{C2DEAFA4-733A-4A96-9E59-882843D4D9DB}" type="sibTrans" cxnId="{C7EBEEDD-696B-409B-8F60-4D48AA1A98F3}">
      <dgm:prSet/>
      <dgm:spPr/>
      <dgm:t>
        <a:bodyPr/>
        <a:lstStyle/>
        <a:p>
          <a:endParaRPr lang="en-US"/>
        </a:p>
      </dgm:t>
    </dgm:pt>
    <dgm:pt modelId="{1581BA96-9E9A-452E-B7AF-95ADBE408552}">
      <dgm:prSet/>
      <dgm:spPr/>
      <dgm:t>
        <a:bodyPr/>
        <a:lstStyle/>
        <a:p>
          <a:r>
            <a:rPr lang="ru-RU" b="0" i="0"/>
            <a:t>Це — найменший показник за останні 10 років.</a:t>
          </a:r>
          <a:endParaRPr lang="en-US"/>
        </a:p>
      </dgm:t>
    </dgm:pt>
    <dgm:pt modelId="{1D2118E7-0082-4127-AEF3-0117BB3BAC03}" type="parTrans" cxnId="{A5760EF0-F708-4143-805D-258F08A059A9}">
      <dgm:prSet/>
      <dgm:spPr/>
      <dgm:t>
        <a:bodyPr/>
        <a:lstStyle/>
        <a:p>
          <a:endParaRPr lang="en-US"/>
        </a:p>
      </dgm:t>
    </dgm:pt>
    <dgm:pt modelId="{7C01A8EA-9098-4A44-B7C9-C6F69D168449}" type="sibTrans" cxnId="{A5760EF0-F708-4143-805D-258F08A059A9}">
      <dgm:prSet/>
      <dgm:spPr/>
      <dgm:t>
        <a:bodyPr/>
        <a:lstStyle/>
        <a:p>
          <a:endParaRPr lang="en-US"/>
        </a:p>
      </dgm:t>
    </dgm:pt>
    <dgm:pt modelId="{F5736465-CCCF-480C-B63C-52EFE14419EE}">
      <dgm:prSet/>
      <dgm:spPr/>
      <dgm:t>
        <a:bodyPr/>
        <a:lstStyle/>
        <a:p>
          <a:r>
            <a:rPr lang="ru-RU" b="0" i="0"/>
            <a:t>Серед них 2531 заяву подано проти      України. </a:t>
          </a:r>
          <a:endParaRPr lang="en-US"/>
        </a:p>
      </dgm:t>
    </dgm:pt>
    <dgm:pt modelId="{613DE889-0091-4C3E-8153-B40B27529792}" type="parTrans" cxnId="{99AF6969-28E5-4F39-A91D-FBF0DF82CAA5}">
      <dgm:prSet/>
      <dgm:spPr/>
      <dgm:t>
        <a:bodyPr/>
        <a:lstStyle/>
        <a:p>
          <a:endParaRPr lang="en-US"/>
        </a:p>
      </dgm:t>
    </dgm:pt>
    <dgm:pt modelId="{2C129A75-534E-4AFF-85F9-A27D040E4136}" type="sibTrans" cxnId="{99AF6969-28E5-4F39-A91D-FBF0DF82CAA5}">
      <dgm:prSet/>
      <dgm:spPr/>
      <dgm:t>
        <a:bodyPr/>
        <a:lstStyle/>
        <a:p>
          <a:endParaRPr lang="en-US"/>
        </a:p>
      </dgm:t>
    </dgm:pt>
    <dgm:pt modelId="{88EC51DC-BDC4-428C-B364-07096F3163D4}" type="pres">
      <dgm:prSet presAssocID="{99EA2956-E954-4FFB-B111-A25C70E953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7A083F-429B-4F09-8B89-E73C0D95B75A}" type="pres">
      <dgm:prSet presAssocID="{51B0719F-AB1F-4E01-870D-D2EA8F5C1C66}" presName="hierRoot1" presStyleCnt="0"/>
      <dgm:spPr/>
    </dgm:pt>
    <dgm:pt modelId="{6B34DD8B-38FB-4F81-9128-6FA23AEE48B9}" type="pres">
      <dgm:prSet presAssocID="{51B0719F-AB1F-4E01-870D-D2EA8F5C1C66}" presName="composite" presStyleCnt="0"/>
      <dgm:spPr/>
    </dgm:pt>
    <dgm:pt modelId="{14669603-A0AB-4714-8A34-A3D543FDFC4A}" type="pres">
      <dgm:prSet presAssocID="{51B0719F-AB1F-4E01-870D-D2EA8F5C1C66}" presName="background" presStyleLbl="node0" presStyleIdx="0" presStyleCnt="3"/>
      <dgm:spPr/>
    </dgm:pt>
    <dgm:pt modelId="{2D4773D3-04FF-45B3-B754-F273294FA26F}" type="pres">
      <dgm:prSet presAssocID="{51B0719F-AB1F-4E01-870D-D2EA8F5C1C66}" presName="text" presStyleLbl="fgAcc0" presStyleIdx="0" presStyleCnt="3">
        <dgm:presLayoutVars>
          <dgm:chPref val="3"/>
        </dgm:presLayoutVars>
      </dgm:prSet>
      <dgm:spPr/>
    </dgm:pt>
    <dgm:pt modelId="{48D0A02C-D5A9-4BFC-90AE-5FB0FF5F5596}" type="pres">
      <dgm:prSet presAssocID="{51B0719F-AB1F-4E01-870D-D2EA8F5C1C66}" presName="hierChild2" presStyleCnt="0"/>
      <dgm:spPr/>
    </dgm:pt>
    <dgm:pt modelId="{987A5D7E-C0C2-46D1-9E91-62B06DCC8DEB}" type="pres">
      <dgm:prSet presAssocID="{1581BA96-9E9A-452E-B7AF-95ADBE408552}" presName="hierRoot1" presStyleCnt="0"/>
      <dgm:spPr/>
    </dgm:pt>
    <dgm:pt modelId="{7DBD8A23-C680-4306-8482-576C67972BED}" type="pres">
      <dgm:prSet presAssocID="{1581BA96-9E9A-452E-B7AF-95ADBE408552}" presName="composite" presStyleCnt="0"/>
      <dgm:spPr/>
    </dgm:pt>
    <dgm:pt modelId="{480EE6EF-5A06-4ACC-B067-E63F6DD13787}" type="pres">
      <dgm:prSet presAssocID="{1581BA96-9E9A-452E-B7AF-95ADBE408552}" presName="background" presStyleLbl="node0" presStyleIdx="1" presStyleCnt="3"/>
      <dgm:spPr/>
    </dgm:pt>
    <dgm:pt modelId="{0B8C3EEC-4657-4836-A581-346D59302E31}" type="pres">
      <dgm:prSet presAssocID="{1581BA96-9E9A-452E-B7AF-95ADBE408552}" presName="text" presStyleLbl="fgAcc0" presStyleIdx="1" presStyleCnt="3">
        <dgm:presLayoutVars>
          <dgm:chPref val="3"/>
        </dgm:presLayoutVars>
      </dgm:prSet>
      <dgm:spPr/>
    </dgm:pt>
    <dgm:pt modelId="{CC4B398D-9908-4E24-99A0-61594940F6F2}" type="pres">
      <dgm:prSet presAssocID="{1581BA96-9E9A-452E-B7AF-95ADBE408552}" presName="hierChild2" presStyleCnt="0"/>
      <dgm:spPr/>
    </dgm:pt>
    <dgm:pt modelId="{9122C447-74DB-4C3C-AD81-FFE7AACD61E9}" type="pres">
      <dgm:prSet presAssocID="{F5736465-CCCF-480C-B63C-52EFE14419EE}" presName="hierRoot1" presStyleCnt="0"/>
      <dgm:spPr/>
    </dgm:pt>
    <dgm:pt modelId="{DE192DD1-1688-4232-8258-7558AACAB911}" type="pres">
      <dgm:prSet presAssocID="{F5736465-CCCF-480C-B63C-52EFE14419EE}" presName="composite" presStyleCnt="0"/>
      <dgm:spPr/>
    </dgm:pt>
    <dgm:pt modelId="{A81614DF-7651-4B4F-AAAE-E4AB1EA0C53F}" type="pres">
      <dgm:prSet presAssocID="{F5736465-CCCF-480C-B63C-52EFE14419EE}" presName="background" presStyleLbl="node0" presStyleIdx="2" presStyleCnt="3"/>
      <dgm:spPr/>
    </dgm:pt>
    <dgm:pt modelId="{DC21B13D-DAAA-443E-935D-8FCFA4253E79}" type="pres">
      <dgm:prSet presAssocID="{F5736465-CCCF-480C-B63C-52EFE14419EE}" presName="text" presStyleLbl="fgAcc0" presStyleIdx="2" presStyleCnt="3">
        <dgm:presLayoutVars>
          <dgm:chPref val="3"/>
        </dgm:presLayoutVars>
      </dgm:prSet>
      <dgm:spPr/>
    </dgm:pt>
    <dgm:pt modelId="{ACD99C2C-E9DF-49EA-9D7E-CF8579E70960}" type="pres">
      <dgm:prSet presAssocID="{F5736465-CCCF-480C-B63C-52EFE14419EE}" presName="hierChild2" presStyleCnt="0"/>
      <dgm:spPr/>
    </dgm:pt>
  </dgm:ptLst>
  <dgm:cxnLst>
    <dgm:cxn modelId="{F152C704-1375-4F1E-AFC6-2AFD9A90F725}" type="presOf" srcId="{99EA2956-E954-4FFB-B111-A25C70E953F2}" destId="{88EC51DC-BDC4-428C-B364-07096F3163D4}" srcOrd="0" destOrd="0" presId="urn:microsoft.com/office/officeart/2005/8/layout/hierarchy1"/>
    <dgm:cxn modelId="{71D1F844-0806-4F34-A2A8-0E6334DA7271}" type="presOf" srcId="{51B0719F-AB1F-4E01-870D-D2EA8F5C1C66}" destId="{2D4773D3-04FF-45B3-B754-F273294FA26F}" srcOrd="0" destOrd="0" presId="urn:microsoft.com/office/officeart/2005/8/layout/hierarchy1"/>
    <dgm:cxn modelId="{99AF6969-28E5-4F39-A91D-FBF0DF82CAA5}" srcId="{99EA2956-E954-4FFB-B111-A25C70E953F2}" destId="{F5736465-CCCF-480C-B63C-52EFE14419EE}" srcOrd="2" destOrd="0" parTransId="{613DE889-0091-4C3E-8153-B40B27529792}" sibTransId="{2C129A75-534E-4AFF-85F9-A27D040E4136}"/>
    <dgm:cxn modelId="{66640470-7865-4AC9-A003-D971A9EBC65E}" type="presOf" srcId="{1581BA96-9E9A-452E-B7AF-95ADBE408552}" destId="{0B8C3EEC-4657-4836-A581-346D59302E31}" srcOrd="0" destOrd="0" presId="urn:microsoft.com/office/officeart/2005/8/layout/hierarchy1"/>
    <dgm:cxn modelId="{C7EBEEDD-696B-409B-8F60-4D48AA1A98F3}" srcId="{99EA2956-E954-4FFB-B111-A25C70E953F2}" destId="{51B0719F-AB1F-4E01-870D-D2EA8F5C1C66}" srcOrd="0" destOrd="0" parTransId="{E55893F7-39B9-4407-8510-0DFF7A308F14}" sibTransId="{C2DEAFA4-733A-4A96-9E59-882843D4D9DB}"/>
    <dgm:cxn modelId="{A5760EF0-F708-4143-805D-258F08A059A9}" srcId="{99EA2956-E954-4FFB-B111-A25C70E953F2}" destId="{1581BA96-9E9A-452E-B7AF-95ADBE408552}" srcOrd="1" destOrd="0" parTransId="{1D2118E7-0082-4127-AEF3-0117BB3BAC03}" sibTransId="{7C01A8EA-9098-4A44-B7C9-C6F69D168449}"/>
    <dgm:cxn modelId="{AA5F41FC-DB2A-4942-B53E-D1E11EF0DC21}" type="presOf" srcId="{F5736465-CCCF-480C-B63C-52EFE14419EE}" destId="{DC21B13D-DAAA-443E-935D-8FCFA4253E79}" srcOrd="0" destOrd="0" presId="urn:microsoft.com/office/officeart/2005/8/layout/hierarchy1"/>
    <dgm:cxn modelId="{D87E8BBA-F134-484C-8DB2-A2CA063AED23}" type="presParOf" srcId="{88EC51DC-BDC4-428C-B364-07096F3163D4}" destId="{777A083F-429B-4F09-8B89-E73C0D95B75A}" srcOrd="0" destOrd="0" presId="urn:microsoft.com/office/officeart/2005/8/layout/hierarchy1"/>
    <dgm:cxn modelId="{44ED0391-00C0-4617-B23F-32AB76738829}" type="presParOf" srcId="{777A083F-429B-4F09-8B89-E73C0D95B75A}" destId="{6B34DD8B-38FB-4F81-9128-6FA23AEE48B9}" srcOrd="0" destOrd="0" presId="urn:microsoft.com/office/officeart/2005/8/layout/hierarchy1"/>
    <dgm:cxn modelId="{EA273FCF-B43D-4389-98CD-AB16A53BD6D9}" type="presParOf" srcId="{6B34DD8B-38FB-4F81-9128-6FA23AEE48B9}" destId="{14669603-A0AB-4714-8A34-A3D543FDFC4A}" srcOrd="0" destOrd="0" presId="urn:microsoft.com/office/officeart/2005/8/layout/hierarchy1"/>
    <dgm:cxn modelId="{08D08C81-5DAE-4470-B525-B4B4352D7B47}" type="presParOf" srcId="{6B34DD8B-38FB-4F81-9128-6FA23AEE48B9}" destId="{2D4773D3-04FF-45B3-B754-F273294FA26F}" srcOrd="1" destOrd="0" presId="urn:microsoft.com/office/officeart/2005/8/layout/hierarchy1"/>
    <dgm:cxn modelId="{630B8EBD-A7A8-4BD6-92D9-9DCFED005033}" type="presParOf" srcId="{777A083F-429B-4F09-8B89-E73C0D95B75A}" destId="{48D0A02C-D5A9-4BFC-90AE-5FB0FF5F5596}" srcOrd="1" destOrd="0" presId="urn:microsoft.com/office/officeart/2005/8/layout/hierarchy1"/>
    <dgm:cxn modelId="{250B5C5F-78BC-4552-928F-145CACF1F26A}" type="presParOf" srcId="{88EC51DC-BDC4-428C-B364-07096F3163D4}" destId="{987A5D7E-C0C2-46D1-9E91-62B06DCC8DEB}" srcOrd="1" destOrd="0" presId="urn:microsoft.com/office/officeart/2005/8/layout/hierarchy1"/>
    <dgm:cxn modelId="{BFF3735F-5904-4546-BC1A-44BA6A46812B}" type="presParOf" srcId="{987A5D7E-C0C2-46D1-9E91-62B06DCC8DEB}" destId="{7DBD8A23-C680-4306-8482-576C67972BED}" srcOrd="0" destOrd="0" presId="urn:microsoft.com/office/officeart/2005/8/layout/hierarchy1"/>
    <dgm:cxn modelId="{BAD76456-228A-48AF-87A7-E5F430D4C831}" type="presParOf" srcId="{7DBD8A23-C680-4306-8482-576C67972BED}" destId="{480EE6EF-5A06-4ACC-B067-E63F6DD13787}" srcOrd="0" destOrd="0" presId="urn:microsoft.com/office/officeart/2005/8/layout/hierarchy1"/>
    <dgm:cxn modelId="{8E6FAE10-8F6A-42BC-8A6A-4CD1A93D875E}" type="presParOf" srcId="{7DBD8A23-C680-4306-8482-576C67972BED}" destId="{0B8C3EEC-4657-4836-A581-346D59302E31}" srcOrd="1" destOrd="0" presId="urn:microsoft.com/office/officeart/2005/8/layout/hierarchy1"/>
    <dgm:cxn modelId="{F7A6C472-A03F-4B35-AF31-B493AA25F551}" type="presParOf" srcId="{987A5D7E-C0C2-46D1-9E91-62B06DCC8DEB}" destId="{CC4B398D-9908-4E24-99A0-61594940F6F2}" srcOrd="1" destOrd="0" presId="urn:microsoft.com/office/officeart/2005/8/layout/hierarchy1"/>
    <dgm:cxn modelId="{C5CE4F10-ED31-4076-A780-151C659F3442}" type="presParOf" srcId="{88EC51DC-BDC4-428C-B364-07096F3163D4}" destId="{9122C447-74DB-4C3C-AD81-FFE7AACD61E9}" srcOrd="2" destOrd="0" presId="urn:microsoft.com/office/officeart/2005/8/layout/hierarchy1"/>
    <dgm:cxn modelId="{02C640B7-17DF-424F-BB1C-C2F0616390C6}" type="presParOf" srcId="{9122C447-74DB-4C3C-AD81-FFE7AACD61E9}" destId="{DE192DD1-1688-4232-8258-7558AACAB911}" srcOrd="0" destOrd="0" presId="urn:microsoft.com/office/officeart/2005/8/layout/hierarchy1"/>
    <dgm:cxn modelId="{994B8C47-7055-4C53-B328-B2C84E0C01D3}" type="presParOf" srcId="{DE192DD1-1688-4232-8258-7558AACAB911}" destId="{A81614DF-7651-4B4F-AAAE-E4AB1EA0C53F}" srcOrd="0" destOrd="0" presId="urn:microsoft.com/office/officeart/2005/8/layout/hierarchy1"/>
    <dgm:cxn modelId="{0ABDFA64-37E4-40C7-85DA-1CCAC7F6F7C5}" type="presParOf" srcId="{DE192DD1-1688-4232-8258-7558AACAB911}" destId="{DC21B13D-DAAA-443E-935D-8FCFA4253E79}" srcOrd="1" destOrd="0" presId="urn:microsoft.com/office/officeart/2005/8/layout/hierarchy1"/>
    <dgm:cxn modelId="{06948C54-46A7-44E7-88C0-F55E012202D7}" type="presParOf" srcId="{9122C447-74DB-4C3C-AD81-FFE7AACD61E9}" destId="{ACD99C2C-E9DF-49EA-9D7E-CF8579E709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7EA67E-FC1C-462D-8A2F-EABCA2A743E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E0DBC5-F51B-445C-85EC-5EA45042F1D1}">
      <dgm:prSet/>
      <dgm:spPr/>
      <dgm:t>
        <a:bodyPr/>
        <a:lstStyle/>
        <a:p>
          <a:r>
            <a:rPr lang="ru-RU"/>
            <a:t>в України — 0,56.</a:t>
          </a:r>
          <a:endParaRPr lang="en-US"/>
        </a:p>
      </dgm:t>
    </dgm:pt>
    <dgm:pt modelId="{E6101A55-30F6-4A81-BF0E-AFC5C09702A4}" type="parTrans" cxnId="{EA8D7566-380B-4BF7-9501-37CF7316FBD8}">
      <dgm:prSet/>
      <dgm:spPr/>
      <dgm:t>
        <a:bodyPr/>
        <a:lstStyle/>
        <a:p>
          <a:endParaRPr lang="en-US"/>
        </a:p>
      </dgm:t>
    </dgm:pt>
    <dgm:pt modelId="{88A79CED-D025-4386-8750-8C122CF2C576}" type="sibTrans" cxnId="{EA8D7566-380B-4BF7-9501-37CF7316FBD8}">
      <dgm:prSet/>
      <dgm:spPr/>
      <dgm:t>
        <a:bodyPr/>
        <a:lstStyle/>
        <a:p>
          <a:endParaRPr lang="en-US"/>
        </a:p>
      </dgm:t>
    </dgm:pt>
    <dgm:pt modelId="{FA6A7187-ECB0-4B05-9667-E9596DA52892}">
      <dgm:prSet/>
      <dgm:spPr/>
      <dgm:t>
        <a:bodyPr/>
        <a:lstStyle/>
        <a:p>
          <a:r>
            <a:rPr lang="ru-RU" dirty="0"/>
            <a:t>у </a:t>
          </a:r>
          <a:r>
            <a:rPr lang="ru-RU" dirty="0" err="1"/>
            <a:t>Польщі</a:t>
          </a:r>
          <a:r>
            <a:rPr lang="ru-RU" dirty="0"/>
            <a:t> - 0,5, </a:t>
          </a:r>
          <a:endParaRPr lang="en-US" dirty="0"/>
        </a:p>
      </dgm:t>
    </dgm:pt>
    <dgm:pt modelId="{642B975E-F78C-4DCB-82DA-32441C49E2C0}" type="parTrans" cxnId="{D842DD58-E37F-4DFB-8CF0-2564E48CDC3B}">
      <dgm:prSet/>
      <dgm:spPr/>
      <dgm:t>
        <a:bodyPr/>
        <a:lstStyle/>
        <a:p>
          <a:endParaRPr lang="en-US"/>
        </a:p>
      </dgm:t>
    </dgm:pt>
    <dgm:pt modelId="{980AB485-D3A0-4E60-9894-62B6C910B5EC}" type="sibTrans" cxnId="{D842DD58-E37F-4DFB-8CF0-2564E48CDC3B}">
      <dgm:prSet/>
      <dgm:spPr/>
      <dgm:t>
        <a:bodyPr/>
        <a:lstStyle/>
        <a:p>
          <a:endParaRPr lang="en-US"/>
        </a:p>
      </dgm:t>
    </dgm:pt>
    <dgm:pt modelId="{CC78BDC0-EA01-4055-88C1-4F1940445AA8}">
      <dgm:prSet/>
      <dgm:spPr/>
      <dgm:t>
        <a:bodyPr/>
        <a:lstStyle/>
        <a:p>
          <a:r>
            <a:rPr lang="ru-RU"/>
            <a:t>у Молдові — 2,6, </a:t>
          </a:r>
          <a:endParaRPr lang="en-US"/>
        </a:p>
      </dgm:t>
    </dgm:pt>
    <dgm:pt modelId="{64550837-12A0-484C-BD2E-E86364101083}" type="parTrans" cxnId="{23605B34-6255-4173-929A-79292CDF3D7D}">
      <dgm:prSet/>
      <dgm:spPr/>
      <dgm:t>
        <a:bodyPr/>
        <a:lstStyle/>
        <a:p>
          <a:endParaRPr lang="en-US"/>
        </a:p>
      </dgm:t>
    </dgm:pt>
    <dgm:pt modelId="{D61E2AEA-3B8C-4D87-B8D3-15F3A6BD0062}" type="sibTrans" cxnId="{23605B34-6255-4173-929A-79292CDF3D7D}">
      <dgm:prSet/>
      <dgm:spPr/>
      <dgm:t>
        <a:bodyPr/>
        <a:lstStyle/>
        <a:p>
          <a:endParaRPr lang="en-US"/>
        </a:p>
      </dgm:t>
    </dgm:pt>
    <dgm:pt modelId="{BD383ADD-37CF-4355-A0CC-C06B58381135}">
      <dgm:prSet/>
      <dgm:spPr/>
      <dgm:t>
        <a:bodyPr/>
        <a:lstStyle/>
        <a:p>
          <a:r>
            <a:rPr lang="ru-RU"/>
            <a:t>у Бельгії — 1,13, </a:t>
          </a:r>
          <a:endParaRPr lang="en-US"/>
        </a:p>
      </dgm:t>
    </dgm:pt>
    <dgm:pt modelId="{34BBB24B-7D08-4DA6-B43D-A2EDD1EC4AA7}" type="parTrans" cxnId="{56E964E9-2B42-4056-BA53-1FD2629E3E36}">
      <dgm:prSet/>
      <dgm:spPr/>
      <dgm:t>
        <a:bodyPr/>
        <a:lstStyle/>
        <a:p>
          <a:endParaRPr lang="en-US"/>
        </a:p>
      </dgm:t>
    </dgm:pt>
    <dgm:pt modelId="{BCE50EC4-CD88-445A-8B3C-954E91C3FEA1}" type="sibTrans" cxnId="{56E964E9-2B42-4056-BA53-1FD2629E3E36}">
      <dgm:prSet/>
      <dgm:spPr/>
      <dgm:t>
        <a:bodyPr/>
        <a:lstStyle/>
        <a:p>
          <a:endParaRPr lang="en-US"/>
        </a:p>
      </dgm:t>
    </dgm:pt>
    <dgm:pt modelId="{7DA1D124-5BCF-4A9E-ACC5-C474A1ECBC44}">
      <dgm:prSet/>
      <dgm:spPr/>
      <dgm:t>
        <a:bodyPr/>
        <a:lstStyle/>
        <a:p>
          <a:r>
            <a:rPr lang="ru-RU"/>
            <a:t>у Естонії — 0,75. </a:t>
          </a:r>
          <a:endParaRPr lang="en-US"/>
        </a:p>
      </dgm:t>
    </dgm:pt>
    <dgm:pt modelId="{D7AB45B7-D19A-44AC-89E8-478E0C068924}" type="parTrans" cxnId="{7F2D613F-2BD6-4224-A32C-490B50039613}">
      <dgm:prSet/>
      <dgm:spPr/>
      <dgm:t>
        <a:bodyPr/>
        <a:lstStyle/>
        <a:p>
          <a:endParaRPr lang="en-US"/>
        </a:p>
      </dgm:t>
    </dgm:pt>
    <dgm:pt modelId="{BB18E7A3-BED2-4849-83E5-EB6FE9D1A0D7}" type="sibTrans" cxnId="{7F2D613F-2BD6-4224-A32C-490B50039613}">
      <dgm:prSet/>
      <dgm:spPr/>
      <dgm:t>
        <a:bodyPr/>
        <a:lstStyle/>
        <a:p>
          <a:endParaRPr lang="en-US"/>
        </a:p>
      </dgm:t>
    </dgm:pt>
    <dgm:pt modelId="{5E1BD2D7-D09D-4D93-98DB-318095EFF281}" type="pres">
      <dgm:prSet presAssocID="{B57EA67E-FC1C-462D-8A2F-EABCA2A743E9}" presName="linear" presStyleCnt="0">
        <dgm:presLayoutVars>
          <dgm:animLvl val="lvl"/>
          <dgm:resizeHandles val="exact"/>
        </dgm:presLayoutVars>
      </dgm:prSet>
      <dgm:spPr/>
    </dgm:pt>
    <dgm:pt modelId="{7A63F03F-ECAC-4E1E-BE75-EE7AA00D3E8F}" type="pres">
      <dgm:prSet presAssocID="{CDE0DBC5-F51B-445C-85EC-5EA45042F1D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EF1C55C-7574-4A73-8271-9229C5018AFB}" type="pres">
      <dgm:prSet presAssocID="{88A79CED-D025-4386-8750-8C122CF2C576}" presName="spacer" presStyleCnt="0"/>
      <dgm:spPr/>
    </dgm:pt>
    <dgm:pt modelId="{5333A6CF-878A-42DF-8B11-9B3A6B5AA3F4}" type="pres">
      <dgm:prSet presAssocID="{FA6A7187-ECB0-4B05-9667-E9596DA5289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347B644-6447-42B2-8B51-D00037D7610E}" type="pres">
      <dgm:prSet presAssocID="{980AB485-D3A0-4E60-9894-62B6C910B5EC}" presName="spacer" presStyleCnt="0"/>
      <dgm:spPr/>
    </dgm:pt>
    <dgm:pt modelId="{38807A33-A510-4F6C-AFCD-02EFC0B45A89}" type="pres">
      <dgm:prSet presAssocID="{CC78BDC0-EA01-4055-88C1-4F1940445AA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327BC0A-65A2-434C-A74F-D83A48100E4D}" type="pres">
      <dgm:prSet presAssocID="{D61E2AEA-3B8C-4D87-B8D3-15F3A6BD0062}" presName="spacer" presStyleCnt="0"/>
      <dgm:spPr/>
    </dgm:pt>
    <dgm:pt modelId="{F854CCCA-B130-4DD6-8398-B72589571A4C}" type="pres">
      <dgm:prSet presAssocID="{BD383ADD-37CF-4355-A0CC-C06B5838113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60415A-27F3-4FA7-BC2A-192CA1FBD30E}" type="pres">
      <dgm:prSet presAssocID="{BCE50EC4-CD88-445A-8B3C-954E91C3FEA1}" presName="spacer" presStyleCnt="0"/>
      <dgm:spPr/>
    </dgm:pt>
    <dgm:pt modelId="{6942F88F-66E6-4BB5-95CF-0676EBA4E60D}" type="pres">
      <dgm:prSet presAssocID="{7DA1D124-5BCF-4A9E-ACC5-C474A1ECBC4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E525003-EF61-41B3-A41C-A30163517889}" type="presOf" srcId="{FA6A7187-ECB0-4B05-9667-E9596DA52892}" destId="{5333A6CF-878A-42DF-8B11-9B3A6B5AA3F4}" srcOrd="0" destOrd="0" presId="urn:microsoft.com/office/officeart/2005/8/layout/vList2"/>
    <dgm:cxn modelId="{AD487A15-9BDF-4580-B5D9-2B9495D9F101}" type="presOf" srcId="{CC78BDC0-EA01-4055-88C1-4F1940445AA8}" destId="{38807A33-A510-4F6C-AFCD-02EFC0B45A89}" srcOrd="0" destOrd="0" presId="urn:microsoft.com/office/officeart/2005/8/layout/vList2"/>
    <dgm:cxn modelId="{23605B34-6255-4173-929A-79292CDF3D7D}" srcId="{B57EA67E-FC1C-462D-8A2F-EABCA2A743E9}" destId="{CC78BDC0-EA01-4055-88C1-4F1940445AA8}" srcOrd="2" destOrd="0" parTransId="{64550837-12A0-484C-BD2E-E86364101083}" sibTransId="{D61E2AEA-3B8C-4D87-B8D3-15F3A6BD0062}"/>
    <dgm:cxn modelId="{7F2D613F-2BD6-4224-A32C-490B50039613}" srcId="{B57EA67E-FC1C-462D-8A2F-EABCA2A743E9}" destId="{7DA1D124-5BCF-4A9E-ACC5-C474A1ECBC44}" srcOrd="4" destOrd="0" parTransId="{D7AB45B7-D19A-44AC-89E8-478E0C068924}" sibTransId="{BB18E7A3-BED2-4849-83E5-EB6FE9D1A0D7}"/>
    <dgm:cxn modelId="{EA8D7566-380B-4BF7-9501-37CF7316FBD8}" srcId="{B57EA67E-FC1C-462D-8A2F-EABCA2A743E9}" destId="{CDE0DBC5-F51B-445C-85EC-5EA45042F1D1}" srcOrd="0" destOrd="0" parTransId="{E6101A55-30F6-4A81-BF0E-AFC5C09702A4}" sibTransId="{88A79CED-D025-4386-8750-8C122CF2C576}"/>
    <dgm:cxn modelId="{D842DD58-E37F-4DFB-8CF0-2564E48CDC3B}" srcId="{B57EA67E-FC1C-462D-8A2F-EABCA2A743E9}" destId="{FA6A7187-ECB0-4B05-9667-E9596DA52892}" srcOrd="1" destOrd="0" parTransId="{642B975E-F78C-4DCB-82DA-32441C49E2C0}" sibTransId="{980AB485-D3A0-4E60-9894-62B6C910B5EC}"/>
    <dgm:cxn modelId="{A11794A4-ACDA-4CC0-9EB6-09E71813AC5E}" type="presOf" srcId="{BD383ADD-37CF-4355-A0CC-C06B58381135}" destId="{F854CCCA-B130-4DD6-8398-B72589571A4C}" srcOrd="0" destOrd="0" presId="urn:microsoft.com/office/officeart/2005/8/layout/vList2"/>
    <dgm:cxn modelId="{014FCDC5-750D-4932-8F71-E7DACE307D4B}" type="presOf" srcId="{CDE0DBC5-F51B-445C-85EC-5EA45042F1D1}" destId="{7A63F03F-ECAC-4E1E-BE75-EE7AA00D3E8F}" srcOrd="0" destOrd="0" presId="urn:microsoft.com/office/officeart/2005/8/layout/vList2"/>
    <dgm:cxn modelId="{0391D0C5-2D3A-4B41-BA95-EE1D9481AC82}" type="presOf" srcId="{7DA1D124-5BCF-4A9E-ACC5-C474A1ECBC44}" destId="{6942F88F-66E6-4BB5-95CF-0676EBA4E60D}" srcOrd="0" destOrd="0" presId="urn:microsoft.com/office/officeart/2005/8/layout/vList2"/>
    <dgm:cxn modelId="{14E0FAD0-86A1-49C7-8302-235B5B39E123}" type="presOf" srcId="{B57EA67E-FC1C-462D-8A2F-EABCA2A743E9}" destId="{5E1BD2D7-D09D-4D93-98DB-318095EFF281}" srcOrd="0" destOrd="0" presId="urn:microsoft.com/office/officeart/2005/8/layout/vList2"/>
    <dgm:cxn modelId="{56E964E9-2B42-4056-BA53-1FD2629E3E36}" srcId="{B57EA67E-FC1C-462D-8A2F-EABCA2A743E9}" destId="{BD383ADD-37CF-4355-A0CC-C06B58381135}" srcOrd="3" destOrd="0" parTransId="{34BBB24B-7D08-4DA6-B43D-A2EDD1EC4AA7}" sibTransId="{BCE50EC4-CD88-445A-8B3C-954E91C3FEA1}"/>
    <dgm:cxn modelId="{3AB0D6C4-16BA-4BF3-BFCD-009A20D9521A}" type="presParOf" srcId="{5E1BD2D7-D09D-4D93-98DB-318095EFF281}" destId="{7A63F03F-ECAC-4E1E-BE75-EE7AA00D3E8F}" srcOrd="0" destOrd="0" presId="urn:microsoft.com/office/officeart/2005/8/layout/vList2"/>
    <dgm:cxn modelId="{B97C5756-1D3E-47ED-91AD-145138C0EBA5}" type="presParOf" srcId="{5E1BD2D7-D09D-4D93-98DB-318095EFF281}" destId="{6EF1C55C-7574-4A73-8271-9229C5018AFB}" srcOrd="1" destOrd="0" presId="urn:microsoft.com/office/officeart/2005/8/layout/vList2"/>
    <dgm:cxn modelId="{A244746D-44A2-433E-837E-2602AA0B1FD5}" type="presParOf" srcId="{5E1BD2D7-D09D-4D93-98DB-318095EFF281}" destId="{5333A6CF-878A-42DF-8B11-9B3A6B5AA3F4}" srcOrd="2" destOrd="0" presId="urn:microsoft.com/office/officeart/2005/8/layout/vList2"/>
    <dgm:cxn modelId="{D365DAAC-8BF3-4807-B963-37F1F1F59342}" type="presParOf" srcId="{5E1BD2D7-D09D-4D93-98DB-318095EFF281}" destId="{6347B644-6447-42B2-8B51-D00037D7610E}" srcOrd="3" destOrd="0" presId="urn:microsoft.com/office/officeart/2005/8/layout/vList2"/>
    <dgm:cxn modelId="{86EA4C7D-0184-4E4F-92C2-44D06E6BAB7D}" type="presParOf" srcId="{5E1BD2D7-D09D-4D93-98DB-318095EFF281}" destId="{38807A33-A510-4F6C-AFCD-02EFC0B45A89}" srcOrd="4" destOrd="0" presId="urn:microsoft.com/office/officeart/2005/8/layout/vList2"/>
    <dgm:cxn modelId="{F97E7DDA-F40A-45B1-86B2-0FDA357450C8}" type="presParOf" srcId="{5E1BD2D7-D09D-4D93-98DB-318095EFF281}" destId="{E327BC0A-65A2-434C-A74F-D83A48100E4D}" srcOrd="5" destOrd="0" presId="urn:microsoft.com/office/officeart/2005/8/layout/vList2"/>
    <dgm:cxn modelId="{EA0467D5-2637-47E7-9551-3D14264C1081}" type="presParOf" srcId="{5E1BD2D7-D09D-4D93-98DB-318095EFF281}" destId="{F854CCCA-B130-4DD6-8398-B72589571A4C}" srcOrd="6" destOrd="0" presId="urn:microsoft.com/office/officeart/2005/8/layout/vList2"/>
    <dgm:cxn modelId="{7470FCBA-CA34-4197-B2E7-A190F36A68E6}" type="presParOf" srcId="{5E1BD2D7-D09D-4D93-98DB-318095EFF281}" destId="{9E60415A-27F3-4FA7-BC2A-192CA1FBD30E}" srcOrd="7" destOrd="0" presId="urn:microsoft.com/office/officeart/2005/8/layout/vList2"/>
    <dgm:cxn modelId="{2E2E40C7-E04B-4CA7-BF01-74221445DB6E}" type="presParOf" srcId="{5E1BD2D7-D09D-4D93-98DB-318095EFF281}" destId="{6942F88F-66E6-4BB5-95CF-0676EBA4E60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F597F0-DC8C-4F69-9CEE-FC0BC0438A6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8E5DEE6-43FF-4DD4-AA50-8A01D6B7EA40}">
      <dgm:prSet/>
      <dgm:spPr/>
      <dgm:t>
        <a:bodyPr/>
        <a:lstStyle/>
        <a:p>
          <a:r>
            <a:rPr lang="ru-RU" b="1" i="0" dirty="0">
              <a:solidFill>
                <a:srgbClr val="C00000"/>
              </a:solidFill>
            </a:rPr>
            <a:t>38 260 </a:t>
          </a:r>
          <a:r>
            <a:rPr lang="ru-RU" b="1" i="0" dirty="0" err="1"/>
            <a:t>заяв</a:t>
          </a:r>
          <a:r>
            <a:rPr lang="ru-RU" b="1" i="0" dirty="0"/>
            <a:t>, з </a:t>
          </a:r>
          <a:r>
            <a:rPr lang="ru-RU" b="1" i="0" dirty="0" err="1"/>
            <a:t>яких</a:t>
          </a:r>
          <a:r>
            <a:rPr lang="ru-RU" b="1" i="0" dirty="0"/>
            <a:t> </a:t>
          </a:r>
          <a:r>
            <a:rPr lang="ru-RU" b="1" i="0" dirty="0">
              <a:solidFill>
                <a:srgbClr val="FF0000"/>
              </a:solidFill>
            </a:rPr>
            <a:t>67% </a:t>
          </a:r>
          <a:r>
            <a:rPr lang="ru-RU" b="0" i="0" dirty="0" err="1"/>
            <a:t>визнав</a:t>
          </a:r>
          <a:r>
            <a:rPr lang="ru-RU" b="0" i="0" dirty="0"/>
            <a:t> </a:t>
          </a:r>
          <a:r>
            <a:rPr lang="ru-RU" b="0" i="0" dirty="0" err="1"/>
            <a:t>неприйнятними</a:t>
          </a:r>
          <a:r>
            <a:rPr lang="ru-RU" b="0" i="0" dirty="0"/>
            <a:t>, і </a:t>
          </a:r>
          <a:r>
            <a:rPr lang="ru-RU" b="0" i="0" dirty="0" err="1"/>
            <a:t>лише</a:t>
          </a:r>
          <a:r>
            <a:rPr lang="ru-RU" b="0" i="0" dirty="0"/>
            <a:t> </a:t>
          </a:r>
          <a:r>
            <a:rPr lang="ru-RU" b="0" i="0" dirty="0" err="1"/>
            <a:t>щодо</a:t>
          </a:r>
          <a:r>
            <a:rPr lang="ru-RU" b="0" i="0" dirty="0"/>
            <a:t> </a:t>
          </a:r>
          <a:r>
            <a:rPr lang="ru-RU" b="1" i="0" u="sng" dirty="0"/>
            <a:t>18% Суд </a:t>
          </a:r>
          <a:r>
            <a:rPr lang="ru-RU" b="1" i="0" u="sng" dirty="0" err="1"/>
            <a:t>виніс</a:t>
          </a:r>
          <a:r>
            <a:rPr lang="ru-RU" b="1" i="0" u="sng" dirty="0"/>
            <a:t> </a:t>
          </a:r>
          <a:r>
            <a:rPr lang="ru-RU" b="1" i="0" u="sng" dirty="0" err="1"/>
            <a:t>рішення</a:t>
          </a:r>
          <a:r>
            <a:rPr lang="ru-RU" b="1" i="0" u="sng" dirty="0"/>
            <a:t>. </a:t>
          </a:r>
          <a:endParaRPr lang="en-US" b="1" u="sng" dirty="0"/>
        </a:p>
      </dgm:t>
    </dgm:pt>
    <dgm:pt modelId="{F316868B-82DB-4FB4-8810-64C1C8884D5D}" type="parTrans" cxnId="{EFF3C243-AAEA-411A-B3BE-5169DD4D654D}">
      <dgm:prSet/>
      <dgm:spPr/>
      <dgm:t>
        <a:bodyPr/>
        <a:lstStyle/>
        <a:p>
          <a:endParaRPr lang="en-US"/>
        </a:p>
      </dgm:t>
    </dgm:pt>
    <dgm:pt modelId="{195EFD23-4B0E-4079-A65C-29D4E818031C}" type="sibTrans" cxnId="{EFF3C243-AAEA-411A-B3BE-5169DD4D654D}">
      <dgm:prSet/>
      <dgm:spPr/>
      <dgm:t>
        <a:bodyPr/>
        <a:lstStyle/>
        <a:p>
          <a:endParaRPr lang="en-US"/>
        </a:p>
      </dgm:t>
    </dgm:pt>
    <dgm:pt modelId="{AC89DED7-F602-4E1B-AE62-E80EC805E7F3}">
      <dgm:prSet/>
      <dgm:spPr/>
      <dgm:t>
        <a:bodyPr/>
        <a:lstStyle/>
        <a:p>
          <a:r>
            <a:rPr lang="ru-RU" b="0" i="0" dirty="0" err="1"/>
            <a:t>Тобто</a:t>
          </a:r>
          <a:r>
            <a:rPr lang="ru-RU" b="0" i="0" dirty="0"/>
            <a:t> з 38 260 </a:t>
          </a:r>
          <a:r>
            <a:rPr lang="ru-RU" b="0" i="0" dirty="0" err="1"/>
            <a:t>заяв</a:t>
          </a:r>
          <a:r>
            <a:rPr lang="ru-RU" b="0" i="0" dirty="0"/>
            <a:t> </a:t>
          </a:r>
          <a:r>
            <a:rPr lang="ru-RU" b="0" i="0" dirty="0" err="1"/>
            <a:t>рішення</a:t>
          </a:r>
          <a:r>
            <a:rPr lang="ru-RU" b="0" i="0" dirty="0"/>
            <a:t> </a:t>
          </a:r>
          <a:r>
            <a:rPr lang="ru-RU" b="0" i="0" dirty="0" err="1"/>
            <a:t>винесено</a:t>
          </a:r>
          <a:r>
            <a:rPr lang="ru-RU" b="0" i="0" dirty="0"/>
            <a:t> за 6931 </a:t>
          </a:r>
          <a:r>
            <a:rPr lang="ru-RU" b="0" i="0" dirty="0" err="1"/>
            <a:t>заявам</a:t>
          </a:r>
          <a:r>
            <a:rPr lang="ru-RU" b="0" i="0" dirty="0"/>
            <a:t>.</a:t>
          </a:r>
          <a:endParaRPr lang="en-US" dirty="0"/>
        </a:p>
      </dgm:t>
    </dgm:pt>
    <dgm:pt modelId="{62EDD5A6-64E2-4A54-A13A-A5D1A0FB0D8B}" type="parTrans" cxnId="{F0B22528-9392-4DE6-9154-61FC002A30ED}">
      <dgm:prSet/>
      <dgm:spPr/>
      <dgm:t>
        <a:bodyPr/>
        <a:lstStyle/>
        <a:p>
          <a:endParaRPr lang="en-US"/>
        </a:p>
      </dgm:t>
    </dgm:pt>
    <dgm:pt modelId="{934DCE26-E0C5-4059-BEEB-65CE24688724}" type="sibTrans" cxnId="{F0B22528-9392-4DE6-9154-61FC002A30ED}">
      <dgm:prSet/>
      <dgm:spPr/>
      <dgm:t>
        <a:bodyPr/>
        <a:lstStyle/>
        <a:p>
          <a:endParaRPr lang="en-US"/>
        </a:p>
      </dgm:t>
    </dgm:pt>
    <dgm:pt modelId="{7BF28282-48B8-49FB-A3C8-76A64E0A2546}" type="pres">
      <dgm:prSet presAssocID="{18F597F0-DC8C-4F69-9CEE-FC0BC0438A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2C450F-604C-45A9-AEB5-2DE39AB512E5}" type="pres">
      <dgm:prSet presAssocID="{68E5DEE6-43FF-4DD4-AA50-8A01D6B7EA40}" presName="hierRoot1" presStyleCnt="0"/>
      <dgm:spPr/>
    </dgm:pt>
    <dgm:pt modelId="{D6FC413C-E149-49DC-8F88-EB7F64331CF5}" type="pres">
      <dgm:prSet presAssocID="{68E5DEE6-43FF-4DD4-AA50-8A01D6B7EA40}" presName="composite" presStyleCnt="0"/>
      <dgm:spPr/>
    </dgm:pt>
    <dgm:pt modelId="{6C255266-A8F2-4782-AB1B-4930E3DC8369}" type="pres">
      <dgm:prSet presAssocID="{68E5DEE6-43FF-4DD4-AA50-8A01D6B7EA40}" presName="background" presStyleLbl="node0" presStyleIdx="0" presStyleCnt="2"/>
      <dgm:spPr/>
    </dgm:pt>
    <dgm:pt modelId="{FA76C0EB-0F58-4BD3-A910-4C3A82B92794}" type="pres">
      <dgm:prSet presAssocID="{68E5DEE6-43FF-4DD4-AA50-8A01D6B7EA40}" presName="text" presStyleLbl="fgAcc0" presStyleIdx="0" presStyleCnt="2">
        <dgm:presLayoutVars>
          <dgm:chPref val="3"/>
        </dgm:presLayoutVars>
      </dgm:prSet>
      <dgm:spPr/>
    </dgm:pt>
    <dgm:pt modelId="{43B21FFA-ED93-4981-8B23-F8914A443111}" type="pres">
      <dgm:prSet presAssocID="{68E5DEE6-43FF-4DD4-AA50-8A01D6B7EA40}" presName="hierChild2" presStyleCnt="0"/>
      <dgm:spPr/>
    </dgm:pt>
    <dgm:pt modelId="{480C9AA4-16B3-4963-87E5-665EE41D4960}" type="pres">
      <dgm:prSet presAssocID="{AC89DED7-F602-4E1B-AE62-E80EC805E7F3}" presName="hierRoot1" presStyleCnt="0"/>
      <dgm:spPr/>
    </dgm:pt>
    <dgm:pt modelId="{715FD020-14DF-4370-A9D3-76DE82D06FF8}" type="pres">
      <dgm:prSet presAssocID="{AC89DED7-F602-4E1B-AE62-E80EC805E7F3}" presName="composite" presStyleCnt="0"/>
      <dgm:spPr/>
    </dgm:pt>
    <dgm:pt modelId="{83C0C0DF-F2B4-442D-AFD0-08172DA8EC55}" type="pres">
      <dgm:prSet presAssocID="{AC89DED7-F602-4E1B-AE62-E80EC805E7F3}" presName="background" presStyleLbl="node0" presStyleIdx="1" presStyleCnt="2"/>
      <dgm:spPr/>
    </dgm:pt>
    <dgm:pt modelId="{02056243-065C-40D6-8556-B77614EB7732}" type="pres">
      <dgm:prSet presAssocID="{AC89DED7-F602-4E1B-AE62-E80EC805E7F3}" presName="text" presStyleLbl="fgAcc0" presStyleIdx="1" presStyleCnt="2">
        <dgm:presLayoutVars>
          <dgm:chPref val="3"/>
        </dgm:presLayoutVars>
      </dgm:prSet>
      <dgm:spPr/>
    </dgm:pt>
    <dgm:pt modelId="{F5A7D979-5825-413A-BC38-27A3D0AD79DC}" type="pres">
      <dgm:prSet presAssocID="{AC89DED7-F602-4E1B-AE62-E80EC805E7F3}" presName="hierChild2" presStyleCnt="0"/>
      <dgm:spPr/>
    </dgm:pt>
  </dgm:ptLst>
  <dgm:cxnLst>
    <dgm:cxn modelId="{F0B22528-9392-4DE6-9154-61FC002A30ED}" srcId="{18F597F0-DC8C-4F69-9CEE-FC0BC0438A60}" destId="{AC89DED7-F602-4E1B-AE62-E80EC805E7F3}" srcOrd="1" destOrd="0" parTransId="{62EDD5A6-64E2-4A54-A13A-A5D1A0FB0D8B}" sibTransId="{934DCE26-E0C5-4059-BEEB-65CE24688724}"/>
    <dgm:cxn modelId="{89967E3F-1527-41BE-BF97-99E2B770F6B6}" type="presOf" srcId="{68E5DEE6-43FF-4DD4-AA50-8A01D6B7EA40}" destId="{FA76C0EB-0F58-4BD3-A910-4C3A82B92794}" srcOrd="0" destOrd="0" presId="urn:microsoft.com/office/officeart/2005/8/layout/hierarchy1"/>
    <dgm:cxn modelId="{7A560560-9B94-4D09-8C16-A825AEF55F9A}" type="presOf" srcId="{AC89DED7-F602-4E1B-AE62-E80EC805E7F3}" destId="{02056243-065C-40D6-8556-B77614EB7732}" srcOrd="0" destOrd="0" presId="urn:microsoft.com/office/officeart/2005/8/layout/hierarchy1"/>
    <dgm:cxn modelId="{EFF3C243-AAEA-411A-B3BE-5169DD4D654D}" srcId="{18F597F0-DC8C-4F69-9CEE-FC0BC0438A60}" destId="{68E5DEE6-43FF-4DD4-AA50-8A01D6B7EA40}" srcOrd="0" destOrd="0" parTransId="{F316868B-82DB-4FB4-8810-64C1C8884D5D}" sibTransId="{195EFD23-4B0E-4079-A65C-29D4E818031C}"/>
    <dgm:cxn modelId="{D635FAA2-0F4D-4302-A054-6356CB5BAE42}" type="presOf" srcId="{18F597F0-DC8C-4F69-9CEE-FC0BC0438A60}" destId="{7BF28282-48B8-49FB-A3C8-76A64E0A2546}" srcOrd="0" destOrd="0" presId="urn:microsoft.com/office/officeart/2005/8/layout/hierarchy1"/>
    <dgm:cxn modelId="{56E69FF0-EB09-4DB5-8F37-3EFE189167D2}" type="presParOf" srcId="{7BF28282-48B8-49FB-A3C8-76A64E0A2546}" destId="{742C450F-604C-45A9-AEB5-2DE39AB512E5}" srcOrd="0" destOrd="0" presId="urn:microsoft.com/office/officeart/2005/8/layout/hierarchy1"/>
    <dgm:cxn modelId="{58B88FEF-F4AB-4217-B9A0-B289557F3C4F}" type="presParOf" srcId="{742C450F-604C-45A9-AEB5-2DE39AB512E5}" destId="{D6FC413C-E149-49DC-8F88-EB7F64331CF5}" srcOrd="0" destOrd="0" presId="urn:microsoft.com/office/officeart/2005/8/layout/hierarchy1"/>
    <dgm:cxn modelId="{26EB33B2-8213-4897-B6C0-82D676750BFD}" type="presParOf" srcId="{D6FC413C-E149-49DC-8F88-EB7F64331CF5}" destId="{6C255266-A8F2-4782-AB1B-4930E3DC8369}" srcOrd="0" destOrd="0" presId="urn:microsoft.com/office/officeart/2005/8/layout/hierarchy1"/>
    <dgm:cxn modelId="{E1F18691-626A-4F62-B788-777D51FB5F16}" type="presParOf" srcId="{D6FC413C-E149-49DC-8F88-EB7F64331CF5}" destId="{FA76C0EB-0F58-4BD3-A910-4C3A82B92794}" srcOrd="1" destOrd="0" presId="urn:microsoft.com/office/officeart/2005/8/layout/hierarchy1"/>
    <dgm:cxn modelId="{CB46CD2B-1141-472B-986C-EF938228AE2C}" type="presParOf" srcId="{742C450F-604C-45A9-AEB5-2DE39AB512E5}" destId="{43B21FFA-ED93-4981-8B23-F8914A443111}" srcOrd="1" destOrd="0" presId="urn:microsoft.com/office/officeart/2005/8/layout/hierarchy1"/>
    <dgm:cxn modelId="{25DADDC6-EE5A-4D03-9FB9-D478955B998F}" type="presParOf" srcId="{7BF28282-48B8-49FB-A3C8-76A64E0A2546}" destId="{480C9AA4-16B3-4963-87E5-665EE41D4960}" srcOrd="1" destOrd="0" presId="urn:microsoft.com/office/officeart/2005/8/layout/hierarchy1"/>
    <dgm:cxn modelId="{853DF142-2AC5-4295-B56A-C585FCB60202}" type="presParOf" srcId="{480C9AA4-16B3-4963-87E5-665EE41D4960}" destId="{715FD020-14DF-4370-A9D3-76DE82D06FF8}" srcOrd="0" destOrd="0" presId="urn:microsoft.com/office/officeart/2005/8/layout/hierarchy1"/>
    <dgm:cxn modelId="{E144C8B3-5784-4394-AED7-60F71237616F}" type="presParOf" srcId="{715FD020-14DF-4370-A9D3-76DE82D06FF8}" destId="{83C0C0DF-F2B4-442D-AFD0-08172DA8EC55}" srcOrd="0" destOrd="0" presId="urn:microsoft.com/office/officeart/2005/8/layout/hierarchy1"/>
    <dgm:cxn modelId="{9F92C811-2958-4419-8ECF-E1A215D23ABF}" type="presParOf" srcId="{715FD020-14DF-4370-A9D3-76DE82D06FF8}" destId="{02056243-065C-40D6-8556-B77614EB7732}" srcOrd="1" destOrd="0" presId="urn:microsoft.com/office/officeart/2005/8/layout/hierarchy1"/>
    <dgm:cxn modelId="{B7F8FA5D-34C7-445E-88CC-88DCE8FC6341}" type="presParOf" srcId="{480C9AA4-16B3-4963-87E5-665EE41D4960}" destId="{F5A7D979-5825-413A-BC38-27A3D0AD79D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8EAA76-DC96-491D-8686-6A999B9491A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D0BC148-339C-45BC-96EF-04BC4A739E5D}">
      <dgm:prSet custT="1"/>
      <dgm:spPr/>
      <dgm:t>
        <a:bodyPr/>
        <a:lstStyle/>
        <a:p>
          <a:r>
            <a:rPr lang="ru-RU" sz="2000" b="0" i="0" dirty="0" err="1"/>
            <a:t>Тобто</a:t>
          </a:r>
          <a:r>
            <a:rPr lang="ru-RU" sz="2000" b="0" i="0" dirty="0"/>
            <a:t> </a:t>
          </a:r>
          <a:r>
            <a:rPr lang="ru-RU" sz="2000" b="0" i="0" dirty="0" err="1"/>
            <a:t>рівень</a:t>
          </a:r>
          <a:r>
            <a:rPr lang="ru-RU" sz="2000" b="0" i="0" dirty="0"/>
            <a:t> </a:t>
          </a:r>
          <a:r>
            <a:rPr lang="ru-RU" sz="2000" b="0" i="0" dirty="0" err="1"/>
            <a:t>відмов</a:t>
          </a:r>
          <a:r>
            <a:rPr lang="ru-RU" sz="2000" b="0" i="0" dirty="0"/>
            <a:t> уже </a:t>
          </a:r>
          <a:r>
            <a:rPr lang="ru-RU" sz="2000" b="0" i="0" dirty="0" err="1"/>
            <a:t>традиційно</a:t>
          </a:r>
          <a:r>
            <a:rPr lang="ru-RU" sz="2000" b="0" i="0" dirty="0"/>
            <a:t> </a:t>
          </a:r>
          <a:r>
            <a:rPr lang="ru-RU" sz="2000" b="0" i="0" dirty="0" err="1"/>
            <a:t>високий</a:t>
          </a:r>
          <a:r>
            <a:rPr lang="ru-RU" sz="2000" b="0" i="0" dirty="0"/>
            <a:t>. </a:t>
          </a:r>
          <a:endParaRPr lang="en-US" sz="2000" dirty="0"/>
        </a:p>
      </dgm:t>
    </dgm:pt>
    <dgm:pt modelId="{29B8C3F1-4C15-4B35-A78A-7C9B1FCC49FC}" type="parTrans" cxnId="{BBC944E1-D386-4FC0-A756-0CEB553294C0}">
      <dgm:prSet/>
      <dgm:spPr/>
      <dgm:t>
        <a:bodyPr/>
        <a:lstStyle/>
        <a:p>
          <a:endParaRPr lang="en-US"/>
        </a:p>
      </dgm:t>
    </dgm:pt>
    <dgm:pt modelId="{5AFC1A15-1E71-45B3-9FFA-E85B4FF5D5BD}" type="sibTrans" cxnId="{BBC944E1-D386-4FC0-A756-0CEB553294C0}">
      <dgm:prSet/>
      <dgm:spPr/>
      <dgm:t>
        <a:bodyPr/>
        <a:lstStyle/>
        <a:p>
          <a:endParaRPr lang="en-US"/>
        </a:p>
      </dgm:t>
    </dgm:pt>
    <dgm:pt modelId="{D56DEDB8-ABA6-43C0-9595-55B20D9172D7}">
      <dgm:prSet custT="1"/>
      <dgm:spPr/>
      <dgm:t>
        <a:bodyPr/>
        <a:lstStyle/>
        <a:p>
          <a:pPr algn="just"/>
          <a:r>
            <a:rPr lang="ru-RU" sz="1800" b="0" i="0" dirty="0"/>
            <a:t>Причина в тому, </a:t>
          </a:r>
          <a:r>
            <a:rPr lang="ru-RU" sz="1800" b="0" i="0" dirty="0" err="1"/>
            <a:t>що</a:t>
          </a:r>
          <a:r>
            <a:rPr lang="ru-RU" sz="1800" b="0" i="0" dirty="0"/>
            <a:t> </a:t>
          </a:r>
          <a:r>
            <a:rPr lang="ru-RU" sz="1800" b="0" i="0" dirty="0" err="1"/>
            <a:t>більшість</a:t>
          </a:r>
          <a:r>
            <a:rPr lang="ru-RU" sz="1800" b="0" i="0" dirty="0"/>
            <a:t> </a:t>
          </a:r>
          <a:r>
            <a:rPr lang="ru-RU" sz="1800" b="0" i="0" dirty="0" err="1"/>
            <a:t>заяв</a:t>
          </a:r>
          <a:r>
            <a:rPr lang="ru-RU" sz="1800" b="0" i="0" dirty="0"/>
            <a:t> не </a:t>
          </a:r>
          <a:r>
            <a:rPr lang="ru-RU" sz="1800" b="0" i="0" dirty="0" err="1"/>
            <a:t>відповідають</a:t>
          </a:r>
          <a:r>
            <a:rPr lang="ru-RU" sz="1800" b="0" i="0" dirty="0"/>
            <a:t> </a:t>
          </a:r>
          <a:r>
            <a:rPr lang="ru-RU" sz="1800" b="0" i="0" dirty="0" err="1"/>
            <a:t>критеріям</a:t>
          </a:r>
          <a:r>
            <a:rPr lang="ru-RU" sz="1800" b="0" i="0" dirty="0"/>
            <a:t> </a:t>
          </a:r>
          <a:r>
            <a:rPr lang="ru-RU" sz="1800" b="0" i="0" dirty="0" err="1"/>
            <a:t>прийнятності</a:t>
          </a:r>
          <a:r>
            <a:rPr lang="ru-RU" sz="1800" b="0" i="0" dirty="0"/>
            <a:t> суду: порушено </a:t>
          </a:r>
          <a:r>
            <a:rPr lang="ru-RU" sz="1800" b="0" i="0" dirty="0" err="1"/>
            <a:t>шестимісячний</a:t>
          </a:r>
          <a:r>
            <a:rPr lang="ru-RU" sz="1800" b="0" i="0" dirty="0"/>
            <a:t> строк </a:t>
          </a:r>
          <a:r>
            <a:rPr lang="ru-RU" sz="1800" b="0" i="0" dirty="0" err="1"/>
            <a:t>подання</a:t>
          </a:r>
          <a:r>
            <a:rPr lang="ru-RU" sz="1800" b="0" i="0" dirty="0"/>
            <a:t> заяви до Суду, </a:t>
          </a:r>
          <a:r>
            <a:rPr lang="ru-RU" sz="1800" b="0" i="0" dirty="0" err="1"/>
            <a:t>заявник</a:t>
          </a:r>
          <a:r>
            <a:rPr lang="ru-RU" sz="1800" b="0" i="0" dirty="0"/>
            <a:t> не </a:t>
          </a:r>
          <a:r>
            <a:rPr lang="ru-RU" sz="1800" b="0" i="0" dirty="0" err="1"/>
            <a:t>вичерпав</a:t>
          </a:r>
          <a:r>
            <a:rPr lang="ru-RU" sz="1800" b="0" i="0" dirty="0"/>
            <a:t> </a:t>
          </a:r>
          <a:r>
            <a:rPr lang="ru-RU" sz="1800" b="0" i="0" dirty="0" err="1"/>
            <a:t>національних</a:t>
          </a:r>
          <a:r>
            <a:rPr lang="ru-RU" sz="1800" b="0" i="0" dirty="0"/>
            <a:t> </a:t>
          </a:r>
          <a:r>
            <a:rPr lang="ru-RU" sz="1800" b="0" i="0" dirty="0" err="1"/>
            <a:t>засобів</a:t>
          </a:r>
          <a:r>
            <a:rPr lang="ru-RU" sz="1800" b="0" i="0" dirty="0"/>
            <a:t> правового </a:t>
          </a:r>
          <a:r>
            <a:rPr lang="ru-RU" sz="1800" b="0" i="0" dirty="0" err="1"/>
            <a:t>захисту</a:t>
          </a:r>
          <a:r>
            <a:rPr lang="ru-RU" sz="1800" b="0" i="0" dirty="0"/>
            <a:t> </a:t>
          </a:r>
          <a:r>
            <a:rPr lang="ru-RU" sz="1800" b="0" i="0" dirty="0" err="1"/>
            <a:t>або</a:t>
          </a:r>
          <a:r>
            <a:rPr lang="ru-RU" sz="1800" b="0" i="0" dirty="0"/>
            <a:t> ж не </a:t>
          </a:r>
          <a:r>
            <a:rPr lang="ru-RU" sz="1800" b="0" i="0" dirty="0" err="1"/>
            <a:t>обґрунтував</a:t>
          </a:r>
          <a:r>
            <a:rPr lang="ru-RU" sz="1800" b="0" i="0" dirty="0"/>
            <a:t> яке </a:t>
          </a:r>
          <a:r>
            <a:rPr lang="ru-RU" sz="1800" b="0" i="0" dirty="0" err="1"/>
            <a:t>саме</a:t>
          </a:r>
          <a:r>
            <a:rPr lang="ru-RU" sz="1800" b="0" i="0" dirty="0"/>
            <a:t> право, </a:t>
          </a:r>
          <a:r>
            <a:rPr lang="ru-RU" sz="1800" b="0" i="0" dirty="0" err="1"/>
            <a:t>передбачене</a:t>
          </a:r>
          <a:r>
            <a:rPr lang="ru-RU" sz="1800" b="0" i="0" dirty="0"/>
            <a:t> </a:t>
          </a:r>
          <a:r>
            <a:rPr lang="ru-RU" sz="1800" b="0" i="0" dirty="0" err="1"/>
            <a:t>Конвенцією</a:t>
          </a:r>
          <a:r>
            <a:rPr lang="ru-RU" sz="1800" b="0" i="0" dirty="0"/>
            <a:t>, у </a:t>
          </a:r>
          <a:r>
            <a:rPr lang="ru-RU" sz="1800" b="0" i="0" dirty="0" err="1"/>
            <a:t>який</a:t>
          </a:r>
          <a:r>
            <a:rPr lang="ru-RU" sz="1800" b="0" i="0" dirty="0"/>
            <a:t> </a:t>
          </a:r>
          <a:r>
            <a:rPr lang="ru-RU" sz="1800" b="0" i="0" dirty="0" err="1"/>
            <a:t>саме</a:t>
          </a:r>
          <a:r>
            <a:rPr lang="ru-RU" sz="1800" b="0" i="0" dirty="0"/>
            <a:t> </a:t>
          </a:r>
          <a:r>
            <a:rPr lang="ru-RU" sz="1800" b="0" i="0" dirty="0" err="1"/>
            <a:t>спосіб</a:t>
          </a:r>
          <a:r>
            <a:rPr lang="ru-RU" sz="1800" b="0" i="0" dirty="0"/>
            <a:t> </a:t>
          </a:r>
          <a:r>
            <a:rPr lang="ru-RU" sz="1800" b="0" i="0" dirty="0" err="1"/>
            <a:t>порушене</a:t>
          </a:r>
          <a:r>
            <a:rPr lang="ru-RU" sz="1800" b="0" i="0" dirty="0"/>
            <a:t> державою. </a:t>
          </a:r>
          <a:endParaRPr lang="en-US" sz="1800" dirty="0"/>
        </a:p>
      </dgm:t>
    </dgm:pt>
    <dgm:pt modelId="{CBB76575-2E6B-4099-A3BD-224A00215415}" type="parTrans" cxnId="{D3CE0260-0F8E-4ECA-8C0B-2D6DFE09A295}">
      <dgm:prSet/>
      <dgm:spPr/>
      <dgm:t>
        <a:bodyPr/>
        <a:lstStyle/>
        <a:p>
          <a:endParaRPr lang="en-US"/>
        </a:p>
      </dgm:t>
    </dgm:pt>
    <dgm:pt modelId="{757D540B-BD79-4AC5-8F07-FD8CF72B8337}" type="sibTrans" cxnId="{D3CE0260-0F8E-4ECA-8C0B-2D6DFE09A295}">
      <dgm:prSet/>
      <dgm:spPr/>
      <dgm:t>
        <a:bodyPr/>
        <a:lstStyle/>
        <a:p>
          <a:endParaRPr lang="en-US"/>
        </a:p>
      </dgm:t>
    </dgm:pt>
    <dgm:pt modelId="{D08457CF-E70F-4389-AEAC-B83AB4D1A75F}">
      <dgm:prSet/>
      <dgm:spPr/>
      <dgm:t>
        <a:bodyPr/>
        <a:lstStyle/>
        <a:p>
          <a:r>
            <a:rPr lang="ru-RU" b="0" i="0" dirty="0"/>
            <a:t>Суд </a:t>
          </a:r>
          <a:r>
            <a:rPr lang="ru-RU" b="0" i="0" dirty="0" err="1"/>
            <a:t>навіть</a:t>
          </a:r>
          <a:r>
            <a:rPr lang="ru-RU" b="0" i="0" dirty="0"/>
            <a:t> </a:t>
          </a:r>
          <a:r>
            <a:rPr lang="ru-RU" b="0" i="0" dirty="0" err="1"/>
            <a:t>підготував</a:t>
          </a:r>
          <a:r>
            <a:rPr lang="ru-RU" b="0" i="0" dirty="0"/>
            <a:t> </a:t>
          </a:r>
          <a:r>
            <a:rPr lang="ru-RU" b="0" i="0" dirty="0" err="1"/>
            <a:t>спеціальний</a:t>
          </a:r>
          <a:r>
            <a:rPr lang="ru-RU" b="0" i="0" dirty="0"/>
            <a:t> </a:t>
          </a:r>
          <a:r>
            <a:rPr lang="ru-RU" b="1" i="0" dirty="0" err="1">
              <a:solidFill>
                <a:schemeClr val="accent3">
                  <a:lumMod val="20000"/>
                  <a:lumOff val="80000"/>
                </a:schemeClr>
              </a:solidFill>
            </a:rPr>
            <a:t>Практичний</a:t>
          </a:r>
          <a:r>
            <a:rPr lang="ru-RU" b="1" i="0" dirty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ru-RU" b="1" i="0" dirty="0" err="1">
              <a:solidFill>
                <a:schemeClr val="accent3">
                  <a:lumMod val="20000"/>
                  <a:lumOff val="80000"/>
                </a:schemeClr>
              </a:solidFill>
            </a:rPr>
            <a:t>посібник</a:t>
          </a:r>
          <a:r>
            <a:rPr lang="ru-RU" b="1" i="0" dirty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ru-RU" b="1" i="0" dirty="0" err="1">
              <a:solidFill>
                <a:schemeClr val="accent3">
                  <a:lumMod val="20000"/>
                  <a:lumOff val="80000"/>
                </a:schemeClr>
              </a:solidFill>
            </a:rPr>
            <a:t>щодо</a:t>
          </a:r>
          <a:r>
            <a:rPr lang="ru-RU" b="1" i="0" dirty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ru-RU" b="1" i="0" dirty="0" err="1">
              <a:solidFill>
                <a:schemeClr val="accent3">
                  <a:lumMod val="20000"/>
                  <a:lumOff val="80000"/>
                </a:schemeClr>
              </a:solidFill>
            </a:rPr>
            <a:t>прийнятності</a:t>
          </a:r>
          <a:r>
            <a:rPr lang="ru-RU" b="1" i="0" dirty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ru-RU" b="1" i="0" dirty="0" err="1">
              <a:solidFill>
                <a:schemeClr val="accent3">
                  <a:lumMod val="20000"/>
                  <a:lumOff val="80000"/>
                </a:schemeClr>
              </a:solidFill>
            </a:rPr>
            <a:t>заяв</a:t>
          </a:r>
          <a:r>
            <a:rPr lang="ru-RU" b="0" i="0" dirty="0"/>
            <a:t>, </a:t>
          </a:r>
          <a:r>
            <a:rPr lang="ru-RU" b="0" i="0" dirty="0" err="1"/>
            <a:t>покликаний</a:t>
          </a:r>
          <a:r>
            <a:rPr lang="ru-RU" b="0" i="0" dirty="0"/>
            <a:t> </a:t>
          </a:r>
          <a:r>
            <a:rPr lang="ru-RU" b="0" i="0" dirty="0" err="1"/>
            <a:t>допомогти</a:t>
          </a:r>
          <a:r>
            <a:rPr lang="ru-RU" b="0" i="0" dirty="0"/>
            <a:t> </a:t>
          </a:r>
          <a:r>
            <a:rPr lang="ru-RU" b="0" i="0" dirty="0" err="1"/>
            <a:t>заявникам</a:t>
          </a:r>
          <a:r>
            <a:rPr lang="ru-RU" b="0" i="0" dirty="0"/>
            <a:t> (є в </a:t>
          </a:r>
          <a:r>
            <a:rPr lang="ru-RU" b="0" i="0" dirty="0" err="1"/>
            <a:t>системі</a:t>
          </a:r>
          <a:r>
            <a:rPr lang="ru-RU" b="0" i="0" dirty="0"/>
            <a:t> </a:t>
          </a:r>
          <a:r>
            <a:rPr lang="pl-PL" b="0" i="0" dirty="0" err="1"/>
            <a:t>Moodle</a:t>
          </a:r>
          <a:r>
            <a:rPr lang="ru-RU" b="0" i="0" dirty="0"/>
            <a:t>).</a:t>
          </a:r>
          <a:endParaRPr lang="en-US" dirty="0"/>
        </a:p>
      </dgm:t>
    </dgm:pt>
    <dgm:pt modelId="{A9CD968D-0C78-4EDC-BE18-58F339C6D3F7}" type="parTrans" cxnId="{31095CA0-1851-43F5-8665-B9B6C2932128}">
      <dgm:prSet/>
      <dgm:spPr/>
      <dgm:t>
        <a:bodyPr/>
        <a:lstStyle/>
        <a:p>
          <a:endParaRPr lang="en-US"/>
        </a:p>
      </dgm:t>
    </dgm:pt>
    <dgm:pt modelId="{952AB752-D759-4D9F-AC00-EE16758FB003}" type="sibTrans" cxnId="{31095CA0-1851-43F5-8665-B9B6C2932128}">
      <dgm:prSet/>
      <dgm:spPr/>
      <dgm:t>
        <a:bodyPr/>
        <a:lstStyle/>
        <a:p>
          <a:endParaRPr lang="en-US"/>
        </a:p>
      </dgm:t>
    </dgm:pt>
    <dgm:pt modelId="{86991C97-925D-4165-AF89-FBC0E1A7763A}" type="pres">
      <dgm:prSet presAssocID="{898EAA76-DC96-491D-8686-6A999B9491A7}" presName="outerComposite" presStyleCnt="0">
        <dgm:presLayoutVars>
          <dgm:chMax val="5"/>
          <dgm:dir/>
          <dgm:resizeHandles val="exact"/>
        </dgm:presLayoutVars>
      </dgm:prSet>
      <dgm:spPr/>
    </dgm:pt>
    <dgm:pt modelId="{4E920CB7-2C82-451D-850B-0B37B1D6E53C}" type="pres">
      <dgm:prSet presAssocID="{898EAA76-DC96-491D-8686-6A999B9491A7}" presName="dummyMaxCanvas" presStyleCnt="0">
        <dgm:presLayoutVars/>
      </dgm:prSet>
      <dgm:spPr/>
    </dgm:pt>
    <dgm:pt modelId="{66158D80-5E44-478E-A39F-498FD687359E}" type="pres">
      <dgm:prSet presAssocID="{898EAA76-DC96-491D-8686-6A999B9491A7}" presName="ThreeNodes_1" presStyleLbl="node1" presStyleIdx="0" presStyleCnt="3">
        <dgm:presLayoutVars>
          <dgm:bulletEnabled val="1"/>
        </dgm:presLayoutVars>
      </dgm:prSet>
      <dgm:spPr/>
    </dgm:pt>
    <dgm:pt modelId="{F5A01DFA-D34F-47E7-B3C6-C31072E735BE}" type="pres">
      <dgm:prSet presAssocID="{898EAA76-DC96-491D-8686-6A999B9491A7}" presName="ThreeNodes_2" presStyleLbl="node1" presStyleIdx="1" presStyleCnt="3">
        <dgm:presLayoutVars>
          <dgm:bulletEnabled val="1"/>
        </dgm:presLayoutVars>
      </dgm:prSet>
      <dgm:spPr/>
    </dgm:pt>
    <dgm:pt modelId="{4A8A8562-5114-4B21-A736-DF0DE2BF6B75}" type="pres">
      <dgm:prSet presAssocID="{898EAA76-DC96-491D-8686-6A999B9491A7}" presName="ThreeNodes_3" presStyleLbl="node1" presStyleIdx="2" presStyleCnt="3">
        <dgm:presLayoutVars>
          <dgm:bulletEnabled val="1"/>
        </dgm:presLayoutVars>
      </dgm:prSet>
      <dgm:spPr/>
    </dgm:pt>
    <dgm:pt modelId="{09FFF600-CC73-4A74-B61C-975BA4203440}" type="pres">
      <dgm:prSet presAssocID="{898EAA76-DC96-491D-8686-6A999B9491A7}" presName="ThreeConn_1-2" presStyleLbl="fgAccFollowNode1" presStyleIdx="0" presStyleCnt="2">
        <dgm:presLayoutVars>
          <dgm:bulletEnabled val="1"/>
        </dgm:presLayoutVars>
      </dgm:prSet>
      <dgm:spPr/>
    </dgm:pt>
    <dgm:pt modelId="{BF945C72-8530-484D-8151-84C461B912C8}" type="pres">
      <dgm:prSet presAssocID="{898EAA76-DC96-491D-8686-6A999B9491A7}" presName="ThreeConn_2-3" presStyleLbl="fgAccFollowNode1" presStyleIdx="1" presStyleCnt="2">
        <dgm:presLayoutVars>
          <dgm:bulletEnabled val="1"/>
        </dgm:presLayoutVars>
      </dgm:prSet>
      <dgm:spPr/>
    </dgm:pt>
    <dgm:pt modelId="{16599366-57F1-4045-B1E2-1436B32E3773}" type="pres">
      <dgm:prSet presAssocID="{898EAA76-DC96-491D-8686-6A999B9491A7}" presName="ThreeNodes_1_text" presStyleLbl="node1" presStyleIdx="2" presStyleCnt="3">
        <dgm:presLayoutVars>
          <dgm:bulletEnabled val="1"/>
        </dgm:presLayoutVars>
      </dgm:prSet>
      <dgm:spPr/>
    </dgm:pt>
    <dgm:pt modelId="{54BA77A9-FFCF-49A5-9DFF-B80B3A2EA059}" type="pres">
      <dgm:prSet presAssocID="{898EAA76-DC96-491D-8686-6A999B9491A7}" presName="ThreeNodes_2_text" presStyleLbl="node1" presStyleIdx="2" presStyleCnt="3">
        <dgm:presLayoutVars>
          <dgm:bulletEnabled val="1"/>
        </dgm:presLayoutVars>
      </dgm:prSet>
      <dgm:spPr/>
    </dgm:pt>
    <dgm:pt modelId="{E82FA23F-E27D-4A19-8F3B-2DA5C082510D}" type="pres">
      <dgm:prSet presAssocID="{898EAA76-DC96-491D-8686-6A999B9491A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3CE0260-0F8E-4ECA-8C0B-2D6DFE09A295}" srcId="{898EAA76-DC96-491D-8686-6A999B9491A7}" destId="{D56DEDB8-ABA6-43C0-9595-55B20D9172D7}" srcOrd="1" destOrd="0" parTransId="{CBB76575-2E6B-4099-A3BD-224A00215415}" sibTransId="{757D540B-BD79-4AC5-8F07-FD8CF72B8337}"/>
    <dgm:cxn modelId="{53D6CC65-9CF8-4284-80D2-0DFCDF655DF1}" type="presOf" srcId="{757D540B-BD79-4AC5-8F07-FD8CF72B8337}" destId="{BF945C72-8530-484D-8151-84C461B912C8}" srcOrd="0" destOrd="0" presId="urn:microsoft.com/office/officeart/2005/8/layout/vProcess5"/>
    <dgm:cxn modelId="{30388F73-1DD4-450E-8FC2-C48F42C2CD45}" type="presOf" srcId="{D56DEDB8-ABA6-43C0-9595-55B20D9172D7}" destId="{54BA77A9-FFCF-49A5-9DFF-B80B3A2EA059}" srcOrd="1" destOrd="0" presId="urn:microsoft.com/office/officeart/2005/8/layout/vProcess5"/>
    <dgm:cxn modelId="{CB5EB089-39E5-4C23-B7A9-6FCAE7F81623}" type="presOf" srcId="{5AFC1A15-1E71-45B3-9FFA-E85B4FF5D5BD}" destId="{09FFF600-CC73-4A74-B61C-975BA4203440}" srcOrd="0" destOrd="0" presId="urn:microsoft.com/office/officeart/2005/8/layout/vProcess5"/>
    <dgm:cxn modelId="{38471F99-B77F-4D42-A7D5-747B8C557A1B}" type="presOf" srcId="{BD0BC148-339C-45BC-96EF-04BC4A739E5D}" destId="{66158D80-5E44-478E-A39F-498FD687359E}" srcOrd="0" destOrd="0" presId="urn:microsoft.com/office/officeart/2005/8/layout/vProcess5"/>
    <dgm:cxn modelId="{3C931DA0-F599-4CD5-9000-6A5357E6DDD7}" type="presOf" srcId="{D08457CF-E70F-4389-AEAC-B83AB4D1A75F}" destId="{4A8A8562-5114-4B21-A736-DF0DE2BF6B75}" srcOrd="0" destOrd="0" presId="urn:microsoft.com/office/officeart/2005/8/layout/vProcess5"/>
    <dgm:cxn modelId="{31095CA0-1851-43F5-8665-B9B6C2932128}" srcId="{898EAA76-DC96-491D-8686-6A999B9491A7}" destId="{D08457CF-E70F-4389-AEAC-B83AB4D1A75F}" srcOrd="2" destOrd="0" parTransId="{A9CD968D-0C78-4EDC-BE18-58F339C6D3F7}" sibTransId="{952AB752-D759-4D9F-AC00-EE16758FB003}"/>
    <dgm:cxn modelId="{E4822EB6-7620-4814-9710-F2416AE06E0D}" type="presOf" srcId="{898EAA76-DC96-491D-8686-6A999B9491A7}" destId="{86991C97-925D-4165-AF89-FBC0E1A7763A}" srcOrd="0" destOrd="0" presId="urn:microsoft.com/office/officeart/2005/8/layout/vProcess5"/>
    <dgm:cxn modelId="{31FB83D3-190E-4934-844E-B2AC9486B3B7}" type="presOf" srcId="{BD0BC148-339C-45BC-96EF-04BC4A739E5D}" destId="{16599366-57F1-4045-B1E2-1436B32E3773}" srcOrd="1" destOrd="0" presId="urn:microsoft.com/office/officeart/2005/8/layout/vProcess5"/>
    <dgm:cxn modelId="{20084FD6-65FE-4926-AAC3-956D5161265B}" type="presOf" srcId="{D56DEDB8-ABA6-43C0-9595-55B20D9172D7}" destId="{F5A01DFA-D34F-47E7-B3C6-C31072E735BE}" srcOrd="0" destOrd="0" presId="urn:microsoft.com/office/officeart/2005/8/layout/vProcess5"/>
    <dgm:cxn modelId="{BBC944E1-D386-4FC0-A756-0CEB553294C0}" srcId="{898EAA76-DC96-491D-8686-6A999B9491A7}" destId="{BD0BC148-339C-45BC-96EF-04BC4A739E5D}" srcOrd="0" destOrd="0" parTransId="{29B8C3F1-4C15-4B35-A78A-7C9B1FCC49FC}" sibTransId="{5AFC1A15-1E71-45B3-9FFA-E85B4FF5D5BD}"/>
    <dgm:cxn modelId="{B8383CE9-C2D6-464C-96EF-C9B269631353}" type="presOf" srcId="{D08457CF-E70F-4389-AEAC-B83AB4D1A75F}" destId="{E82FA23F-E27D-4A19-8F3B-2DA5C082510D}" srcOrd="1" destOrd="0" presId="urn:microsoft.com/office/officeart/2005/8/layout/vProcess5"/>
    <dgm:cxn modelId="{E554B537-4609-41BA-9A95-9B1A6AA144EC}" type="presParOf" srcId="{86991C97-925D-4165-AF89-FBC0E1A7763A}" destId="{4E920CB7-2C82-451D-850B-0B37B1D6E53C}" srcOrd="0" destOrd="0" presId="urn:microsoft.com/office/officeart/2005/8/layout/vProcess5"/>
    <dgm:cxn modelId="{D4A2D220-5A34-4CDF-A977-CC3DDA60FF3F}" type="presParOf" srcId="{86991C97-925D-4165-AF89-FBC0E1A7763A}" destId="{66158D80-5E44-478E-A39F-498FD687359E}" srcOrd="1" destOrd="0" presId="urn:microsoft.com/office/officeart/2005/8/layout/vProcess5"/>
    <dgm:cxn modelId="{D072148E-9846-45DB-9D08-8CFEAF545C24}" type="presParOf" srcId="{86991C97-925D-4165-AF89-FBC0E1A7763A}" destId="{F5A01DFA-D34F-47E7-B3C6-C31072E735BE}" srcOrd="2" destOrd="0" presId="urn:microsoft.com/office/officeart/2005/8/layout/vProcess5"/>
    <dgm:cxn modelId="{AD9A9AF3-BDF0-4F70-B3BA-53F0843AF9F8}" type="presParOf" srcId="{86991C97-925D-4165-AF89-FBC0E1A7763A}" destId="{4A8A8562-5114-4B21-A736-DF0DE2BF6B75}" srcOrd="3" destOrd="0" presId="urn:microsoft.com/office/officeart/2005/8/layout/vProcess5"/>
    <dgm:cxn modelId="{D78C1A08-DCBF-4635-9B7F-0A7CDE13B3E7}" type="presParOf" srcId="{86991C97-925D-4165-AF89-FBC0E1A7763A}" destId="{09FFF600-CC73-4A74-B61C-975BA4203440}" srcOrd="4" destOrd="0" presId="urn:microsoft.com/office/officeart/2005/8/layout/vProcess5"/>
    <dgm:cxn modelId="{5BF0D376-A466-41E8-842B-2997E2F04CD6}" type="presParOf" srcId="{86991C97-925D-4165-AF89-FBC0E1A7763A}" destId="{BF945C72-8530-484D-8151-84C461B912C8}" srcOrd="5" destOrd="0" presId="urn:microsoft.com/office/officeart/2005/8/layout/vProcess5"/>
    <dgm:cxn modelId="{C5B7B334-CC03-4123-A276-E961BA793577}" type="presParOf" srcId="{86991C97-925D-4165-AF89-FBC0E1A7763A}" destId="{16599366-57F1-4045-B1E2-1436B32E3773}" srcOrd="6" destOrd="0" presId="urn:microsoft.com/office/officeart/2005/8/layout/vProcess5"/>
    <dgm:cxn modelId="{0F7D3DB4-CDFB-4CE5-9CA0-49FDA01B82FC}" type="presParOf" srcId="{86991C97-925D-4165-AF89-FBC0E1A7763A}" destId="{54BA77A9-FFCF-49A5-9DFF-B80B3A2EA059}" srcOrd="7" destOrd="0" presId="urn:microsoft.com/office/officeart/2005/8/layout/vProcess5"/>
    <dgm:cxn modelId="{0158D684-27E9-4668-AE67-CAB4074B757E}" type="presParOf" srcId="{86991C97-925D-4165-AF89-FBC0E1A7763A}" destId="{E82FA23F-E27D-4A19-8F3B-2DA5C082510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33BCAE-1B2F-44D5-9A05-45F495072B0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53A524-A6DC-4E0F-BDAB-660DE2B2865C}">
      <dgm:prSet/>
      <dgm:spPr/>
      <dgm:t>
        <a:bodyPr/>
        <a:lstStyle/>
        <a:p>
          <a:r>
            <a:rPr lang="ru-RU" b="0" i="0"/>
            <a:t>За 6931 заявами у 2023 році винесено 1014 рішень — частину заяв об’єднали через схожість їхнього предмета. </a:t>
          </a:r>
          <a:endParaRPr lang="en-US"/>
        </a:p>
      </dgm:t>
    </dgm:pt>
    <dgm:pt modelId="{22F0FEEC-83A4-4EC3-BCCE-788035AFBC04}" type="parTrans" cxnId="{40D939C4-1A56-40CE-ADD4-51E7BA4FFC8E}">
      <dgm:prSet/>
      <dgm:spPr/>
      <dgm:t>
        <a:bodyPr/>
        <a:lstStyle/>
        <a:p>
          <a:endParaRPr lang="en-US"/>
        </a:p>
      </dgm:t>
    </dgm:pt>
    <dgm:pt modelId="{7A8CE68F-870B-4796-BE71-C2E89F90AFFA}" type="sibTrans" cxnId="{40D939C4-1A56-40CE-ADD4-51E7BA4FFC8E}">
      <dgm:prSet/>
      <dgm:spPr/>
      <dgm:t>
        <a:bodyPr/>
        <a:lstStyle/>
        <a:p>
          <a:endParaRPr lang="en-US"/>
        </a:p>
      </dgm:t>
    </dgm:pt>
    <dgm:pt modelId="{CC97C087-70F5-4670-9D21-344480A08880}">
      <dgm:prSet custT="1"/>
      <dgm:spPr/>
      <dgm:t>
        <a:bodyPr/>
        <a:lstStyle/>
        <a:p>
          <a:r>
            <a:rPr lang="ru-RU" sz="2400" b="1" i="0" dirty="0"/>
            <a:t>У справах </a:t>
          </a:r>
          <a:r>
            <a:rPr lang="ru-RU" sz="2400" b="1" i="0" dirty="0" err="1"/>
            <a:t>проти</a:t>
          </a:r>
          <a:r>
            <a:rPr lang="ru-RU" sz="2400" b="1" i="0" dirty="0"/>
            <a:t> </a:t>
          </a:r>
          <a:r>
            <a:rPr lang="ru-RU" sz="2400" b="1" i="0" dirty="0" err="1"/>
            <a:t>України</a:t>
          </a:r>
          <a:r>
            <a:rPr lang="ru-RU" sz="2400" b="1" i="0" dirty="0"/>
            <a:t> </a:t>
          </a:r>
          <a:r>
            <a:rPr lang="ru-RU" sz="2400" b="1" i="0" dirty="0" err="1"/>
            <a:t>винесено</a:t>
          </a:r>
          <a:r>
            <a:rPr lang="ru-RU" sz="2400" b="1" i="0" dirty="0"/>
            <a:t> 130 </a:t>
          </a:r>
          <a:r>
            <a:rPr lang="ru-RU" sz="2400" b="1" i="0" dirty="0" err="1"/>
            <a:t>рішень</a:t>
          </a:r>
          <a:r>
            <a:rPr lang="ru-RU" sz="2400" b="1" i="0" dirty="0"/>
            <a:t>, </a:t>
          </a:r>
          <a:r>
            <a:rPr lang="ru-RU" sz="2700" b="0" i="0" dirty="0"/>
            <a:t>з </a:t>
          </a:r>
          <a:r>
            <a:rPr lang="ru-RU" sz="2700" b="0" i="0" dirty="0" err="1"/>
            <a:t>яких</a:t>
          </a:r>
          <a:r>
            <a:rPr lang="ru-RU" sz="2700" b="0" i="0" dirty="0"/>
            <a:t> у 123 Суд </a:t>
          </a:r>
          <a:r>
            <a:rPr lang="ru-RU" sz="2700" b="0" i="0" dirty="0" err="1"/>
            <a:t>визнав</a:t>
          </a:r>
          <a:r>
            <a:rPr lang="ru-RU" sz="2700" b="0" i="0" dirty="0"/>
            <a:t> </a:t>
          </a:r>
          <a:r>
            <a:rPr lang="ru-RU" sz="2700" b="0" i="0" dirty="0" err="1"/>
            <a:t>щонайменше</a:t>
          </a:r>
          <a:r>
            <a:rPr lang="ru-RU" sz="2700" b="0" i="0" dirty="0"/>
            <a:t> </a:t>
          </a:r>
          <a:r>
            <a:rPr lang="ru-RU" sz="2700" b="0" i="0" dirty="0" err="1"/>
            <a:t>одне</a:t>
          </a:r>
          <a:r>
            <a:rPr lang="ru-RU" sz="2700" b="0" i="0" dirty="0"/>
            <a:t> </a:t>
          </a:r>
          <a:r>
            <a:rPr lang="ru-RU" sz="2700" b="0" i="0" dirty="0" err="1"/>
            <a:t>порушення</a:t>
          </a:r>
          <a:r>
            <a:rPr lang="ru-RU" sz="2700" b="0" i="0" dirty="0"/>
            <a:t> </a:t>
          </a:r>
          <a:r>
            <a:rPr lang="ru-RU" sz="2700" b="0" i="0" dirty="0" err="1"/>
            <a:t>статті</a:t>
          </a:r>
          <a:r>
            <a:rPr lang="ru-RU" sz="2700" b="0" i="0" dirty="0"/>
            <a:t> </a:t>
          </a:r>
          <a:r>
            <a:rPr lang="ru-RU" sz="2700" b="0" i="0" dirty="0" err="1"/>
            <a:t>Конвенції</a:t>
          </a:r>
          <a:r>
            <a:rPr lang="ru-RU" sz="2700" b="0" i="0" dirty="0"/>
            <a:t>. </a:t>
          </a:r>
          <a:endParaRPr lang="en-US" sz="2700" dirty="0"/>
        </a:p>
      </dgm:t>
    </dgm:pt>
    <dgm:pt modelId="{8A646650-398B-4029-9647-F4EE1CEC9827}" type="parTrans" cxnId="{2BEC3450-C82B-4195-959F-40CC5D715EC1}">
      <dgm:prSet/>
      <dgm:spPr/>
      <dgm:t>
        <a:bodyPr/>
        <a:lstStyle/>
        <a:p>
          <a:endParaRPr lang="en-US"/>
        </a:p>
      </dgm:t>
    </dgm:pt>
    <dgm:pt modelId="{B4C06C9A-45F8-4291-82F0-E33CC7363C2E}" type="sibTrans" cxnId="{2BEC3450-C82B-4195-959F-40CC5D715EC1}">
      <dgm:prSet/>
      <dgm:spPr/>
      <dgm:t>
        <a:bodyPr/>
        <a:lstStyle/>
        <a:p>
          <a:endParaRPr lang="en-US"/>
        </a:p>
      </dgm:t>
    </dgm:pt>
    <dgm:pt modelId="{1894A6BE-431D-4F3B-B485-4B1CEC563D35}">
      <dgm:prSet/>
      <dgm:spPr/>
      <dgm:t>
        <a:bodyPr/>
        <a:lstStyle/>
        <a:p>
          <a:r>
            <a:rPr lang="ru-RU" b="0" i="0"/>
            <a:t>За кількістю таких рішень ми стали другими серед усіх країн-членів Конвенції. </a:t>
          </a:r>
          <a:endParaRPr lang="en-US"/>
        </a:p>
      </dgm:t>
    </dgm:pt>
    <dgm:pt modelId="{B30823A7-AE7F-4FEB-B9F0-6D14C3F4567A}" type="parTrans" cxnId="{860A0BD6-75B6-409E-8B51-163FB01C8E3E}">
      <dgm:prSet/>
      <dgm:spPr/>
      <dgm:t>
        <a:bodyPr/>
        <a:lstStyle/>
        <a:p>
          <a:endParaRPr lang="en-US"/>
        </a:p>
      </dgm:t>
    </dgm:pt>
    <dgm:pt modelId="{1518FEDA-B2F3-4D84-B909-AC07D6ECDA64}" type="sibTrans" cxnId="{860A0BD6-75B6-409E-8B51-163FB01C8E3E}">
      <dgm:prSet/>
      <dgm:spPr/>
      <dgm:t>
        <a:bodyPr/>
        <a:lstStyle/>
        <a:p>
          <a:endParaRPr lang="en-US"/>
        </a:p>
      </dgm:t>
    </dgm:pt>
    <dgm:pt modelId="{5FF34DE0-E23F-4A0B-BC64-0774BB72B283}">
      <dgm:prSet/>
      <dgm:spPr/>
      <dgm:t>
        <a:bodyPr/>
        <a:lstStyle/>
        <a:p>
          <a:r>
            <a:rPr lang="ru-RU" b="0" i="0"/>
            <a:t>При цьому в одному рішенні може бути зафіксовано порушення одразу кількох статей Конвенції.</a:t>
          </a:r>
          <a:endParaRPr lang="en-US"/>
        </a:p>
      </dgm:t>
    </dgm:pt>
    <dgm:pt modelId="{8DFAEADF-7420-4971-B44A-E08FBDF48564}" type="parTrans" cxnId="{22249289-8CAA-42CA-81DB-645AD94FB987}">
      <dgm:prSet/>
      <dgm:spPr/>
      <dgm:t>
        <a:bodyPr/>
        <a:lstStyle/>
        <a:p>
          <a:endParaRPr lang="en-US"/>
        </a:p>
      </dgm:t>
    </dgm:pt>
    <dgm:pt modelId="{20FE50B7-1A0F-4512-8D30-A3680271A889}" type="sibTrans" cxnId="{22249289-8CAA-42CA-81DB-645AD94FB987}">
      <dgm:prSet/>
      <dgm:spPr/>
      <dgm:t>
        <a:bodyPr/>
        <a:lstStyle/>
        <a:p>
          <a:endParaRPr lang="en-US"/>
        </a:p>
      </dgm:t>
    </dgm:pt>
    <dgm:pt modelId="{F109400F-76DA-475E-A106-0FBD7BB486C0}" type="pres">
      <dgm:prSet presAssocID="{C533BCAE-1B2F-44D5-9A05-45F495072B0B}" presName="linear" presStyleCnt="0">
        <dgm:presLayoutVars>
          <dgm:animLvl val="lvl"/>
          <dgm:resizeHandles val="exact"/>
        </dgm:presLayoutVars>
      </dgm:prSet>
      <dgm:spPr/>
    </dgm:pt>
    <dgm:pt modelId="{63486036-78E1-477B-A58E-0FBB5BDCF03C}" type="pres">
      <dgm:prSet presAssocID="{3453A524-A6DC-4E0F-BDAB-660DE2B2865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F80DA2F-3746-4DD9-87D2-13D1D34717DE}" type="pres">
      <dgm:prSet presAssocID="{7A8CE68F-870B-4796-BE71-C2E89F90AFFA}" presName="spacer" presStyleCnt="0"/>
      <dgm:spPr/>
    </dgm:pt>
    <dgm:pt modelId="{CA21D485-3196-41E6-B1C0-01CA0135631A}" type="pres">
      <dgm:prSet presAssocID="{CC97C087-70F5-4670-9D21-344480A0888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AB0AC4A-54AB-4438-B8B1-5BABC3B1D4D7}" type="pres">
      <dgm:prSet presAssocID="{B4C06C9A-45F8-4291-82F0-E33CC7363C2E}" presName="spacer" presStyleCnt="0"/>
      <dgm:spPr/>
    </dgm:pt>
    <dgm:pt modelId="{19502265-ABAA-4753-9C19-363D4CC7FDD1}" type="pres">
      <dgm:prSet presAssocID="{1894A6BE-431D-4F3B-B485-4B1CEC563D3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DD56DEB-5768-4DAE-8565-3A40671F51D7}" type="pres">
      <dgm:prSet presAssocID="{1518FEDA-B2F3-4D84-B909-AC07D6ECDA64}" presName="spacer" presStyleCnt="0"/>
      <dgm:spPr/>
    </dgm:pt>
    <dgm:pt modelId="{CC61CEB3-E130-4FFE-9C16-3132275675B8}" type="pres">
      <dgm:prSet presAssocID="{5FF34DE0-E23F-4A0B-BC64-0774BB72B2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6D1701B-33CD-49E5-AF2C-DC767A0A0FB0}" type="presOf" srcId="{3453A524-A6DC-4E0F-BDAB-660DE2B2865C}" destId="{63486036-78E1-477B-A58E-0FBB5BDCF03C}" srcOrd="0" destOrd="0" presId="urn:microsoft.com/office/officeart/2005/8/layout/vList2"/>
    <dgm:cxn modelId="{5867EE24-AAB4-41CC-9D2B-58250F0798D1}" type="presOf" srcId="{C533BCAE-1B2F-44D5-9A05-45F495072B0B}" destId="{F109400F-76DA-475E-A106-0FBD7BB486C0}" srcOrd="0" destOrd="0" presId="urn:microsoft.com/office/officeart/2005/8/layout/vList2"/>
    <dgm:cxn modelId="{2BEC3450-C82B-4195-959F-40CC5D715EC1}" srcId="{C533BCAE-1B2F-44D5-9A05-45F495072B0B}" destId="{CC97C087-70F5-4670-9D21-344480A08880}" srcOrd="1" destOrd="0" parTransId="{8A646650-398B-4029-9647-F4EE1CEC9827}" sibTransId="{B4C06C9A-45F8-4291-82F0-E33CC7363C2E}"/>
    <dgm:cxn modelId="{EBE8F788-CAC3-4598-A788-0F6CFEA01BC0}" type="presOf" srcId="{CC97C087-70F5-4670-9D21-344480A08880}" destId="{CA21D485-3196-41E6-B1C0-01CA0135631A}" srcOrd="0" destOrd="0" presId="urn:microsoft.com/office/officeart/2005/8/layout/vList2"/>
    <dgm:cxn modelId="{22249289-8CAA-42CA-81DB-645AD94FB987}" srcId="{C533BCAE-1B2F-44D5-9A05-45F495072B0B}" destId="{5FF34DE0-E23F-4A0B-BC64-0774BB72B283}" srcOrd="3" destOrd="0" parTransId="{8DFAEADF-7420-4971-B44A-E08FBDF48564}" sibTransId="{20FE50B7-1A0F-4512-8D30-A3680271A889}"/>
    <dgm:cxn modelId="{40D939C4-1A56-40CE-ADD4-51E7BA4FFC8E}" srcId="{C533BCAE-1B2F-44D5-9A05-45F495072B0B}" destId="{3453A524-A6DC-4E0F-BDAB-660DE2B2865C}" srcOrd="0" destOrd="0" parTransId="{22F0FEEC-83A4-4EC3-BCCE-788035AFBC04}" sibTransId="{7A8CE68F-870B-4796-BE71-C2E89F90AFFA}"/>
    <dgm:cxn modelId="{A7E46DD5-977B-4B29-B242-E56239849DE4}" type="presOf" srcId="{1894A6BE-431D-4F3B-B485-4B1CEC563D35}" destId="{19502265-ABAA-4753-9C19-363D4CC7FDD1}" srcOrd="0" destOrd="0" presId="urn:microsoft.com/office/officeart/2005/8/layout/vList2"/>
    <dgm:cxn modelId="{860A0BD6-75B6-409E-8B51-163FB01C8E3E}" srcId="{C533BCAE-1B2F-44D5-9A05-45F495072B0B}" destId="{1894A6BE-431D-4F3B-B485-4B1CEC563D35}" srcOrd="2" destOrd="0" parTransId="{B30823A7-AE7F-4FEB-B9F0-6D14C3F4567A}" sibTransId="{1518FEDA-B2F3-4D84-B909-AC07D6ECDA64}"/>
    <dgm:cxn modelId="{D5208BEA-45EE-40F4-87CC-EAC0358C1790}" type="presOf" srcId="{5FF34DE0-E23F-4A0B-BC64-0774BB72B283}" destId="{CC61CEB3-E130-4FFE-9C16-3132275675B8}" srcOrd="0" destOrd="0" presId="urn:microsoft.com/office/officeart/2005/8/layout/vList2"/>
    <dgm:cxn modelId="{A5C046E8-6BD0-4151-9584-6CF5539770C0}" type="presParOf" srcId="{F109400F-76DA-475E-A106-0FBD7BB486C0}" destId="{63486036-78E1-477B-A58E-0FBB5BDCF03C}" srcOrd="0" destOrd="0" presId="urn:microsoft.com/office/officeart/2005/8/layout/vList2"/>
    <dgm:cxn modelId="{3704A3BC-639F-4E4D-979A-918810070F44}" type="presParOf" srcId="{F109400F-76DA-475E-A106-0FBD7BB486C0}" destId="{2F80DA2F-3746-4DD9-87D2-13D1D34717DE}" srcOrd="1" destOrd="0" presId="urn:microsoft.com/office/officeart/2005/8/layout/vList2"/>
    <dgm:cxn modelId="{DCBECB26-6719-48AC-B899-040570E51D02}" type="presParOf" srcId="{F109400F-76DA-475E-A106-0FBD7BB486C0}" destId="{CA21D485-3196-41E6-B1C0-01CA0135631A}" srcOrd="2" destOrd="0" presId="urn:microsoft.com/office/officeart/2005/8/layout/vList2"/>
    <dgm:cxn modelId="{EE3142FA-A5A2-4A12-8921-DEC67534817D}" type="presParOf" srcId="{F109400F-76DA-475E-A106-0FBD7BB486C0}" destId="{2AB0AC4A-54AB-4438-B8B1-5BABC3B1D4D7}" srcOrd="3" destOrd="0" presId="urn:microsoft.com/office/officeart/2005/8/layout/vList2"/>
    <dgm:cxn modelId="{6EF92EA8-B61D-4FFB-A3CD-0E2799BA4CD3}" type="presParOf" srcId="{F109400F-76DA-475E-A106-0FBD7BB486C0}" destId="{19502265-ABAA-4753-9C19-363D4CC7FDD1}" srcOrd="4" destOrd="0" presId="urn:microsoft.com/office/officeart/2005/8/layout/vList2"/>
    <dgm:cxn modelId="{5A0C760B-E840-4697-88D5-78648BA3C77D}" type="presParOf" srcId="{F109400F-76DA-475E-A106-0FBD7BB486C0}" destId="{DDD56DEB-5768-4DAE-8565-3A40671F51D7}" srcOrd="5" destOrd="0" presId="urn:microsoft.com/office/officeart/2005/8/layout/vList2"/>
    <dgm:cxn modelId="{1A46A37C-9939-44FF-B0D8-726CAF309A26}" type="presParOf" srcId="{F109400F-76DA-475E-A106-0FBD7BB486C0}" destId="{CC61CEB3-E130-4FFE-9C16-3132275675B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4B56F7-0318-498F-AC6F-2332FDE9C75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235B5C-2CCF-4D69-A98D-2E803F2DF482}">
      <dgm:prSet/>
      <dgm:spPr/>
      <dgm:t>
        <a:bodyPr/>
        <a:lstStyle/>
        <a:p>
          <a:r>
            <a:rPr lang="uk-UA" b="0" i="0" dirty="0"/>
            <a:t>Перше місце за кількістю винесених рішень у російської федерації: їх 217. </a:t>
          </a:r>
          <a:endParaRPr lang="en-US" dirty="0"/>
        </a:p>
      </dgm:t>
    </dgm:pt>
    <dgm:pt modelId="{EBEBB905-7C8C-488E-AA8F-C5556AC6D144}" type="parTrans" cxnId="{2C2DC1E8-91AC-4DB7-B2E0-3D0102C20531}">
      <dgm:prSet/>
      <dgm:spPr/>
      <dgm:t>
        <a:bodyPr/>
        <a:lstStyle/>
        <a:p>
          <a:endParaRPr lang="en-US"/>
        </a:p>
      </dgm:t>
    </dgm:pt>
    <dgm:pt modelId="{F4E24BE0-AA17-442B-83BB-DB08C8385528}" type="sibTrans" cxnId="{2C2DC1E8-91AC-4DB7-B2E0-3D0102C20531}">
      <dgm:prSet/>
      <dgm:spPr/>
      <dgm:t>
        <a:bodyPr/>
        <a:lstStyle/>
        <a:p>
          <a:endParaRPr lang="en-US"/>
        </a:p>
      </dgm:t>
    </dgm:pt>
    <dgm:pt modelId="{33582BAD-EBBC-4F11-9473-E90474921CEA}">
      <dgm:prSet/>
      <dgm:spPr/>
      <dgm:t>
        <a:bodyPr/>
        <a:lstStyle/>
        <a:p>
          <a:r>
            <a:rPr lang="uk-UA" b="0" i="0" dirty="0"/>
            <a:t>Друге місце – Україна (130 рішень),</a:t>
          </a:r>
          <a:endParaRPr lang="en-US" dirty="0"/>
        </a:p>
      </dgm:t>
    </dgm:pt>
    <dgm:pt modelId="{0B4D1F98-4626-43FE-949F-CC4DEF5F42F9}" type="parTrans" cxnId="{F658C4C3-ADF9-4C17-925F-556AD7BDB850}">
      <dgm:prSet/>
      <dgm:spPr/>
      <dgm:t>
        <a:bodyPr/>
        <a:lstStyle/>
        <a:p>
          <a:endParaRPr lang="en-US"/>
        </a:p>
      </dgm:t>
    </dgm:pt>
    <dgm:pt modelId="{45D8A2D6-E74A-4E8B-BB9E-DA8FE0BC8BF5}" type="sibTrans" cxnId="{F658C4C3-ADF9-4C17-925F-556AD7BDB850}">
      <dgm:prSet/>
      <dgm:spPr/>
      <dgm:t>
        <a:bodyPr/>
        <a:lstStyle/>
        <a:p>
          <a:endParaRPr lang="en-US"/>
        </a:p>
      </dgm:t>
    </dgm:pt>
    <dgm:pt modelId="{648CEF55-9BB2-4DCF-AF5B-C33F26CA99E5}">
      <dgm:prSet/>
      <dgm:spPr/>
      <dgm:t>
        <a:bodyPr/>
        <a:lstStyle/>
        <a:p>
          <a:r>
            <a:rPr lang="uk-UA" b="0" i="0"/>
            <a:t>Третє місце за кількістю винесених рішень посідає Туреччина (78 рішень), </a:t>
          </a:r>
          <a:endParaRPr lang="en-US"/>
        </a:p>
      </dgm:t>
    </dgm:pt>
    <dgm:pt modelId="{E091CD51-778B-4FA3-A434-3592E452225F}" type="parTrans" cxnId="{2DB72F78-42B3-4C82-9BD9-2BFBA8722C4C}">
      <dgm:prSet/>
      <dgm:spPr/>
      <dgm:t>
        <a:bodyPr/>
        <a:lstStyle/>
        <a:p>
          <a:endParaRPr lang="en-US"/>
        </a:p>
      </dgm:t>
    </dgm:pt>
    <dgm:pt modelId="{70483E6A-4662-46D8-AF1C-20F86BB973B6}" type="sibTrans" cxnId="{2DB72F78-42B3-4C82-9BD9-2BFBA8722C4C}">
      <dgm:prSet/>
      <dgm:spPr/>
      <dgm:t>
        <a:bodyPr/>
        <a:lstStyle/>
        <a:p>
          <a:endParaRPr lang="en-US"/>
        </a:p>
      </dgm:t>
    </dgm:pt>
    <dgm:pt modelId="{00D2B974-2E7B-4DE1-B420-522937B4AD74}">
      <dgm:prSet/>
      <dgm:spPr/>
      <dgm:t>
        <a:bodyPr/>
        <a:lstStyle/>
        <a:p>
          <a:r>
            <a:rPr lang="uk-UA" b="0" i="0" dirty="0"/>
            <a:t>Четверте — Румунія (74 рішення), </a:t>
          </a:r>
          <a:endParaRPr lang="en-US" dirty="0"/>
        </a:p>
      </dgm:t>
    </dgm:pt>
    <dgm:pt modelId="{A30F6242-9AAA-4A0E-9909-B96FC635C2BF}" type="parTrans" cxnId="{50341E33-6250-42C8-AB88-3789110B0430}">
      <dgm:prSet/>
      <dgm:spPr/>
      <dgm:t>
        <a:bodyPr/>
        <a:lstStyle/>
        <a:p>
          <a:endParaRPr lang="en-US"/>
        </a:p>
      </dgm:t>
    </dgm:pt>
    <dgm:pt modelId="{825D94CA-9AAA-45BB-AFDA-B1578F8A8312}" type="sibTrans" cxnId="{50341E33-6250-42C8-AB88-3789110B0430}">
      <dgm:prSet/>
      <dgm:spPr/>
      <dgm:t>
        <a:bodyPr/>
        <a:lstStyle/>
        <a:p>
          <a:endParaRPr lang="en-US"/>
        </a:p>
      </dgm:t>
    </dgm:pt>
    <dgm:pt modelId="{06903F7B-6680-450A-8DA7-B190EC669C7C}">
      <dgm:prSet/>
      <dgm:spPr/>
      <dgm:t>
        <a:bodyPr/>
        <a:lstStyle/>
        <a:p>
          <a:r>
            <a:rPr lang="uk-UA" b="0" i="0"/>
            <a:t>п’яте — Італія (52 рішення).</a:t>
          </a:r>
          <a:endParaRPr lang="en-US"/>
        </a:p>
      </dgm:t>
    </dgm:pt>
    <dgm:pt modelId="{D99A17FA-A4B0-4646-9D72-203F94350D4F}" type="parTrans" cxnId="{CBE5F428-F009-44C2-8568-1DD1C1066367}">
      <dgm:prSet/>
      <dgm:spPr/>
      <dgm:t>
        <a:bodyPr/>
        <a:lstStyle/>
        <a:p>
          <a:endParaRPr lang="en-US"/>
        </a:p>
      </dgm:t>
    </dgm:pt>
    <dgm:pt modelId="{365BDFAB-675A-462C-B47C-812303C0B0DA}" type="sibTrans" cxnId="{CBE5F428-F009-44C2-8568-1DD1C1066367}">
      <dgm:prSet/>
      <dgm:spPr/>
      <dgm:t>
        <a:bodyPr/>
        <a:lstStyle/>
        <a:p>
          <a:endParaRPr lang="en-US"/>
        </a:p>
      </dgm:t>
    </dgm:pt>
    <dgm:pt modelId="{45AF4619-3B52-4B45-958D-148ADE37A8B6}" type="pres">
      <dgm:prSet presAssocID="{614B56F7-0318-498F-AC6F-2332FDE9C75F}" presName="vert0" presStyleCnt="0">
        <dgm:presLayoutVars>
          <dgm:dir/>
          <dgm:animOne val="branch"/>
          <dgm:animLvl val="lvl"/>
        </dgm:presLayoutVars>
      </dgm:prSet>
      <dgm:spPr/>
    </dgm:pt>
    <dgm:pt modelId="{8971414E-2DBC-4600-A621-64A22832FC34}" type="pres">
      <dgm:prSet presAssocID="{52235B5C-2CCF-4D69-A98D-2E803F2DF482}" presName="thickLine" presStyleLbl="alignNode1" presStyleIdx="0" presStyleCnt="5"/>
      <dgm:spPr/>
    </dgm:pt>
    <dgm:pt modelId="{276D7FD1-5453-4106-8799-D69551FF234A}" type="pres">
      <dgm:prSet presAssocID="{52235B5C-2CCF-4D69-A98D-2E803F2DF482}" presName="horz1" presStyleCnt="0"/>
      <dgm:spPr/>
    </dgm:pt>
    <dgm:pt modelId="{2244C3EC-17E6-4245-8692-8B2B0B5597E7}" type="pres">
      <dgm:prSet presAssocID="{52235B5C-2CCF-4D69-A98D-2E803F2DF482}" presName="tx1" presStyleLbl="revTx" presStyleIdx="0" presStyleCnt="5"/>
      <dgm:spPr/>
    </dgm:pt>
    <dgm:pt modelId="{91A2526F-7718-4432-B257-7A6C5B69745C}" type="pres">
      <dgm:prSet presAssocID="{52235B5C-2CCF-4D69-A98D-2E803F2DF482}" presName="vert1" presStyleCnt="0"/>
      <dgm:spPr/>
    </dgm:pt>
    <dgm:pt modelId="{9313C124-931A-4FA7-B668-51E328A73AD0}" type="pres">
      <dgm:prSet presAssocID="{33582BAD-EBBC-4F11-9473-E90474921CEA}" presName="thickLine" presStyleLbl="alignNode1" presStyleIdx="1" presStyleCnt="5"/>
      <dgm:spPr/>
    </dgm:pt>
    <dgm:pt modelId="{7E48FA2A-8717-477D-9A80-D5C3E7FCA8E2}" type="pres">
      <dgm:prSet presAssocID="{33582BAD-EBBC-4F11-9473-E90474921CEA}" presName="horz1" presStyleCnt="0"/>
      <dgm:spPr/>
    </dgm:pt>
    <dgm:pt modelId="{914F2AAA-A1E6-4CDE-B53C-121226D31746}" type="pres">
      <dgm:prSet presAssocID="{33582BAD-EBBC-4F11-9473-E90474921CEA}" presName="tx1" presStyleLbl="revTx" presStyleIdx="1" presStyleCnt="5"/>
      <dgm:spPr/>
    </dgm:pt>
    <dgm:pt modelId="{C070164A-1B12-4EF2-9F14-53BB422E5190}" type="pres">
      <dgm:prSet presAssocID="{33582BAD-EBBC-4F11-9473-E90474921CEA}" presName="vert1" presStyleCnt="0"/>
      <dgm:spPr/>
    </dgm:pt>
    <dgm:pt modelId="{CC7411C8-F4BE-4C94-B239-8AB40310A2C3}" type="pres">
      <dgm:prSet presAssocID="{648CEF55-9BB2-4DCF-AF5B-C33F26CA99E5}" presName="thickLine" presStyleLbl="alignNode1" presStyleIdx="2" presStyleCnt="5"/>
      <dgm:spPr/>
    </dgm:pt>
    <dgm:pt modelId="{2BCCC037-4446-40AC-96A0-F066E3A9B9D3}" type="pres">
      <dgm:prSet presAssocID="{648CEF55-9BB2-4DCF-AF5B-C33F26CA99E5}" presName="horz1" presStyleCnt="0"/>
      <dgm:spPr/>
    </dgm:pt>
    <dgm:pt modelId="{346D841D-B69D-4C1A-801A-F347890F1F18}" type="pres">
      <dgm:prSet presAssocID="{648CEF55-9BB2-4DCF-AF5B-C33F26CA99E5}" presName="tx1" presStyleLbl="revTx" presStyleIdx="2" presStyleCnt="5"/>
      <dgm:spPr/>
    </dgm:pt>
    <dgm:pt modelId="{D7527284-976A-43F6-8ECD-7DF1A74B6674}" type="pres">
      <dgm:prSet presAssocID="{648CEF55-9BB2-4DCF-AF5B-C33F26CA99E5}" presName="vert1" presStyleCnt="0"/>
      <dgm:spPr/>
    </dgm:pt>
    <dgm:pt modelId="{84435C28-1523-4E82-ADA0-D9DCDB32C765}" type="pres">
      <dgm:prSet presAssocID="{00D2B974-2E7B-4DE1-B420-522937B4AD74}" presName="thickLine" presStyleLbl="alignNode1" presStyleIdx="3" presStyleCnt="5"/>
      <dgm:spPr/>
    </dgm:pt>
    <dgm:pt modelId="{2D77216F-4C60-4A60-B869-D6DE207DDE8E}" type="pres">
      <dgm:prSet presAssocID="{00D2B974-2E7B-4DE1-B420-522937B4AD74}" presName="horz1" presStyleCnt="0"/>
      <dgm:spPr/>
    </dgm:pt>
    <dgm:pt modelId="{B477CFB4-EC33-4C13-A3C2-C84F8426A91E}" type="pres">
      <dgm:prSet presAssocID="{00D2B974-2E7B-4DE1-B420-522937B4AD74}" presName="tx1" presStyleLbl="revTx" presStyleIdx="3" presStyleCnt="5"/>
      <dgm:spPr/>
    </dgm:pt>
    <dgm:pt modelId="{CB16245A-5856-4BBA-B4C2-8B511EC5BC94}" type="pres">
      <dgm:prSet presAssocID="{00D2B974-2E7B-4DE1-B420-522937B4AD74}" presName="vert1" presStyleCnt="0"/>
      <dgm:spPr/>
    </dgm:pt>
    <dgm:pt modelId="{13FB0F8B-322A-4C6E-990F-4F28411CDC02}" type="pres">
      <dgm:prSet presAssocID="{06903F7B-6680-450A-8DA7-B190EC669C7C}" presName="thickLine" presStyleLbl="alignNode1" presStyleIdx="4" presStyleCnt="5"/>
      <dgm:spPr/>
    </dgm:pt>
    <dgm:pt modelId="{F20873D7-D6B4-42B0-AC04-6CD70B5DB7EB}" type="pres">
      <dgm:prSet presAssocID="{06903F7B-6680-450A-8DA7-B190EC669C7C}" presName="horz1" presStyleCnt="0"/>
      <dgm:spPr/>
    </dgm:pt>
    <dgm:pt modelId="{27309020-AFA2-4C01-868E-7881E0FD2D8D}" type="pres">
      <dgm:prSet presAssocID="{06903F7B-6680-450A-8DA7-B190EC669C7C}" presName="tx1" presStyleLbl="revTx" presStyleIdx="4" presStyleCnt="5"/>
      <dgm:spPr/>
    </dgm:pt>
    <dgm:pt modelId="{67B59315-1C91-48E9-AFC7-CB0571D64764}" type="pres">
      <dgm:prSet presAssocID="{06903F7B-6680-450A-8DA7-B190EC669C7C}" presName="vert1" presStyleCnt="0"/>
      <dgm:spPr/>
    </dgm:pt>
  </dgm:ptLst>
  <dgm:cxnLst>
    <dgm:cxn modelId="{CBE5F428-F009-44C2-8568-1DD1C1066367}" srcId="{614B56F7-0318-498F-AC6F-2332FDE9C75F}" destId="{06903F7B-6680-450A-8DA7-B190EC669C7C}" srcOrd="4" destOrd="0" parTransId="{D99A17FA-A4B0-4646-9D72-203F94350D4F}" sibTransId="{365BDFAB-675A-462C-B47C-812303C0B0DA}"/>
    <dgm:cxn modelId="{50341E33-6250-42C8-AB88-3789110B0430}" srcId="{614B56F7-0318-498F-AC6F-2332FDE9C75F}" destId="{00D2B974-2E7B-4DE1-B420-522937B4AD74}" srcOrd="3" destOrd="0" parTransId="{A30F6242-9AAA-4A0E-9909-B96FC635C2BF}" sibTransId="{825D94CA-9AAA-45BB-AFDA-B1578F8A8312}"/>
    <dgm:cxn modelId="{ADB7383D-C6EB-4E59-8EBD-064850FE7DF7}" type="presOf" srcId="{00D2B974-2E7B-4DE1-B420-522937B4AD74}" destId="{B477CFB4-EC33-4C13-A3C2-C84F8426A91E}" srcOrd="0" destOrd="0" presId="urn:microsoft.com/office/officeart/2008/layout/LinedList"/>
    <dgm:cxn modelId="{86622247-BA14-4E96-BE33-40D59E162740}" type="presOf" srcId="{648CEF55-9BB2-4DCF-AF5B-C33F26CA99E5}" destId="{346D841D-B69D-4C1A-801A-F347890F1F18}" srcOrd="0" destOrd="0" presId="urn:microsoft.com/office/officeart/2008/layout/LinedList"/>
    <dgm:cxn modelId="{0F24A350-D007-40D3-A4F1-C86CDE20AAF6}" type="presOf" srcId="{614B56F7-0318-498F-AC6F-2332FDE9C75F}" destId="{45AF4619-3B52-4B45-958D-148ADE37A8B6}" srcOrd="0" destOrd="0" presId="urn:microsoft.com/office/officeart/2008/layout/LinedList"/>
    <dgm:cxn modelId="{2DB72F78-42B3-4C82-9BD9-2BFBA8722C4C}" srcId="{614B56F7-0318-498F-AC6F-2332FDE9C75F}" destId="{648CEF55-9BB2-4DCF-AF5B-C33F26CA99E5}" srcOrd="2" destOrd="0" parTransId="{E091CD51-778B-4FA3-A434-3592E452225F}" sibTransId="{70483E6A-4662-46D8-AF1C-20F86BB973B6}"/>
    <dgm:cxn modelId="{569A64C1-550E-4015-A64B-5B78056E000B}" type="presOf" srcId="{52235B5C-2CCF-4D69-A98D-2E803F2DF482}" destId="{2244C3EC-17E6-4245-8692-8B2B0B5597E7}" srcOrd="0" destOrd="0" presId="urn:microsoft.com/office/officeart/2008/layout/LinedList"/>
    <dgm:cxn modelId="{F658C4C3-ADF9-4C17-925F-556AD7BDB850}" srcId="{614B56F7-0318-498F-AC6F-2332FDE9C75F}" destId="{33582BAD-EBBC-4F11-9473-E90474921CEA}" srcOrd="1" destOrd="0" parTransId="{0B4D1F98-4626-43FE-949F-CC4DEF5F42F9}" sibTransId="{45D8A2D6-E74A-4E8B-BB9E-DA8FE0BC8BF5}"/>
    <dgm:cxn modelId="{2C2DC1E8-91AC-4DB7-B2E0-3D0102C20531}" srcId="{614B56F7-0318-498F-AC6F-2332FDE9C75F}" destId="{52235B5C-2CCF-4D69-A98D-2E803F2DF482}" srcOrd="0" destOrd="0" parTransId="{EBEBB905-7C8C-488E-AA8F-C5556AC6D144}" sibTransId="{F4E24BE0-AA17-442B-83BB-DB08C8385528}"/>
    <dgm:cxn modelId="{F92A5CFC-E986-4C3B-86BD-3A700DE713D8}" type="presOf" srcId="{33582BAD-EBBC-4F11-9473-E90474921CEA}" destId="{914F2AAA-A1E6-4CDE-B53C-121226D31746}" srcOrd="0" destOrd="0" presId="urn:microsoft.com/office/officeart/2008/layout/LinedList"/>
    <dgm:cxn modelId="{4C51FBFD-71D9-41A9-AF97-3676012A9B8B}" type="presOf" srcId="{06903F7B-6680-450A-8DA7-B190EC669C7C}" destId="{27309020-AFA2-4C01-868E-7881E0FD2D8D}" srcOrd="0" destOrd="0" presId="urn:microsoft.com/office/officeart/2008/layout/LinedList"/>
    <dgm:cxn modelId="{0F8CA00B-4B5C-4B55-B578-1425D52FC43A}" type="presParOf" srcId="{45AF4619-3B52-4B45-958D-148ADE37A8B6}" destId="{8971414E-2DBC-4600-A621-64A22832FC34}" srcOrd="0" destOrd="0" presId="urn:microsoft.com/office/officeart/2008/layout/LinedList"/>
    <dgm:cxn modelId="{DC7CF09D-B893-4D3A-88E7-ED7883AD81BF}" type="presParOf" srcId="{45AF4619-3B52-4B45-958D-148ADE37A8B6}" destId="{276D7FD1-5453-4106-8799-D69551FF234A}" srcOrd="1" destOrd="0" presId="urn:microsoft.com/office/officeart/2008/layout/LinedList"/>
    <dgm:cxn modelId="{163994A0-D933-43B1-8CAF-7C4CE1846A49}" type="presParOf" srcId="{276D7FD1-5453-4106-8799-D69551FF234A}" destId="{2244C3EC-17E6-4245-8692-8B2B0B5597E7}" srcOrd="0" destOrd="0" presId="urn:microsoft.com/office/officeart/2008/layout/LinedList"/>
    <dgm:cxn modelId="{7CEEDE22-48D8-46DF-A91B-854FFC494EB9}" type="presParOf" srcId="{276D7FD1-5453-4106-8799-D69551FF234A}" destId="{91A2526F-7718-4432-B257-7A6C5B69745C}" srcOrd="1" destOrd="0" presId="urn:microsoft.com/office/officeart/2008/layout/LinedList"/>
    <dgm:cxn modelId="{64FE7EA6-3539-41D3-B502-2154A2356077}" type="presParOf" srcId="{45AF4619-3B52-4B45-958D-148ADE37A8B6}" destId="{9313C124-931A-4FA7-B668-51E328A73AD0}" srcOrd="2" destOrd="0" presId="urn:microsoft.com/office/officeart/2008/layout/LinedList"/>
    <dgm:cxn modelId="{41A38E2A-707B-43CF-B18C-097C9047EE3C}" type="presParOf" srcId="{45AF4619-3B52-4B45-958D-148ADE37A8B6}" destId="{7E48FA2A-8717-477D-9A80-D5C3E7FCA8E2}" srcOrd="3" destOrd="0" presId="urn:microsoft.com/office/officeart/2008/layout/LinedList"/>
    <dgm:cxn modelId="{4404912E-4E91-4451-A4DD-CD6AB488F694}" type="presParOf" srcId="{7E48FA2A-8717-477D-9A80-D5C3E7FCA8E2}" destId="{914F2AAA-A1E6-4CDE-B53C-121226D31746}" srcOrd="0" destOrd="0" presId="urn:microsoft.com/office/officeart/2008/layout/LinedList"/>
    <dgm:cxn modelId="{ECE3A758-66EF-44E2-95A9-9B8D8E3D1DBA}" type="presParOf" srcId="{7E48FA2A-8717-477D-9A80-D5C3E7FCA8E2}" destId="{C070164A-1B12-4EF2-9F14-53BB422E5190}" srcOrd="1" destOrd="0" presId="urn:microsoft.com/office/officeart/2008/layout/LinedList"/>
    <dgm:cxn modelId="{551E50F6-0F04-4198-823D-F2DA3E31CCDF}" type="presParOf" srcId="{45AF4619-3B52-4B45-958D-148ADE37A8B6}" destId="{CC7411C8-F4BE-4C94-B239-8AB40310A2C3}" srcOrd="4" destOrd="0" presId="urn:microsoft.com/office/officeart/2008/layout/LinedList"/>
    <dgm:cxn modelId="{44AE6812-7C89-4255-9030-CFD970F62D4C}" type="presParOf" srcId="{45AF4619-3B52-4B45-958D-148ADE37A8B6}" destId="{2BCCC037-4446-40AC-96A0-F066E3A9B9D3}" srcOrd="5" destOrd="0" presId="urn:microsoft.com/office/officeart/2008/layout/LinedList"/>
    <dgm:cxn modelId="{DF9BB512-6AD6-4D9C-BDF4-FBDA03057B4A}" type="presParOf" srcId="{2BCCC037-4446-40AC-96A0-F066E3A9B9D3}" destId="{346D841D-B69D-4C1A-801A-F347890F1F18}" srcOrd="0" destOrd="0" presId="urn:microsoft.com/office/officeart/2008/layout/LinedList"/>
    <dgm:cxn modelId="{E2C1D6C0-9E46-468A-983C-0B2306D03CAA}" type="presParOf" srcId="{2BCCC037-4446-40AC-96A0-F066E3A9B9D3}" destId="{D7527284-976A-43F6-8ECD-7DF1A74B6674}" srcOrd="1" destOrd="0" presId="urn:microsoft.com/office/officeart/2008/layout/LinedList"/>
    <dgm:cxn modelId="{B3625478-9C4E-4272-998A-33DCC7B8E448}" type="presParOf" srcId="{45AF4619-3B52-4B45-958D-148ADE37A8B6}" destId="{84435C28-1523-4E82-ADA0-D9DCDB32C765}" srcOrd="6" destOrd="0" presId="urn:microsoft.com/office/officeart/2008/layout/LinedList"/>
    <dgm:cxn modelId="{D757D1DF-8630-4ED6-A957-3B1AC9F6F39E}" type="presParOf" srcId="{45AF4619-3B52-4B45-958D-148ADE37A8B6}" destId="{2D77216F-4C60-4A60-B869-D6DE207DDE8E}" srcOrd="7" destOrd="0" presId="urn:microsoft.com/office/officeart/2008/layout/LinedList"/>
    <dgm:cxn modelId="{8647F869-8C5E-476A-8B18-4D9BE6136560}" type="presParOf" srcId="{2D77216F-4C60-4A60-B869-D6DE207DDE8E}" destId="{B477CFB4-EC33-4C13-A3C2-C84F8426A91E}" srcOrd="0" destOrd="0" presId="urn:microsoft.com/office/officeart/2008/layout/LinedList"/>
    <dgm:cxn modelId="{ADC49FA9-5F33-4D00-BCFE-07FF1756C81B}" type="presParOf" srcId="{2D77216F-4C60-4A60-B869-D6DE207DDE8E}" destId="{CB16245A-5856-4BBA-B4C2-8B511EC5BC94}" srcOrd="1" destOrd="0" presId="urn:microsoft.com/office/officeart/2008/layout/LinedList"/>
    <dgm:cxn modelId="{542F336C-BE04-44AD-AEEB-1063F96F2EB4}" type="presParOf" srcId="{45AF4619-3B52-4B45-958D-148ADE37A8B6}" destId="{13FB0F8B-322A-4C6E-990F-4F28411CDC02}" srcOrd="8" destOrd="0" presId="urn:microsoft.com/office/officeart/2008/layout/LinedList"/>
    <dgm:cxn modelId="{2BAB4E46-2D5D-485E-8C80-8132FE865DB9}" type="presParOf" srcId="{45AF4619-3B52-4B45-958D-148ADE37A8B6}" destId="{F20873D7-D6B4-42B0-AC04-6CD70B5DB7EB}" srcOrd="9" destOrd="0" presId="urn:microsoft.com/office/officeart/2008/layout/LinedList"/>
    <dgm:cxn modelId="{72B41CA5-1997-46CB-9B22-2830D5D0FC7E}" type="presParOf" srcId="{F20873D7-D6B4-42B0-AC04-6CD70B5DB7EB}" destId="{27309020-AFA2-4C01-868E-7881E0FD2D8D}" srcOrd="0" destOrd="0" presId="urn:microsoft.com/office/officeart/2008/layout/LinedList"/>
    <dgm:cxn modelId="{5E0E1252-AF91-4017-9510-F63C22DE15F1}" type="presParOf" srcId="{F20873D7-D6B4-42B0-AC04-6CD70B5DB7EB}" destId="{67B59315-1C91-48E9-AFC7-CB0571D6476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148D0C-3D90-4E08-9C5C-7CC68F76B6B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54C22C8-5F4E-44B6-B9E5-8DC36A857B3C}">
      <dgm:prSet/>
      <dgm:spPr/>
      <dgm:t>
        <a:bodyPr/>
        <a:lstStyle/>
        <a:p>
          <a:r>
            <a:rPr lang="ru-RU" b="0" i="0"/>
            <a:t>7 порушень статті 2 Конвенції (в частині позбавлення права на життя та відсутності ефективного розслідування);</a:t>
          </a:r>
          <a:endParaRPr lang="en-US"/>
        </a:p>
      </dgm:t>
    </dgm:pt>
    <dgm:pt modelId="{D3B3FABB-3B97-4DDC-BC73-C307F4890996}" type="parTrans" cxnId="{4C683B15-746D-4C5E-8A18-57802C3E826D}">
      <dgm:prSet/>
      <dgm:spPr/>
      <dgm:t>
        <a:bodyPr/>
        <a:lstStyle/>
        <a:p>
          <a:endParaRPr lang="en-US"/>
        </a:p>
      </dgm:t>
    </dgm:pt>
    <dgm:pt modelId="{6671B206-6DD7-4973-B82E-2C61164EAF21}" type="sibTrans" cxnId="{4C683B15-746D-4C5E-8A18-57802C3E826D}">
      <dgm:prSet/>
      <dgm:spPr/>
      <dgm:t>
        <a:bodyPr/>
        <a:lstStyle/>
        <a:p>
          <a:endParaRPr lang="en-US"/>
        </a:p>
      </dgm:t>
    </dgm:pt>
    <dgm:pt modelId="{AABD2FF0-326A-4A19-AAF3-8EF171F0289F}">
      <dgm:prSet/>
      <dgm:spPr/>
      <dgm:t>
        <a:bodyPr/>
        <a:lstStyle/>
        <a:p>
          <a:r>
            <a:rPr lang="ru-RU" b="0" i="0"/>
            <a:t>50 порушень статті 3 Конвенції (в частині відсутності ефективного розслідування та нелюдського, такого, що принижує гідність, поводження);</a:t>
          </a:r>
          <a:endParaRPr lang="en-US"/>
        </a:p>
      </dgm:t>
    </dgm:pt>
    <dgm:pt modelId="{F7FB2377-F8C4-44DA-B2CC-0A3CEB8F816E}" type="parTrans" cxnId="{B9694060-B609-4595-A513-4D17872AF2D4}">
      <dgm:prSet/>
      <dgm:spPr/>
      <dgm:t>
        <a:bodyPr/>
        <a:lstStyle/>
        <a:p>
          <a:endParaRPr lang="en-US"/>
        </a:p>
      </dgm:t>
    </dgm:pt>
    <dgm:pt modelId="{96CBA739-E417-4797-BCE9-68B05646B97D}" type="sibTrans" cxnId="{B9694060-B609-4595-A513-4D17872AF2D4}">
      <dgm:prSet/>
      <dgm:spPr/>
      <dgm:t>
        <a:bodyPr/>
        <a:lstStyle/>
        <a:p>
          <a:endParaRPr lang="en-US"/>
        </a:p>
      </dgm:t>
    </dgm:pt>
    <dgm:pt modelId="{C58A5E07-70C0-46DA-A4A7-32B9A7E1D0F6}">
      <dgm:prSet/>
      <dgm:spPr/>
      <dgm:t>
        <a:bodyPr/>
        <a:lstStyle/>
        <a:p>
          <a:r>
            <a:rPr lang="ru-RU" b="0" i="0"/>
            <a:t>77 порушень статті 5 Конвенції (право на свободу та особисту недоторканність);</a:t>
          </a:r>
          <a:endParaRPr lang="en-US"/>
        </a:p>
      </dgm:t>
    </dgm:pt>
    <dgm:pt modelId="{17233C6C-3F94-4006-AECC-5B1D88205AE7}" type="parTrans" cxnId="{AAF39E73-0756-4DD8-BD56-9A73DAA8C8D7}">
      <dgm:prSet/>
      <dgm:spPr/>
      <dgm:t>
        <a:bodyPr/>
        <a:lstStyle/>
        <a:p>
          <a:endParaRPr lang="en-US"/>
        </a:p>
      </dgm:t>
    </dgm:pt>
    <dgm:pt modelId="{92AF0B0D-6776-48FC-9D4C-89049B3678B2}" type="sibTrans" cxnId="{AAF39E73-0756-4DD8-BD56-9A73DAA8C8D7}">
      <dgm:prSet/>
      <dgm:spPr/>
      <dgm:t>
        <a:bodyPr/>
        <a:lstStyle/>
        <a:p>
          <a:endParaRPr lang="en-US"/>
        </a:p>
      </dgm:t>
    </dgm:pt>
    <dgm:pt modelId="{557282F8-6F9F-40C7-B285-48A02C199961}">
      <dgm:prSet/>
      <dgm:spPr/>
      <dgm:t>
        <a:bodyPr/>
        <a:lstStyle/>
        <a:p>
          <a:r>
            <a:rPr lang="ru-RU" b="0" i="0"/>
            <a:t>50 порушень статті 6 Конвенції (в частині права на справедливий суд та надмірної тривалості провадження);</a:t>
          </a:r>
          <a:endParaRPr lang="en-US"/>
        </a:p>
      </dgm:t>
    </dgm:pt>
    <dgm:pt modelId="{2CC37FE6-0439-4FCF-9253-507203EFA40D}" type="parTrans" cxnId="{C8CE9175-F6FA-43A0-829C-0D45B4EF1DC5}">
      <dgm:prSet/>
      <dgm:spPr/>
      <dgm:t>
        <a:bodyPr/>
        <a:lstStyle/>
        <a:p>
          <a:endParaRPr lang="en-US"/>
        </a:p>
      </dgm:t>
    </dgm:pt>
    <dgm:pt modelId="{966DAA0A-DD9D-43BB-8E6C-B9F0688864CE}" type="sibTrans" cxnId="{C8CE9175-F6FA-43A0-829C-0D45B4EF1DC5}">
      <dgm:prSet/>
      <dgm:spPr/>
      <dgm:t>
        <a:bodyPr/>
        <a:lstStyle/>
        <a:p>
          <a:endParaRPr lang="en-US"/>
        </a:p>
      </dgm:t>
    </dgm:pt>
    <dgm:pt modelId="{D6A65C59-D945-40E9-9E2C-11CCEC94BD05}">
      <dgm:prSet/>
      <dgm:spPr/>
      <dgm:t>
        <a:bodyPr/>
        <a:lstStyle/>
        <a:p>
          <a:r>
            <a:rPr lang="ru-RU" b="0" i="0"/>
            <a:t>13 порушень статті 8 Конвенції (право на повагу до приватного і сімейного життя);</a:t>
          </a:r>
          <a:endParaRPr lang="en-US"/>
        </a:p>
      </dgm:t>
    </dgm:pt>
    <dgm:pt modelId="{C4353455-136E-437A-86B8-B5F953A761DF}" type="parTrans" cxnId="{B9812431-6651-4D0F-BF24-B96ED4314DE1}">
      <dgm:prSet/>
      <dgm:spPr/>
      <dgm:t>
        <a:bodyPr/>
        <a:lstStyle/>
        <a:p>
          <a:endParaRPr lang="en-US"/>
        </a:p>
      </dgm:t>
    </dgm:pt>
    <dgm:pt modelId="{0A0BDB92-FFCF-414E-9282-54D94A064799}" type="sibTrans" cxnId="{B9812431-6651-4D0F-BF24-B96ED4314DE1}">
      <dgm:prSet/>
      <dgm:spPr/>
      <dgm:t>
        <a:bodyPr/>
        <a:lstStyle/>
        <a:p>
          <a:endParaRPr lang="en-US"/>
        </a:p>
      </dgm:t>
    </dgm:pt>
    <dgm:pt modelId="{B4BD764A-DC6B-4CA9-98AD-61048C2D39B5}">
      <dgm:prSet/>
      <dgm:spPr/>
      <dgm:t>
        <a:bodyPr/>
        <a:lstStyle/>
        <a:p>
          <a:r>
            <a:rPr lang="ru-RU" b="0" i="0"/>
            <a:t>5 порушень статті 10 Конвенції (свобода вираження поглядів);</a:t>
          </a:r>
          <a:endParaRPr lang="en-US"/>
        </a:p>
      </dgm:t>
    </dgm:pt>
    <dgm:pt modelId="{7D1B729C-C9E1-4B2D-97CB-FD6029B0BC48}" type="parTrans" cxnId="{C4F2393F-3C62-4B61-A907-CA961187CBC7}">
      <dgm:prSet/>
      <dgm:spPr/>
      <dgm:t>
        <a:bodyPr/>
        <a:lstStyle/>
        <a:p>
          <a:endParaRPr lang="en-US"/>
        </a:p>
      </dgm:t>
    </dgm:pt>
    <dgm:pt modelId="{D1FAA667-D8B0-452D-B37E-D702FCA8F9A4}" type="sibTrans" cxnId="{C4F2393F-3C62-4B61-A907-CA961187CBC7}">
      <dgm:prSet/>
      <dgm:spPr/>
      <dgm:t>
        <a:bodyPr/>
        <a:lstStyle/>
        <a:p>
          <a:endParaRPr lang="en-US"/>
        </a:p>
      </dgm:t>
    </dgm:pt>
    <dgm:pt modelId="{D4229D37-E8C8-455E-91A1-EC0E0F242DFD}">
      <dgm:prSet/>
      <dgm:spPr/>
      <dgm:t>
        <a:bodyPr/>
        <a:lstStyle/>
        <a:p>
          <a:r>
            <a:rPr lang="ru-RU" b="0" i="0"/>
            <a:t>1 порушення статті 11 Конвенції (свобода зібрань та об’єднань);</a:t>
          </a:r>
          <a:endParaRPr lang="en-US"/>
        </a:p>
      </dgm:t>
    </dgm:pt>
    <dgm:pt modelId="{BAF5B71B-7128-4781-A249-2FD036D6E2CE}" type="parTrans" cxnId="{07498BC9-472E-4B14-B0A0-ED6AE636B30C}">
      <dgm:prSet/>
      <dgm:spPr/>
      <dgm:t>
        <a:bodyPr/>
        <a:lstStyle/>
        <a:p>
          <a:endParaRPr lang="en-US"/>
        </a:p>
      </dgm:t>
    </dgm:pt>
    <dgm:pt modelId="{CA3DF0B1-9BC8-4C19-AD9C-687DBE051B63}" type="sibTrans" cxnId="{07498BC9-472E-4B14-B0A0-ED6AE636B30C}">
      <dgm:prSet/>
      <dgm:spPr/>
      <dgm:t>
        <a:bodyPr/>
        <a:lstStyle/>
        <a:p>
          <a:endParaRPr lang="en-US"/>
        </a:p>
      </dgm:t>
    </dgm:pt>
    <dgm:pt modelId="{22A58829-EE11-4B52-B013-E093674E4831}">
      <dgm:prSet/>
      <dgm:spPr/>
      <dgm:t>
        <a:bodyPr/>
        <a:lstStyle/>
        <a:p>
          <a:r>
            <a:rPr lang="ru-RU" b="0" i="0"/>
            <a:t>56 порушень статті 13 Конвенції (право на ефективний засіб правового захисту);</a:t>
          </a:r>
          <a:endParaRPr lang="en-US"/>
        </a:p>
      </dgm:t>
    </dgm:pt>
    <dgm:pt modelId="{06FFBD69-5603-476A-9A42-3417E2D4AB81}" type="parTrans" cxnId="{77B2846B-32A7-4049-91C3-4751DBEB73A9}">
      <dgm:prSet/>
      <dgm:spPr/>
      <dgm:t>
        <a:bodyPr/>
        <a:lstStyle/>
        <a:p>
          <a:endParaRPr lang="en-US"/>
        </a:p>
      </dgm:t>
    </dgm:pt>
    <dgm:pt modelId="{14DAEA20-0247-4454-AF93-47826982081F}" type="sibTrans" cxnId="{77B2846B-32A7-4049-91C3-4751DBEB73A9}">
      <dgm:prSet/>
      <dgm:spPr/>
      <dgm:t>
        <a:bodyPr/>
        <a:lstStyle/>
        <a:p>
          <a:endParaRPr lang="en-US"/>
        </a:p>
      </dgm:t>
    </dgm:pt>
    <dgm:pt modelId="{8EAE230C-C6C6-4855-9D44-41BFE1ED7BAB}">
      <dgm:prSet/>
      <dgm:spPr/>
      <dgm:t>
        <a:bodyPr/>
        <a:lstStyle/>
        <a:p>
          <a:r>
            <a:rPr lang="ru-RU" b="0" i="0"/>
            <a:t>1 порушення статті 14 Конвенції (заборона дискримінації);</a:t>
          </a:r>
          <a:endParaRPr lang="en-US"/>
        </a:p>
      </dgm:t>
    </dgm:pt>
    <dgm:pt modelId="{2A863E4D-5217-4492-95E9-3C00E31B4AFD}" type="parTrans" cxnId="{DD2FFA32-9B30-4D0F-B6F4-8441D8D34E71}">
      <dgm:prSet/>
      <dgm:spPr/>
      <dgm:t>
        <a:bodyPr/>
        <a:lstStyle/>
        <a:p>
          <a:endParaRPr lang="en-US"/>
        </a:p>
      </dgm:t>
    </dgm:pt>
    <dgm:pt modelId="{BFE1F4B9-61C9-42C3-B262-551286D68521}" type="sibTrans" cxnId="{DD2FFA32-9B30-4D0F-B6F4-8441D8D34E71}">
      <dgm:prSet/>
      <dgm:spPr/>
      <dgm:t>
        <a:bodyPr/>
        <a:lstStyle/>
        <a:p>
          <a:endParaRPr lang="en-US"/>
        </a:p>
      </dgm:t>
    </dgm:pt>
    <dgm:pt modelId="{3C941B98-EE1A-439C-8557-4668344861E9}">
      <dgm:prSet/>
      <dgm:spPr/>
      <dgm:t>
        <a:bodyPr/>
        <a:lstStyle/>
        <a:p>
          <a:r>
            <a:rPr lang="ru-RU" b="0" i="0"/>
            <a:t>7 порушень статті 1 Додаткового протоколу (захист права власності);</a:t>
          </a:r>
          <a:endParaRPr lang="en-US"/>
        </a:p>
      </dgm:t>
    </dgm:pt>
    <dgm:pt modelId="{64E20F69-7EDC-4DA6-90F4-016EAA60B267}" type="parTrans" cxnId="{2C171408-C634-43F8-8918-68307183F60B}">
      <dgm:prSet/>
      <dgm:spPr/>
      <dgm:t>
        <a:bodyPr/>
        <a:lstStyle/>
        <a:p>
          <a:endParaRPr lang="en-US"/>
        </a:p>
      </dgm:t>
    </dgm:pt>
    <dgm:pt modelId="{7E8E4F0D-E8D1-4454-A2FF-7378AE14679D}" type="sibTrans" cxnId="{2C171408-C634-43F8-8918-68307183F60B}">
      <dgm:prSet/>
      <dgm:spPr/>
      <dgm:t>
        <a:bodyPr/>
        <a:lstStyle/>
        <a:p>
          <a:endParaRPr lang="en-US"/>
        </a:p>
      </dgm:t>
    </dgm:pt>
    <dgm:pt modelId="{8EFC6FB1-549F-4DD0-A231-42934104D671}">
      <dgm:prSet/>
      <dgm:spPr/>
      <dgm:t>
        <a:bodyPr/>
        <a:lstStyle/>
        <a:p>
          <a:r>
            <a:rPr lang="ru-RU" b="0" i="0"/>
            <a:t>2 інші порушення статей Конвенції.</a:t>
          </a:r>
          <a:endParaRPr lang="en-US"/>
        </a:p>
      </dgm:t>
    </dgm:pt>
    <dgm:pt modelId="{BE214B69-1358-4E89-BD89-B5C6F600B144}" type="parTrans" cxnId="{03C613CA-4DCD-494A-AB99-97D8B3B7B38E}">
      <dgm:prSet/>
      <dgm:spPr/>
      <dgm:t>
        <a:bodyPr/>
        <a:lstStyle/>
        <a:p>
          <a:endParaRPr lang="en-US"/>
        </a:p>
      </dgm:t>
    </dgm:pt>
    <dgm:pt modelId="{D4DDCA66-F885-4311-BEAB-AEEA0A01F555}" type="sibTrans" cxnId="{03C613CA-4DCD-494A-AB99-97D8B3B7B38E}">
      <dgm:prSet/>
      <dgm:spPr/>
      <dgm:t>
        <a:bodyPr/>
        <a:lstStyle/>
        <a:p>
          <a:endParaRPr lang="en-US"/>
        </a:p>
      </dgm:t>
    </dgm:pt>
    <dgm:pt modelId="{5B55B8E9-5346-4B82-BE96-93238CB2746D}" type="pres">
      <dgm:prSet presAssocID="{8A148D0C-3D90-4E08-9C5C-7CC68F76B6B5}" presName="Name0" presStyleCnt="0">
        <dgm:presLayoutVars>
          <dgm:dir/>
          <dgm:resizeHandles val="exact"/>
        </dgm:presLayoutVars>
      </dgm:prSet>
      <dgm:spPr/>
    </dgm:pt>
    <dgm:pt modelId="{252001B6-9F6E-46A4-8598-D30A4F18C5D3}" type="pres">
      <dgm:prSet presAssocID="{054C22C8-5F4E-44B6-B9E5-8DC36A857B3C}" presName="node" presStyleLbl="node1" presStyleIdx="0" presStyleCnt="11">
        <dgm:presLayoutVars>
          <dgm:bulletEnabled val="1"/>
        </dgm:presLayoutVars>
      </dgm:prSet>
      <dgm:spPr/>
    </dgm:pt>
    <dgm:pt modelId="{F8B42F29-5C7C-443B-984E-4B619A459834}" type="pres">
      <dgm:prSet presAssocID="{6671B206-6DD7-4973-B82E-2C61164EAF21}" presName="sibTrans" presStyleLbl="sibTrans1D1" presStyleIdx="0" presStyleCnt="10"/>
      <dgm:spPr/>
    </dgm:pt>
    <dgm:pt modelId="{7C532D05-B048-4238-AE4F-B4C817515EA0}" type="pres">
      <dgm:prSet presAssocID="{6671B206-6DD7-4973-B82E-2C61164EAF21}" presName="connectorText" presStyleLbl="sibTrans1D1" presStyleIdx="0" presStyleCnt="10"/>
      <dgm:spPr/>
    </dgm:pt>
    <dgm:pt modelId="{076EAF82-01D7-4805-BF18-112760D32C2B}" type="pres">
      <dgm:prSet presAssocID="{AABD2FF0-326A-4A19-AAF3-8EF171F0289F}" presName="node" presStyleLbl="node1" presStyleIdx="1" presStyleCnt="11">
        <dgm:presLayoutVars>
          <dgm:bulletEnabled val="1"/>
        </dgm:presLayoutVars>
      </dgm:prSet>
      <dgm:spPr/>
    </dgm:pt>
    <dgm:pt modelId="{1B45331B-F77F-4C29-8CB3-C91F24319D3D}" type="pres">
      <dgm:prSet presAssocID="{96CBA739-E417-4797-BCE9-68B05646B97D}" presName="sibTrans" presStyleLbl="sibTrans1D1" presStyleIdx="1" presStyleCnt="10"/>
      <dgm:spPr/>
    </dgm:pt>
    <dgm:pt modelId="{F3C92C44-B6A3-4DB9-9263-FBE9B1B382F2}" type="pres">
      <dgm:prSet presAssocID="{96CBA739-E417-4797-BCE9-68B05646B97D}" presName="connectorText" presStyleLbl="sibTrans1D1" presStyleIdx="1" presStyleCnt="10"/>
      <dgm:spPr/>
    </dgm:pt>
    <dgm:pt modelId="{81D90256-F263-4956-A92F-B58E3F042D95}" type="pres">
      <dgm:prSet presAssocID="{C58A5E07-70C0-46DA-A4A7-32B9A7E1D0F6}" presName="node" presStyleLbl="node1" presStyleIdx="2" presStyleCnt="11">
        <dgm:presLayoutVars>
          <dgm:bulletEnabled val="1"/>
        </dgm:presLayoutVars>
      </dgm:prSet>
      <dgm:spPr/>
    </dgm:pt>
    <dgm:pt modelId="{F56760EE-5246-4CA4-BF8B-D58A9E145CA0}" type="pres">
      <dgm:prSet presAssocID="{92AF0B0D-6776-48FC-9D4C-89049B3678B2}" presName="sibTrans" presStyleLbl="sibTrans1D1" presStyleIdx="2" presStyleCnt="10"/>
      <dgm:spPr/>
    </dgm:pt>
    <dgm:pt modelId="{DCC7FCF3-DFB4-4C31-9463-34FCBF6ABB16}" type="pres">
      <dgm:prSet presAssocID="{92AF0B0D-6776-48FC-9D4C-89049B3678B2}" presName="connectorText" presStyleLbl="sibTrans1D1" presStyleIdx="2" presStyleCnt="10"/>
      <dgm:spPr/>
    </dgm:pt>
    <dgm:pt modelId="{79E38FCD-1317-4F7A-BDD4-2CB3E25A19BE}" type="pres">
      <dgm:prSet presAssocID="{557282F8-6F9F-40C7-B285-48A02C199961}" presName="node" presStyleLbl="node1" presStyleIdx="3" presStyleCnt="11">
        <dgm:presLayoutVars>
          <dgm:bulletEnabled val="1"/>
        </dgm:presLayoutVars>
      </dgm:prSet>
      <dgm:spPr/>
    </dgm:pt>
    <dgm:pt modelId="{D860C7E1-3765-4C00-99A9-E2B6705C53BE}" type="pres">
      <dgm:prSet presAssocID="{966DAA0A-DD9D-43BB-8E6C-B9F0688864CE}" presName="sibTrans" presStyleLbl="sibTrans1D1" presStyleIdx="3" presStyleCnt="10"/>
      <dgm:spPr/>
    </dgm:pt>
    <dgm:pt modelId="{D2D64FD4-B9E5-466C-9631-7E6E9BF95E7E}" type="pres">
      <dgm:prSet presAssocID="{966DAA0A-DD9D-43BB-8E6C-B9F0688864CE}" presName="connectorText" presStyleLbl="sibTrans1D1" presStyleIdx="3" presStyleCnt="10"/>
      <dgm:spPr/>
    </dgm:pt>
    <dgm:pt modelId="{A475C6D9-864C-4E95-864B-6DF7780B93E4}" type="pres">
      <dgm:prSet presAssocID="{D6A65C59-D945-40E9-9E2C-11CCEC94BD05}" presName="node" presStyleLbl="node1" presStyleIdx="4" presStyleCnt="11">
        <dgm:presLayoutVars>
          <dgm:bulletEnabled val="1"/>
        </dgm:presLayoutVars>
      </dgm:prSet>
      <dgm:spPr/>
    </dgm:pt>
    <dgm:pt modelId="{EFB9D25B-E61B-469C-B0FE-E3F97AA7D0C4}" type="pres">
      <dgm:prSet presAssocID="{0A0BDB92-FFCF-414E-9282-54D94A064799}" presName="sibTrans" presStyleLbl="sibTrans1D1" presStyleIdx="4" presStyleCnt="10"/>
      <dgm:spPr/>
    </dgm:pt>
    <dgm:pt modelId="{2214962B-379C-4CFE-9E68-317173B6324D}" type="pres">
      <dgm:prSet presAssocID="{0A0BDB92-FFCF-414E-9282-54D94A064799}" presName="connectorText" presStyleLbl="sibTrans1D1" presStyleIdx="4" presStyleCnt="10"/>
      <dgm:spPr/>
    </dgm:pt>
    <dgm:pt modelId="{9D4C82A9-B65F-48FF-A52E-3ABE993CB23E}" type="pres">
      <dgm:prSet presAssocID="{B4BD764A-DC6B-4CA9-98AD-61048C2D39B5}" presName="node" presStyleLbl="node1" presStyleIdx="5" presStyleCnt="11">
        <dgm:presLayoutVars>
          <dgm:bulletEnabled val="1"/>
        </dgm:presLayoutVars>
      </dgm:prSet>
      <dgm:spPr/>
    </dgm:pt>
    <dgm:pt modelId="{7082B005-3D48-4E90-94E4-376FE30DDA00}" type="pres">
      <dgm:prSet presAssocID="{D1FAA667-D8B0-452D-B37E-D702FCA8F9A4}" presName="sibTrans" presStyleLbl="sibTrans1D1" presStyleIdx="5" presStyleCnt="10"/>
      <dgm:spPr/>
    </dgm:pt>
    <dgm:pt modelId="{064CD58E-5687-49E8-BC97-04447E10D7D0}" type="pres">
      <dgm:prSet presAssocID="{D1FAA667-D8B0-452D-B37E-D702FCA8F9A4}" presName="connectorText" presStyleLbl="sibTrans1D1" presStyleIdx="5" presStyleCnt="10"/>
      <dgm:spPr/>
    </dgm:pt>
    <dgm:pt modelId="{28FB2DD3-D219-40E7-ACD1-358C304951AF}" type="pres">
      <dgm:prSet presAssocID="{D4229D37-E8C8-455E-91A1-EC0E0F242DFD}" presName="node" presStyleLbl="node1" presStyleIdx="6" presStyleCnt="11">
        <dgm:presLayoutVars>
          <dgm:bulletEnabled val="1"/>
        </dgm:presLayoutVars>
      </dgm:prSet>
      <dgm:spPr/>
    </dgm:pt>
    <dgm:pt modelId="{E6E18DB6-7309-4C36-B9BA-3829DAC61ECF}" type="pres">
      <dgm:prSet presAssocID="{CA3DF0B1-9BC8-4C19-AD9C-687DBE051B63}" presName="sibTrans" presStyleLbl="sibTrans1D1" presStyleIdx="6" presStyleCnt="10"/>
      <dgm:spPr/>
    </dgm:pt>
    <dgm:pt modelId="{AB4C787F-085B-43AD-82D3-B9665BE20E25}" type="pres">
      <dgm:prSet presAssocID="{CA3DF0B1-9BC8-4C19-AD9C-687DBE051B63}" presName="connectorText" presStyleLbl="sibTrans1D1" presStyleIdx="6" presStyleCnt="10"/>
      <dgm:spPr/>
    </dgm:pt>
    <dgm:pt modelId="{49687931-9563-43E9-B349-599FDAD69F2A}" type="pres">
      <dgm:prSet presAssocID="{22A58829-EE11-4B52-B013-E093674E4831}" presName="node" presStyleLbl="node1" presStyleIdx="7" presStyleCnt="11">
        <dgm:presLayoutVars>
          <dgm:bulletEnabled val="1"/>
        </dgm:presLayoutVars>
      </dgm:prSet>
      <dgm:spPr/>
    </dgm:pt>
    <dgm:pt modelId="{55DF33A0-B9B8-4FD3-8A51-08E8ED736352}" type="pres">
      <dgm:prSet presAssocID="{14DAEA20-0247-4454-AF93-47826982081F}" presName="sibTrans" presStyleLbl="sibTrans1D1" presStyleIdx="7" presStyleCnt="10"/>
      <dgm:spPr/>
    </dgm:pt>
    <dgm:pt modelId="{4A1AA1A1-E0B8-41D6-8231-636B5311634A}" type="pres">
      <dgm:prSet presAssocID="{14DAEA20-0247-4454-AF93-47826982081F}" presName="connectorText" presStyleLbl="sibTrans1D1" presStyleIdx="7" presStyleCnt="10"/>
      <dgm:spPr/>
    </dgm:pt>
    <dgm:pt modelId="{C77C3B41-F5D8-4F54-BE55-4CC9E067A388}" type="pres">
      <dgm:prSet presAssocID="{8EAE230C-C6C6-4855-9D44-41BFE1ED7BAB}" presName="node" presStyleLbl="node1" presStyleIdx="8" presStyleCnt="11">
        <dgm:presLayoutVars>
          <dgm:bulletEnabled val="1"/>
        </dgm:presLayoutVars>
      </dgm:prSet>
      <dgm:spPr/>
    </dgm:pt>
    <dgm:pt modelId="{89AA632E-0253-4D87-9A1E-7D3C50C3D17F}" type="pres">
      <dgm:prSet presAssocID="{BFE1F4B9-61C9-42C3-B262-551286D68521}" presName="sibTrans" presStyleLbl="sibTrans1D1" presStyleIdx="8" presStyleCnt="10"/>
      <dgm:spPr/>
    </dgm:pt>
    <dgm:pt modelId="{9BA16B6C-7EC1-42E7-8F07-DA095B069FCC}" type="pres">
      <dgm:prSet presAssocID="{BFE1F4B9-61C9-42C3-B262-551286D68521}" presName="connectorText" presStyleLbl="sibTrans1D1" presStyleIdx="8" presStyleCnt="10"/>
      <dgm:spPr/>
    </dgm:pt>
    <dgm:pt modelId="{FFCB036A-2EA6-4BB3-94FD-8B178D246E7A}" type="pres">
      <dgm:prSet presAssocID="{3C941B98-EE1A-439C-8557-4668344861E9}" presName="node" presStyleLbl="node1" presStyleIdx="9" presStyleCnt="11">
        <dgm:presLayoutVars>
          <dgm:bulletEnabled val="1"/>
        </dgm:presLayoutVars>
      </dgm:prSet>
      <dgm:spPr/>
    </dgm:pt>
    <dgm:pt modelId="{E590105C-B98A-4A43-AA88-FB88247B474B}" type="pres">
      <dgm:prSet presAssocID="{7E8E4F0D-E8D1-4454-A2FF-7378AE14679D}" presName="sibTrans" presStyleLbl="sibTrans1D1" presStyleIdx="9" presStyleCnt="10"/>
      <dgm:spPr/>
    </dgm:pt>
    <dgm:pt modelId="{2455F578-8744-4AAE-8F54-AB15D1A110C6}" type="pres">
      <dgm:prSet presAssocID="{7E8E4F0D-E8D1-4454-A2FF-7378AE14679D}" presName="connectorText" presStyleLbl="sibTrans1D1" presStyleIdx="9" presStyleCnt="10"/>
      <dgm:spPr/>
    </dgm:pt>
    <dgm:pt modelId="{626883F3-C4F8-4159-B17D-99EC8807F409}" type="pres">
      <dgm:prSet presAssocID="{8EFC6FB1-549F-4DD0-A231-42934104D67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F9A8805-9B6E-4905-9C86-10BE5E4491A8}" type="presOf" srcId="{054C22C8-5F4E-44B6-B9E5-8DC36A857B3C}" destId="{252001B6-9F6E-46A4-8598-D30A4F18C5D3}" srcOrd="0" destOrd="0" presId="urn:microsoft.com/office/officeart/2016/7/layout/RepeatingBendingProcessNew"/>
    <dgm:cxn modelId="{EA2CCC06-AABE-4943-8BF0-31A0A52A307A}" type="presOf" srcId="{96CBA739-E417-4797-BCE9-68B05646B97D}" destId="{F3C92C44-B6A3-4DB9-9263-FBE9B1B382F2}" srcOrd="1" destOrd="0" presId="urn:microsoft.com/office/officeart/2016/7/layout/RepeatingBendingProcessNew"/>
    <dgm:cxn modelId="{61666507-43C1-443B-AED9-112751FA6A8D}" type="presOf" srcId="{92AF0B0D-6776-48FC-9D4C-89049B3678B2}" destId="{DCC7FCF3-DFB4-4C31-9463-34FCBF6ABB16}" srcOrd="1" destOrd="0" presId="urn:microsoft.com/office/officeart/2016/7/layout/RepeatingBendingProcessNew"/>
    <dgm:cxn modelId="{2C171408-C634-43F8-8918-68307183F60B}" srcId="{8A148D0C-3D90-4E08-9C5C-7CC68F76B6B5}" destId="{3C941B98-EE1A-439C-8557-4668344861E9}" srcOrd="9" destOrd="0" parTransId="{64E20F69-7EDC-4DA6-90F4-016EAA60B267}" sibTransId="{7E8E4F0D-E8D1-4454-A2FF-7378AE14679D}"/>
    <dgm:cxn modelId="{4C683B15-746D-4C5E-8A18-57802C3E826D}" srcId="{8A148D0C-3D90-4E08-9C5C-7CC68F76B6B5}" destId="{054C22C8-5F4E-44B6-B9E5-8DC36A857B3C}" srcOrd="0" destOrd="0" parTransId="{D3B3FABB-3B97-4DDC-BC73-C307F4890996}" sibTransId="{6671B206-6DD7-4973-B82E-2C61164EAF21}"/>
    <dgm:cxn modelId="{E151CE15-E3ED-48BA-B522-473BA9512917}" type="presOf" srcId="{AABD2FF0-326A-4A19-AAF3-8EF171F0289F}" destId="{076EAF82-01D7-4805-BF18-112760D32C2B}" srcOrd="0" destOrd="0" presId="urn:microsoft.com/office/officeart/2016/7/layout/RepeatingBendingProcessNew"/>
    <dgm:cxn modelId="{8D6D4C1A-815E-4589-A313-9A1BD67C4269}" type="presOf" srcId="{92AF0B0D-6776-48FC-9D4C-89049B3678B2}" destId="{F56760EE-5246-4CA4-BF8B-D58A9E145CA0}" srcOrd="0" destOrd="0" presId="urn:microsoft.com/office/officeart/2016/7/layout/RepeatingBendingProcessNew"/>
    <dgm:cxn modelId="{E972D82E-FF87-460E-9D82-2A07576FAAF8}" type="presOf" srcId="{6671B206-6DD7-4973-B82E-2C61164EAF21}" destId="{7C532D05-B048-4238-AE4F-B4C817515EA0}" srcOrd="1" destOrd="0" presId="urn:microsoft.com/office/officeart/2016/7/layout/RepeatingBendingProcessNew"/>
    <dgm:cxn modelId="{8F77DB30-9CC7-4246-B84B-A18E7954686A}" type="presOf" srcId="{22A58829-EE11-4B52-B013-E093674E4831}" destId="{49687931-9563-43E9-B349-599FDAD69F2A}" srcOrd="0" destOrd="0" presId="urn:microsoft.com/office/officeart/2016/7/layout/RepeatingBendingProcessNew"/>
    <dgm:cxn modelId="{B9812431-6651-4D0F-BF24-B96ED4314DE1}" srcId="{8A148D0C-3D90-4E08-9C5C-7CC68F76B6B5}" destId="{D6A65C59-D945-40E9-9E2C-11CCEC94BD05}" srcOrd="4" destOrd="0" parTransId="{C4353455-136E-437A-86B8-B5F953A761DF}" sibTransId="{0A0BDB92-FFCF-414E-9282-54D94A064799}"/>
    <dgm:cxn modelId="{DD2FFA32-9B30-4D0F-B6F4-8441D8D34E71}" srcId="{8A148D0C-3D90-4E08-9C5C-7CC68F76B6B5}" destId="{8EAE230C-C6C6-4855-9D44-41BFE1ED7BAB}" srcOrd="8" destOrd="0" parTransId="{2A863E4D-5217-4492-95E9-3C00E31B4AFD}" sibTransId="{BFE1F4B9-61C9-42C3-B262-551286D68521}"/>
    <dgm:cxn modelId="{C4F2393F-3C62-4B61-A907-CA961187CBC7}" srcId="{8A148D0C-3D90-4E08-9C5C-7CC68F76B6B5}" destId="{B4BD764A-DC6B-4CA9-98AD-61048C2D39B5}" srcOrd="5" destOrd="0" parTransId="{7D1B729C-C9E1-4B2D-97CB-FD6029B0BC48}" sibTransId="{D1FAA667-D8B0-452D-B37E-D702FCA8F9A4}"/>
    <dgm:cxn modelId="{E5A1CC3F-A47A-4FD8-AB9C-B296EFBAF34B}" type="presOf" srcId="{D1FAA667-D8B0-452D-B37E-D702FCA8F9A4}" destId="{7082B005-3D48-4E90-94E4-376FE30DDA00}" srcOrd="0" destOrd="0" presId="urn:microsoft.com/office/officeart/2016/7/layout/RepeatingBendingProcessNew"/>
    <dgm:cxn modelId="{B9694060-B609-4595-A513-4D17872AF2D4}" srcId="{8A148D0C-3D90-4E08-9C5C-7CC68F76B6B5}" destId="{AABD2FF0-326A-4A19-AAF3-8EF171F0289F}" srcOrd="1" destOrd="0" parTransId="{F7FB2377-F8C4-44DA-B2CC-0A3CEB8F816E}" sibTransId="{96CBA739-E417-4797-BCE9-68B05646B97D}"/>
    <dgm:cxn modelId="{F6B4EE43-C4E6-4E65-A39C-C7B1D6D63D3E}" type="presOf" srcId="{B4BD764A-DC6B-4CA9-98AD-61048C2D39B5}" destId="{9D4C82A9-B65F-48FF-A52E-3ABE993CB23E}" srcOrd="0" destOrd="0" presId="urn:microsoft.com/office/officeart/2016/7/layout/RepeatingBendingProcessNew"/>
    <dgm:cxn modelId="{3B238D4A-18F7-4A76-A7CC-83E040F1FFF4}" type="presOf" srcId="{14DAEA20-0247-4454-AF93-47826982081F}" destId="{55DF33A0-B9B8-4FD3-8A51-08E8ED736352}" srcOrd="0" destOrd="0" presId="urn:microsoft.com/office/officeart/2016/7/layout/RepeatingBendingProcessNew"/>
    <dgm:cxn modelId="{77B2846B-32A7-4049-91C3-4751DBEB73A9}" srcId="{8A148D0C-3D90-4E08-9C5C-7CC68F76B6B5}" destId="{22A58829-EE11-4B52-B013-E093674E4831}" srcOrd="7" destOrd="0" parTransId="{06FFBD69-5603-476A-9A42-3417E2D4AB81}" sibTransId="{14DAEA20-0247-4454-AF93-47826982081F}"/>
    <dgm:cxn modelId="{3A14F24C-EBFE-4DB2-88A2-88929CB1E26D}" type="presOf" srcId="{557282F8-6F9F-40C7-B285-48A02C199961}" destId="{79E38FCD-1317-4F7A-BDD4-2CB3E25A19BE}" srcOrd="0" destOrd="0" presId="urn:microsoft.com/office/officeart/2016/7/layout/RepeatingBendingProcessNew"/>
    <dgm:cxn modelId="{46E99A6D-4B40-4086-B1D9-15B3338534E0}" type="presOf" srcId="{7E8E4F0D-E8D1-4454-A2FF-7378AE14679D}" destId="{2455F578-8744-4AAE-8F54-AB15D1A110C6}" srcOrd="1" destOrd="0" presId="urn:microsoft.com/office/officeart/2016/7/layout/RepeatingBendingProcessNew"/>
    <dgm:cxn modelId="{69B3C651-D271-4888-8CBF-5CBEC8C04F0B}" type="presOf" srcId="{96CBA739-E417-4797-BCE9-68B05646B97D}" destId="{1B45331B-F77F-4C29-8CB3-C91F24319D3D}" srcOrd="0" destOrd="0" presId="urn:microsoft.com/office/officeart/2016/7/layout/RepeatingBendingProcessNew"/>
    <dgm:cxn modelId="{AAF39E73-0756-4DD8-BD56-9A73DAA8C8D7}" srcId="{8A148D0C-3D90-4E08-9C5C-7CC68F76B6B5}" destId="{C58A5E07-70C0-46DA-A4A7-32B9A7E1D0F6}" srcOrd="2" destOrd="0" parTransId="{17233C6C-3F94-4006-AECC-5B1D88205AE7}" sibTransId="{92AF0B0D-6776-48FC-9D4C-89049B3678B2}"/>
    <dgm:cxn modelId="{86C50855-FEA8-4F51-98D5-650C1B22FF82}" type="presOf" srcId="{0A0BDB92-FFCF-414E-9282-54D94A064799}" destId="{EFB9D25B-E61B-469C-B0FE-E3F97AA7D0C4}" srcOrd="0" destOrd="0" presId="urn:microsoft.com/office/officeart/2016/7/layout/RepeatingBendingProcessNew"/>
    <dgm:cxn modelId="{C8CE9175-F6FA-43A0-829C-0D45B4EF1DC5}" srcId="{8A148D0C-3D90-4E08-9C5C-7CC68F76B6B5}" destId="{557282F8-6F9F-40C7-B285-48A02C199961}" srcOrd="3" destOrd="0" parTransId="{2CC37FE6-0439-4FCF-9253-507203EFA40D}" sibTransId="{966DAA0A-DD9D-43BB-8E6C-B9F0688864CE}"/>
    <dgm:cxn modelId="{B2AD4478-BA36-4BDE-BEE1-D9A8BF91935C}" type="presOf" srcId="{D6A65C59-D945-40E9-9E2C-11CCEC94BD05}" destId="{A475C6D9-864C-4E95-864B-6DF7780B93E4}" srcOrd="0" destOrd="0" presId="urn:microsoft.com/office/officeart/2016/7/layout/RepeatingBendingProcessNew"/>
    <dgm:cxn modelId="{421D0A7A-0CB9-43F6-8890-214BB03D8487}" type="presOf" srcId="{8A148D0C-3D90-4E08-9C5C-7CC68F76B6B5}" destId="{5B55B8E9-5346-4B82-BE96-93238CB2746D}" srcOrd="0" destOrd="0" presId="urn:microsoft.com/office/officeart/2016/7/layout/RepeatingBendingProcessNew"/>
    <dgm:cxn modelId="{99FC387B-28D8-41D0-B9D8-E9A0AF0C23F6}" type="presOf" srcId="{BFE1F4B9-61C9-42C3-B262-551286D68521}" destId="{89AA632E-0253-4D87-9A1E-7D3C50C3D17F}" srcOrd="0" destOrd="0" presId="urn:microsoft.com/office/officeart/2016/7/layout/RepeatingBendingProcessNew"/>
    <dgm:cxn modelId="{66D81B86-25F6-4655-904E-79610F8FBB51}" type="presOf" srcId="{D4229D37-E8C8-455E-91A1-EC0E0F242DFD}" destId="{28FB2DD3-D219-40E7-ACD1-358C304951AF}" srcOrd="0" destOrd="0" presId="urn:microsoft.com/office/officeart/2016/7/layout/RepeatingBendingProcessNew"/>
    <dgm:cxn modelId="{D8D72D86-5900-40C7-A2BB-ED713A3699B3}" type="presOf" srcId="{14DAEA20-0247-4454-AF93-47826982081F}" destId="{4A1AA1A1-E0B8-41D6-8231-636B5311634A}" srcOrd="1" destOrd="0" presId="urn:microsoft.com/office/officeart/2016/7/layout/RepeatingBendingProcessNew"/>
    <dgm:cxn modelId="{ED47548E-D3F8-4744-B0ED-9F17D83368FC}" type="presOf" srcId="{BFE1F4B9-61C9-42C3-B262-551286D68521}" destId="{9BA16B6C-7EC1-42E7-8F07-DA095B069FCC}" srcOrd="1" destOrd="0" presId="urn:microsoft.com/office/officeart/2016/7/layout/RepeatingBendingProcessNew"/>
    <dgm:cxn modelId="{14606590-723E-43A8-B007-C75EBA10B23C}" type="presOf" srcId="{CA3DF0B1-9BC8-4C19-AD9C-687DBE051B63}" destId="{E6E18DB6-7309-4C36-B9BA-3829DAC61ECF}" srcOrd="0" destOrd="0" presId="urn:microsoft.com/office/officeart/2016/7/layout/RepeatingBendingProcessNew"/>
    <dgm:cxn modelId="{16EB439A-9EB6-4AA7-A3BC-332001280BF6}" type="presOf" srcId="{7E8E4F0D-E8D1-4454-A2FF-7378AE14679D}" destId="{E590105C-B98A-4A43-AA88-FB88247B474B}" srcOrd="0" destOrd="0" presId="urn:microsoft.com/office/officeart/2016/7/layout/RepeatingBendingProcessNew"/>
    <dgm:cxn modelId="{7CCDAB9A-9BAD-412A-9DED-0FAA1D5455C9}" type="presOf" srcId="{8EFC6FB1-549F-4DD0-A231-42934104D671}" destId="{626883F3-C4F8-4159-B17D-99EC8807F409}" srcOrd="0" destOrd="0" presId="urn:microsoft.com/office/officeart/2016/7/layout/RepeatingBendingProcessNew"/>
    <dgm:cxn modelId="{58548AA5-2FE6-4954-9310-D3A957BD077B}" type="presOf" srcId="{8EAE230C-C6C6-4855-9D44-41BFE1ED7BAB}" destId="{C77C3B41-F5D8-4F54-BE55-4CC9E067A388}" srcOrd="0" destOrd="0" presId="urn:microsoft.com/office/officeart/2016/7/layout/RepeatingBendingProcessNew"/>
    <dgm:cxn modelId="{C3DDA3A7-12A7-42F2-A100-5ABA50C5F309}" type="presOf" srcId="{C58A5E07-70C0-46DA-A4A7-32B9A7E1D0F6}" destId="{81D90256-F263-4956-A92F-B58E3F042D95}" srcOrd="0" destOrd="0" presId="urn:microsoft.com/office/officeart/2016/7/layout/RepeatingBendingProcessNew"/>
    <dgm:cxn modelId="{45BBF2AF-57CD-4F0B-9499-D9A03600DFD4}" type="presOf" srcId="{CA3DF0B1-9BC8-4C19-AD9C-687DBE051B63}" destId="{AB4C787F-085B-43AD-82D3-B9665BE20E25}" srcOrd="1" destOrd="0" presId="urn:microsoft.com/office/officeart/2016/7/layout/RepeatingBendingProcessNew"/>
    <dgm:cxn modelId="{8A6B22C3-B6F2-4146-9350-64546485116E}" type="presOf" srcId="{D1FAA667-D8B0-452D-B37E-D702FCA8F9A4}" destId="{064CD58E-5687-49E8-BC97-04447E10D7D0}" srcOrd="1" destOrd="0" presId="urn:microsoft.com/office/officeart/2016/7/layout/RepeatingBendingProcessNew"/>
    <dgm:cxn modelId="{07498BC9-472E-4B14-B0A0-ED6AE636B30C}" srcId="{8A148D0C-3D90-4E08-9C5C-7CC68F76B6B5}" destId="{D4229D37-E8C8-455E-91A1-EC0E0F242DFD}" srcOrd="6" destOrd="0" parTransId="{BAF5B71B-7128-4781-A249-2FD036D6E2CE}" sibTransId="{CA3DF0B1-9BC8-4C19-AD9C-687DBE051B63}"/>
    <dgm:cxn modelId="{03C613CA-4DCD-494A-AB99-97D8B3B7B38E}" srcId="{8A148D0C-3D90-4E08-9C5C-7CC68F76B6B5}" destId="{8EFC6FB1-549F-4DD0-A231-42934104D671}" srcOrd="10" destOrd="0" parTransId="{BE214B69-1358-4E89-BD89-B5C6F600B144}" sibTransId="{D4DDCA66-F885-4311-BEAB-AEEA0A01F555}"/>
    <dgm:cxn modelId="{29CEDFCA-91FC-4C82-99A3-9657835A64F6}" type="presOf" srcId="{6671B206-6DD7-4973-B82E-2C61164EAF21}" destId="{F8B42F29-5C7C-443B-984E-4B619A459834}" srcOrd="0" destOrd="0" presId="urn:microsoft.com/office/officeart/2016/7/layout/RepeatingBendingProcessNew"/>
    <dgm:cxn modelId="{00D456CF-6360-423B-BBA3-E1D2DAC7B4A9}" type="presOf" srcId="{3C941B98-EE1A-439C-8557-4668344861E9}" destId="{FFCB036A-2EA6-4BB3-94FD-8B178D246E7A}" srcOrd="0" destOrd="0" presId="urn:microsoft.com/office/officeart/2016/7/layout/RepeatingBendingProcessNew"/>
    <dgm:cxn modelId="{768222E1-572E-4163-8654-09680B8A31C5}" type="presOf" srcId="{966DAA0A-DD9D-43BB-8E6C-B9F0688864CE}" destId="{D2D64FD4-B9E5-466C-9631-7E6E9BF95E7E}" srcOrd="1" destOrd="0" presId="urn:microsoft.com/office/officeart/2016/7/layout/RepeatingBendingProcessNew"/>
    <dgm:cxn modelId="{4E4972EC-BB64-4AD5-88DB-EF9C6D8FC137}" type="presOf" srcId="{0A0BDB92-FFCF-414E-9282-54D94A064799}" destId="{2214962B-379C-4CFE-9E68-317173B6324D}" srcOrd="1" destOrd="0" presId="urn:microsoft.com/office/officeart/2016/7/layout/RepeatingBendingProcessNew"/>
    <dgm:cxn modelId="{34D4CBF8-1255-4008-8E8F-68286B2E6F28}" type="presOf" srcId="{966DAA0A-DD9D-43BB-8E6C-B9F0688864CE}" destId="{D860C7E1-3765-4C00-99A9-E2B6705C53BE}" srcOrd="0" destOrd="0" presId="urn:microsoft.com/office/officeart/2016/7/layout/RepeatingBendingProcessNew"/>
    <dgm:cxn modelId="{8B3D3B52-E010-429D-9979-96684285DA3D}" type="presParOf" srcId="{5B55B8E9-5346-4B82-BE96-93238CB2746D}" destId="{252001B6-9F6E-46A4-8598-D30A4F18C5D3}" srcOrd="0" destOrd="0" presId="urn:microsoft.com/office/officeart/2016/7/layout/RepeatingBendingProcessNew"/>
    <dgm:cxn modelId="{8700EAF9-159B-437B-80C2-DF04303CC711}" type="presParOf" srcId="{5B55B8E9-5346-4B82-BE96-93238CB2746D}" destId="{F8B42F29-5C7C-443B-984E-4B619A459834}" srcOrd="1" destOrd="0" presId="urn:microsoft.com/office/officeart/2016/7/layout/RepeatingBendingProcessNew"/>
    <dgm:cxn modelId="{A6A028EE-1042-4217-A2D1-E0355E891051}" type="presParOf" srcId="{F8B42F29-5C7C-443B-984E-4B619A459834}" destId="{7C532D05-B048-4238-AE4F-B4C817515EA0}" srcOrd="0" destOrd="0" presId="urn:microsoft.com/office/officeart/2016/7/layout/RepeatingBendingProcessNew"/>
    <dgm:cxn modelId="{0BDB3509-3C0F-4D83-950F-AF6F6CAB8713}" type="presParOf" srcId="{5B55B8E9-5346-4B82-BE96-93238CB2746D}" destId="{076EAF82-01D7-4805-BF18-112760D32C2B}" srcOrd="2" destOrd="0" presId="urn:microsoft.com/office/officeart/2016/7/layout/RepeatingBendingProcessNew"/>
    <dgm:cxn modelId="{CC054769-20A7-418A-9B99-FF44FC8E690C}" type="presParOf" srcId="{5B55B8E9-5346-4B82-BE96-93238CB2746D}" destId="{1B45331B-F77F-4C29-8CB3-C91F24319D3D}" srcOrd="3" destOrd="0" presId="urn:microsoft.com/office/officeart/2016/7/layout/RepeatingBendingProcessNew"/>
    <dgm:cxn modelId="{BB58F479-D578-4C20-A6D1-122F20E8D806}" type="presParOf" srcId="{1B45331B-F77F-4C29-8CB3-C91F24319D3D}" destId="{F3C92C44-B6A3-4DB9-9263-FBE9B1B382F2}" srcOrd="0" destOrd="0" presId="urn:microsoft.com/office/officeart/2016/7/layout/RepeatingBendingProcessNew"/>
    <dgm:cxn modelId="{78235E09-9261-44B0-A61F-1A8924748C27}" type="presParOf" srcId="{5B55B8E9-5346-4B82-BE96-93238CB2746D}" destId="{81D90256-F263-4956-A92F-B58E3F042D95}" srcOrd="4" destOrd="0" presId="urn:microsoft.com/office/officeart/2016/7/layout/RepeatingBendingProcessNew"/>
    <dgm:cxn modelId="{D6263944-0512-4A36-8D96-BCAEF4137B54}" type="presParOf" srcId="{5B55B8E9-5346-4B82-BE96-93238CB2746D}" destId="{F56760EE-5246-4CA4-BF8B-D58A9E145CA0}" srcOrd="5" destOrd="0" presId="urn:microsoft.com/office/officeart/2016/7/layout/RepeatingBendingProcessNew"/>
    <dgm:cxn modelId="{13CFF088-03AA-42C2-8E5B-F8A3F23E4B85}" type="presParOf" srcId="{F56760EE-5246-4CA4-BF8B-D58A9E145CA0}" destId="{DCC7FCF3-DFB4-4C31-9463-34FCBF6ABB16}" srcOrd="0" destOrd="0" presId="urn:microsoft.com/office/officeart/2016/7/layout/RepeatingBendingProcessNew"/>
    <dgm:cxn modelId="{1F42582E-6215-4591-94A4-987EAB6C467D}" type="presParOf" srcId="{5B55B8E9-5346-4B82-BE96-93238CB2746D}" destId="{79E38FCD-1317-4F7A-BDD4-2CB3E25A19BE}" srcOrd="6" destOrd="0" presId="urn:microsoft.com/office/officeart/2016/7/layout/RepeatingBendingProcessNew"/>
    <dgm:cxn modelId="{E93E2A54-1549-47EE-9D33-2C5D415B265B}" type="presParOf" srcId="{5B55B8E9-5346-4B82-BE96-93238CB2746D}" destId="{D860C7E1-3765-4C00-99A9-E2B6705C53BE}" srcOrd="7" destOrd="0" presId="urn:microsoft.com/office/officeart/2016/7/layout/RepeatingBendingProcessNew"/>
    <dgm:cxn modelId="{B9C9589A-E1B8-4A11-9AF0-154F1BE76CE0}" type="presParOf" srcId="{D860C7E1-3765-4C00-99A9-E2B6705C53BE}" destId="{D2D64FD4-B9E5-466C-9631-7E6E9BF95E7E}" srcOrd="0" destOrd="0" presId="urn:microsoft.com/office/officeart/2016/7/layout/RepeatingBendingProcessNew"/>
    <dgm:cxn modelId="{A5E22234-EA37-4B1E-8071-F176131350B1}" type="presParOf" srcId="{5B55B8E9-5346-4B82-BE96-93238CB2746D}" destId="{A475C6D9-864C-4E95-864B-6DF7780B93E4}" srcOrd="8" destOrd="0" presId="urn:microsoft.com/office/officeart/2016/7/layout/RepeatingBendingProcessNew"/>
    <dgm:cxn modelId="{8EBDDAB0-0E24-459E-85A2-DBF02F20B8DC}" type="presParOf" srcId="{5B55B8E9-5346-4B82-BE96-93238CB2746D}" destId="{EFB9D25B-E61B-469C-B0FE-E3F97AA7D0C4}" srcOrd="9" destOrd="0" presId="urn:microsoft.com/office/officeart/2016/7/layout/RepeatingBendingProcessNew"/>
    <dgm:cxn modelId="{C98BEC5B-4B68-405F-9D11-9753B6B57279}" type="presParOf" srcId="{EFB9D25B-E61B-469C-B0FE-E3F97AA7D0C4}" destId="{2214962B-379C-4CFE-9E68-317173B6324D}" srcOrd="0" destOrd="0" presId="urn:microsoft.com/office/officeart/2016/7/layout/RepeatingBendingProcessNew"/>
    <dgm:cxn modelId="{38B0912F-EFD8-4E4C-8660-4EC8E8BABF12}" type="presParOf" srcId="{5B55B8E9-5346-4B82-BE96-93238CB2746D}" destId="{9D4C82A9-B65F-48FF-A52E-3ABE993CB23E}" srcOrd="10" destOrd="0" presId="urn:microsoft.com/office/officeart/2016/7/layout/RepeatingBendingProcessNew"/>
    <dgm:cxn modelId="{73632564-DB66-43CB-A55E-298CEC5EA4B3}" type="presParOf" srcId="{5B55B8E9-5346-4B82-BE96-93238CB2746D}" destId="{7082B005-3D48-4E90-94E4-376FE30DDA00}" srcOrd="11" destOrd="0" presId="urn:microsoft.com/office/officeart/2016/7/layout/RepeatingBendingProcessNew"/>
    <dgm:cxn modelId="{B610B2E9-1C6E-402E-9482-B000440C4FE1}" type="presParOf" srcId="{7082B005-3D48-4E90-94E4-376FE30DDA00}" destId="{064CD58E-5687-49E8-BC97-04447E10D7D0}" srcOrd="0" destOrd="0" presId="urn:microsoft.com/office/officeart/2016/7/layout/RepeatingBendingProcessNew"/>
    <dgm:cxn modelId="{932A85AE-4F01-49CF-BDB5-2A36ECA3CC0E}" type="presParOf" srcId="{5B55B8E9-5346-4B82-BE96-93238CB2746D}" destId="{28FB2DD3-D219-40E7-ACD1-358C304951AF}" srcOrd="12" destOrd="0" presId="urn:microsoft.com/office/officeart/2016/7/layout/RepeatingBendingProcessNew"/>
    <dgm:cxn modelId="{5B5C66E8-6418-4DC9-95CE-97516D042795}" type="presParOf" srcId="{5B55B8E9-5346-4B82-BE96-93238CB2746D}" destId="{E6E18DB6-7309-4C36-B9BA-3829DAC61ECF}" srcOrd="13" destOrd="0" presId="urn:microsoft.com/office/officeart/2016/7/layout/RepeatingBendingProcessNew"/>
    <dgm:cxn modelId="{8E4CDE08-EE43-4E2A-8F80-154515446FF2}" type="presParOf" srcId="{E6E18DB6-7309-4C36-B9BA-3829DAC61ECF}" destId="{AB4C787F-085B-43AD-82D3-B9665BE20E25}" srcOrd="0" destOrd="0" presId="urn:microsoft.com/office/officeart/2016/7/layout/RepeatingBendingProcessNew"/>
    <dgm:cxn modelId="{23BA8187-5228-40E7-B00B-8C6A47B21602}" type="presParOf" srcId="{5B55B8E9-5346-4B82-BE96-93238CB2746D}" destId="{49687931-9563-43E9-B349-599FDAD69F2A}" srcOrd="14" destOrd="0" presId="urn:microsoft.com/office/officeart/2016/7/layout/RepeatingBendingProcessNew"/>
    <dgm:cxn modelId="{D186FE87-1706-4990-BE36-FA59BC40C45F}" type="presParOf" srcId="{5B55B8E9-5346-4B82-BE96-93238CB2746D}" destId="{55DF33A0-B9B8-4FD3-8A51-08E8ED736352}" srcOrd="15" destOrd="0" presId="urn:microsoft.com/office/officeart/2016/7/layout/RepeatingBendingProcessNew"/>
    <dgm:cxn modelId="{B60D5507-E471-4A45-BCAA-EB248E94BB4A}" type="presParOf" srcId="{55DF33A0-B9B8-4FD3-8A51-08E8ED736352}" destId="{4A1AA1A1-E0B8-41D6-8231-636B5311634A}" srcOrd="0" destOrd="0" presId="urn:microsoft.com/office/officeart/2016/7/layout/RepeatingBendingProcessNew"/>
    <dgm:cxn modelId="{7A9EBA56-B3D0-4B7D-B06B-AF76D6E0C124}" type="presParOf" srcId="{5B55B8E9-5346-4B82-BE96-93238CB2746D}" destId="{C77C3B41-F5D8-4F54-BE55-4CC9E067A388}" srcOrd="16" destOrd="0" presId="urn:microsoft.com/office/officeart/2016/7/layout/RepeatingBendingProcessNew"/>
    <dgm:cxn modelId="{376E56F6-512C-44A5-B4CB-B74730F85F4E}" type="presParOf" srcId="{5B55B8E9-5346-4B82-BE96-93238CB2746D}" destId="{89AA632E-0253-4D87-9A1E-7D3C50C3D17F}" srcOrd="17" destOrd="0" presId="urn:microsoft.com/office/officeart/2016/7/layout/RepeatingBendingProcessNew"/>
    <dgm:cxn modelId="{34915DD1-97FC-4281-8D9A-FAD8309E09BD}" type="presParOf" srcId="{89AA632E-0253-4D87-9A1E-7D3C50C3D17F}" destId="{9BA16B6C-7EC1-42E7-8F07-DA095B069FCC}" srcOrd="0" destOrd="0" presId="urn:microsoft.com/office/officeart/2016/7/layout/RepeatingBendingProcessNew"/>
    <dgm:cxn modelId="{44B64D9D-5590-4FFB-A348-CC40C7D82E0A}" type="presParOf" srcId="{5B55B8E9-5346-4B82-BE96-93238CB2746D}" destId="{FFCB036A-2EA6-4BB3-94FD-8B178D246E7A}" srcOrd="18" destOrd="0" presId="urn:microsoft.com/office/officeart/2016/7/layout/RepeatingBendingProcessNew"/>
    <dgm:cxn modelId="{F46AA694-8C35-4D9F-8E25-8C72F655B8C6}" type="presParOf" srcId="{5B55B8E9-5346-4B82-BE96-93238CB2746D}" destId="{E590105C-B98A-4A43-AA88-FB88247B474B}" srcOrd="19" destOrd="0" presId="urn:microsoft.com/office/officeart/2016/7/layout/RepeatingBendingProcessNew"/>
    <dgm:cxn modelId="{98C84856-03C5-4C75-BA88-AE69C6B84B0F}" type="presParOf" srcId="{E590105C-B98A-4A43-AA88-FB88247B474B}" destId="{2455F578-8744-4AAE-8F54-AB15D1A110C6}" srcOrd="0" destOrd="0" presId="urn:microsoft.com/office/officeart/2016/7/layout/RepeatingBendingProcessNew"/>
    <dgm:cxn modelId="{17C61392-A8EE-4980-80FF-FCD9FAE3C6A3}" type="presParOf" srcId="{5B55B8E9-5346-4B82-BE96-93238CB2746D}" destId="{626883F3-C4F8-4159-B17D-99EC8807F409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669603-A0AB-4714-8A34-A3D543FDFC4A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773D3-04FF-45B3-B754-F273294FA26F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/>
            <a:t>34650 заяв (у 2022 році їх було 45500). </a:t>
          </a:r>
          <a:endParaRPr lang="en-US" sz="2700" kern="1200"/>
        </a:p>
      </dsp:txBody>
      <dsp:txXfrm>
        <a:off x="383617" y="1447754"/>
        <a:ext cx="2847502" cy="1768010"/>
      </dsp:txXfrm>
    </dsp:sp>
    <dsp:sp modelId="{480EE6EF-5A06-4ACC-B067-E63F6DD13787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8C3EEC-4657-4836-A581-346D59302E31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/>
            <a:t>Це — найменший показник за останні 10 років.</a:t>
          </a:r>
          <a:endParaRPr lang="en-US" sz="2700" kern="1200"/>
        </a:p>
      </dsp:txBody>
      <dsp:txXfrm>
        <a:off x="3998355" y="1447754"/>
        <a:ext cx="2847502" cy="1768010"/>
      </dsp:txXfrm>
    </dsp:sp>
    <dsp:sp modelId="{A81614DF-7651-4B4F-AAAE-E4AB1EA0C53F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1B13D-DAAA-443E-935D-8FCFA4253E79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/>
            <a:t>Серед них 2531 заяву подано проти      України. </a:t>
          </a:r>
          <a:endParaRPr lang="en-US" sz="2700" kern="1200"/>
        </a:p>
      </dsp:txBody>
      <dsp:txXfrm>
        <a:off x="7613092" y="1447754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3F03F-ECAC-4E1E-BE75-EE7AA00D3E8F}">
      <dsp:nvSpPr>
        <dsp:cNvPr id="0" name=""/>
        <dsp:cNvSpPr/>
      </dsp:nvSpPr>
      <dsp:spPr>
        <a:xfrm>
          <a:off x="0" y="4207"/>
          <a:ext cx="4828172" cy="10319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в України — 0,56.</a:t>
          </a:r>
          <a:endParaRPr lang="en-US" sz="4200" kern="1200"/>
        </a:p>
      </dsp:txBody>
      <dsp:txXfrm>
        <a:off x="50375" y="54582"/>
        <a:ext cx="4727422" cy="931190"/>
      </dsp:txXfrm>
    </dsp:sp>
    <dsp:sp modelId="{5333A6CF-878A-42DF-8B11-9B3A6B5AA3F4}">
      <dsp:nvSpPr>
        <dsp:cNvPr id="0" name=""/>
        <dsp:cNvSpPr/>
      </dsp:nvSpPr>
      <dsp:spPr>
        <a:xfrm>
          <a:off x="0" y="1157107"/>
          <a:ext cx="4828172" cy="1031940"/>
        </a:xfrm>
        <a:prstGeom prst="round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/>
            <a:t>у </a:t>
          </a:r>
          <a:r>
            <a:rPr lang="ru-RU" sz="4200" kern="1200" dirty="0" err="1"/>
            <a:t>Польщі</a:t>
          </a:r>
          <a:r>
            <a:rPr lang="ru-RU" sz="4200" kern="1200" dirty="0"/>
            <a:t> - 0,5, </a:t>
          </a:r>
          <a:endParaRPr lang="en-US" sz="4200" kern="1200" dirty="0"/>
        </a:p>
      </dsp:txBody>
      <dsp:txXfrm>
        <a:off x="50375" y="1207482"/>
        <a:ext cx="4727422" cy="931190"/>
      </dsp:txXfrm>
    </dsp:sp>
    <dsp:sp modelId="{38807A33-A510-4F6C-AFCD-02EFC0B45A89}">
      <dsp:nvSpPr>
        <dsp:cNvPr id="0" name=""/>
        <dsp:cNvSpPr/>
      </dsp:nvSpPr>
      <dsp:spPr>
        <a:xfrm>
          <a:off x="0" y="2310007"/>
          <a:ext cx="4828172" cy="10319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у Молдові — 2,6, </a:t>
          </a:r>
          <a:endParaRPr lang="en-US" sz="4200" kern="1200"/>
        </a:p>
      </dsp:txBody>
      <dsp:txXfrm>
        <a:off x="50375" y="2360382"/>
        <a:ext cx="4727422" cy="931190"/>
      </dsp:txXfrm>
    </dsp:sp>
    <dsp:sp modelId="{F854CCCA-B130-4DD6-8398-B72589571A4C}">
      <dsp:nvSpPr>
        <dsp:cNvPr id="0" name=""/>
        <dsp:cNvSpPr/>
      </dsp:nvSpPr>
      <dsp:spPr>
        <a:xfrm>
          <a:off x="0" y="3462907"/>
          <a:ext cx="4828172" cy="1031940"/>
        </a:xfrm>
        <a:prstGeom prst="round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у Бельгії — 1,13, </a:t>
          </a:r>
          <a:endParaRPr lang="en-US" sz="4200" kern="1200"/>
        </a:p>
      </dsp:txBody>
      <dsp:txXfrm>
        <a:off x="50375" y="3513282"/>
        <a:ext cx="4727422" cy="931190"/>
      </dsp:txXfrm>
    </dsp:sp>
    <dsp:sp modelId="{6942F88F-66E6-4BB5-95CF-0676EBA4E60D}">
      <dsp:nvSpPr>
        <dsp:cNvPr id="0" name=""/>
        <dsp:cNvSpPr/>
      </dsp:nvSpPr>
      <dsp:spPr>
        <a:xfrm>
          <a:off x="0" y="4615807"/>
          <a:ext cx="4828172" cy="10319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/>
            <a:t>у Естонії — 0,75. </a:t>
          </a:r>
          <a:endParaRPr lang="en-US" sz="4200" kern="1200"/>
        </a:p>
      </dsp:txBody>
      <dsp:txXfrm>
        <a:off x="50375" y="4666182"/>
        <a:ext cx="4727422" cy="931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255266-A8F2-4782-AB1B-4930E3DC8369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6C0EB-0F58-4BD3-A910-4C3A82B92794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i="0" kern="1200" dirty="0">
              <a:solidFill>
                <a:srgbClr val="C00000"/>
              </a:solidFill>
            </a:rPr>
            <a:t>38 260 </a:t>
          </a:r>
          <a:r>
            <a:rPr lang="ru-RU" sz="3300" b="1" i="0" kern="1200" dirty="0" err="1"/>
            <a:t>заяв</a:t>
          </a:r>
          <a:r>
            <a:rPr lang="ru-RU" sz="3300" b="1" i="0" kern="1200" dirty="0"/>
            <a:t>, з </a:t>
          </a:r>
          <a:r>
            <a:rPr lang="ru-RU" sz="3300" b="1" i="0" kern="1200" dirty="0" err="1"/>
            <a:t>яких</a:t>
          </a:r>
          <a:r>
            <a:rPr lang="ru-RU" sz="3300" b="1" i="0" kern="1200" dirty="0"/>
            <a:t> </a:t>
          </a:r>
          <a:r>
            <a:rPr lang="ru-RU" sz="3300" b="1" i="0" kern="1200" dirty="0">
              <a:solidFill>
                <a:srgbClr val="FF0000"/>
              </a:solidFill>
            </a:rPr>
            <a:t>67% </a:t>
          </a:r>
          <a:r>
            <a:rPr lang="ru-RU" sz="3300" b="0" i="0" kern="1200" dirty="0" err="1"/>
            <a:t>визнав</a:t>
          </a:r>
          <a:r>
            <a:rPr lang="ru-RU" sz="3300" b="0" i="0" kern="1200" dirty="0"/>
            <a:t> </a:t>
          </a:r>
          <a:r>
            <a:rPr lang="ru-RU" sz="3300" b="0" i="0" kern="1200" dirty="0" err="1"/>
            <a:t>неприйнятними</a:t>
          </a:r>
          <a:r>
            <a:rPr lang="ru-RU" sz="3300" b="0" i="0" kern="1200" dirty="0"/>
            <a:t>, і </a:t>
          </a:r>
          <a:r>
            <a:rPr lang="ru-RU" sz="3300" b="0" i="0" kern="1200" dirty="0" err="1"/>
            <a:t>лише</a:t>
          </a:r>
          <a:r>
            <a:rPr lang="ru-RU" sz="3300" b="0" i="0" kern="1200" dirty="0"/>
            <a:t> </a:t>
          </a:r>
          <a:r>
            <a:rPr lang="ru-RU" sz="3300" b="0" i="0" kern="1200" dirty="0" err="1"/>
            <a:t>щодо</a:t>
          </a:r>
          <a:r>
            <a:rPr lang="ru-RU" sz="3300" b="0" i="0" kern="1200" dirty="0"/>
            <a:t> </a:t>
          </a:r>
          <a:r>
            <a:rPr lang="ru-RU" sz="3300" b="1" i="0" u="sng" kern="1200" dirty="0"/>
            <a:t>18% Суд </a:t>
          </a:r>
          <a:r>
            <a:rPr lang="ru-RU" sz="3300" b="1" i="0" u="sng" kern="1200" dirty="0" err="1"/>
            <a:t>виніс</a:t>
          </a:r>
          <a:r>
            <a:rPr lang="ru-RU" sz="3300" b="1" i="0" u="sng" kern="1200" dirty="0"/>
            <a:t> </a:t>
          </a:r>
          <a:r>
            <a:rPr lang="ru-RU" sz="3300" b="1" i="0" u="sng" kern="1200" dirty="0" err="1"/>
            <a:t>рішення</a:t>
          </a:r>
          <a:r>
            <a:rPr lang="ru-RU" sz="3300" b="1" i="0" u="sng" kern="1200" dirty="0"/>
            <a:t>. </a:t>
          </a:r>
          <a:endParaRPr lang="en-US" sz="3300" b="1" u="sng" kern="1200" dirty="0"/>
        </a:p>
      </dsp:txBody>
      <dsp:txXfrm>
        <a:off x="696297" y="538547"/>
        <a:ext cx="4171627" cy="2590157"/>
      </dsp:txXfrm>
    </dsp:sp>
    <dsp:sp modelId="{83C0C0DF-F2B4-442D-AFD0-08172DA8EC55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56243-065C-40D6-8556-B77614EB7732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0" i="0" kern="1200" dirty="0" err="1"/>
            <a:t>Тобто</a:t>
          </a:r>
          <a:r>
            <a:rPr lang="ru-RU" sz="3300" b="0" i="0" kern="1200" dirty="0"/>
            <a:t> з 38 260 </a:t>
          </a:r>
          <a:r>
            <a:rPr lang="ru-RU" sz="3300" b="0" i="0" kern="1200" dirty="0" err="1"/>
            <a:t>заяв</a:t>
          </a:r>
          <a:r>
            <a:rPr lang="ru-RU" sz="3300" b="0" i="0" kern="1200" dirty="0"/>
            <a:t> </a:t>
          </a:r>
          <a:r>
            <a:rPr lang="ru-RU" sz="3300" b="0" i="0" kern="1200" dirty="0" err="1"/>
            <a:t>рішення</a:t>
          </a:r>
          <a:r>
            <a:rPr lang="ru-RU" sz="3300" b="0" i="0" kern="1200" dirty="0"/>
            <a:t> </a:t>
          </a:r>
          <a:r>
            <a:rPr lang="ru-RU" sz="3300" b="0" i="0" kern="1200" dirty="0" err="1"/>
            <a:t>винесено</a:t>
          </a:r>
          <a:r>
            <a:rPr lang="ru-RU" sz="3300" b="0" i="0" kern="1200" dirty="0"/>
            <a:t> за 6931 </a:t>
          </a:r>
          <a:r>
            <a:rPr lang="ru-RU" sz="3300" b="0" i="0" kern="1200" dirty="0" err="1"/>
            <a:t>заявам</a:t>
          </a:r>
          <a:r>
            <a:rPr lang="ru-RU" sz="3300" b="0" i="0" kern="1200" dirty="0"/>
            <a:t>.</a:t>
          </a:r>
          <a:endParaRPr lang="en-US" sz="3300" kern="1200" dirty="0"/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58D80-5E44-478E-A39F-498FD687359E}">
      <dsp:nvSpPr>
        <dsp:cNvPr id="0" name=""/>
        <dsp:cNvSpPr/>
      </dsp:nvSpPr>
      <dsp:spPr>
        <a:xfrm>
          <a:off x="0" y="0"/>
          <a:ext cx="10137548" cy="14631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i="0" kern="1200" dirty="0" err="1"/>
            <a:t>Тобто</a:t>
          </a:r>
          <a:r>
            <a:rPr lang="ru-RU" sz="2000" b="0" i="0" kern="1200" dirty="0"/>
            <a:t> </a:t>
          </a:r>
          <a:r>
            <a:rPr lang="ru-RU" sz="2000" b="0" i="0" kern="1200" dirty="0" err="1"/>
            <a:t>рівень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відмов</a:t>
          </a:r>
          <a:r>
            <a:rPr lang="ru-RU" sz="2000" b="0" i="0" kern="1200" dirty="0"/>
            <a:t> уже </a:t>
          </a:r>
          <a:r>
            <a:rPr lang="ru-RU" sz="2000" b="0" i="0" kern="1200" dirty="0" err="1"/>
            <a:t>традиційно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високий</a:t>
          </a:r>
          <a:r>
            <a:rPr lang="ru-RU" sz="2000" b="0" i="0" kern="1200" dirty="0"/>
            <a:t>. </a:t>
          </a:r>
          <a:endParaRPr lang="en-US" sz="2000" kern="1200" dirty="0"/>
        </a:p>
      </dsp:txBody>
      <dsp:txXfrm>
        <a:off x="42855" y="42855"/>
        <a:ext cx="8558665" cy="1377468"/>
      </dsp:txXfrm>
    </dsp:sp>
    <dsp:sp modelId="{F5A01DFA-D34F-47E7-B3C6-C31072E735BE}">
      <dsp:nvSpPr>
        <dsp:cNvPr id="0" name=""/>
        <dsp:cNvSpPr/>
      </dsp:nvSpPr>
      <dsp:spPr>
        <a:xfrm>
          <a:off x="894489" y="1707041"/>
          <a:ext cx="10137548" cy="1463178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Причина в тому, </a:t>
          </a:r>
          <a:r>
            <a:rPr lang="ru-RU" sz="1800" b="0" i="0" kern="1200" dirty="0" err="1"/>
            <a:t>що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більшість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заяв</a:t>
          </a:r>
          <a:r>
            <a:rPr lang="ru-RU" sz="1800" b="0" i="0" kern="1200" dirty="0"/>
            <a:t> не </a:t>
          </a:r>
          <a:r>
            <a:rPr lang="ru-RU" sz="1800" b="0" i="0" kern="1200" dirty="0" err="1"/>
            <a:t>відповідають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критеріям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прийнятності</a:t>
          </a:r>
          <a:r>
            <a:rPr lang="ru-RU" sz="1800" b="0" i="0" kern="1200" dirty="0"/>
            <a:t> суду: порушено </a:t>
          </a:r>
          <a:r>
            <a:rPr lang="ru-RU" sz="1800" b="0" i="0" kern="1200" dirty="0" err="1"/>
            <a:t>шестимісячний</a:t>
          </a:r>
          <a:r>
            <a:rPr lang="ru-RU" sz="1800" b="0" i="0" kern="1200" dirty="0"/>
            <a:t> строк </a:t>
          </a:r>
          <a:r>
            <a:rPr lang="ru-RU" sz="1800" b="0" i="0" kern="1200" dirty="0" err="1"/>
            <a:t>подання</a:t>
          </a:r>
          <a:r>
            <a:rPr lang="ru-RU" sz="1800" b="0" i="0" kern="1200" dirty="0"/>
            <a:t> заяви до Суду, </a:t>
          </a:r>
          <a:r>
            <a:rPr lang="ru-RU" sz="1800" b="0" i="0" kern="1200" dirty="0" err="1"/>
            <a:t>заявник</a:t>
          </a:r>
          <a:r>
            <a:rPr lang="ru-RU" sz="1800" b="0" i="0" kern="1200" dirty="0"/>
            <a:t> не </a:t>
          </a:r>
          <a:r>
            <a:rPr lang="ru-RU" sz="1800" b="0" i="0" kern="1200" dirty="0" err="1"/>
            <a:t>вичерпав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національних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засобів</a:t>
          </a:r>
          <a:r>
            <a:rPr lang="ru-RU" sz="1800" b="0" i="0" kern="1200" dirty="0"/>
            <a:t> правового </a:t>
          </a:r>
          <a:r>
            <a:rPr lang="ru-RU" sz="1800" b="0" i="0" kern="1200" dirty="0" err="1"/>
            <a:t>захисту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або</a:t>
          </a:r>
          <a:r>
            <a:rPr lang="ru-RU" sz="1800" b="0" i="0" kern="1200" dirty="0"/>
            <a:t> ж не </a:t>
          </a:r>
          <a:r>
            <a:rPr lang="ru-RU" sz="1800" b="0" i="0" kern="1200" dirty="0" err="1"/>
            <a:t>обґрунтував</a:t>
          </a:r>
          <a:r>
            <a:rPr lang="ru-RU" sz="1800" b="0" i="0" kern="1200" dirty="0"/>
            <a:t> яке </a:t>
          </a:r>
          <a:r>
            <a:rPr lang="ru-RU" sz="1800" b="0" i="0" kern="1200" dirty="0" err="1"/>
            <a:t>саме</a:t>
          </a:r>
          <a:r>
            <a:rPr lang="ru-RU" sz="1800" b="0" i="0" kern="1200" dirty="0"/>
            <a:t> право, </a:t>
          </a:r>
          <a:r>
            <a:rPr lang="ru-RU" sz="1800" b="0" i="0" kern="1200" dirty="0" err="1"/>
            <a:t>передбачене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Конвенцією</a:t>
          </a:r>
          <a:r>
            <a:rPr lang="ru-RU" sz="1800" b="0" i="0" kern="1200" dirty="0"/>
            <a:t>, у </a:t>
          </a:r>
          <a:r>
            <a:rPr lang="ru-RU" sz="1800" b="0" i="0" kern="1200" dirty="0" err="1"/>
            <a:t>який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саме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спосіб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порушене</a:t>
          </a:r>
          <a:r>
            <a:rPr lang="ru-RU" sz="1800" b="0" i="0" kern="1200" dirty="0"/>
            <a:t> державою. </a:t>
          </a:r>
          <a:endParaRPr lang="en-US" sz="1800" kern="1200" dirty="0"/>
        </a:p>
      </dsp:txBody>
      <dsp:txXfrm>
        <a:off x="937344" y="1749896"/>
        <a:ext cx="8206283" cy="1377468"/>
      </dsp:txXfrm>
    </dsp:sp>
    <dsp:sp modelId="{4A8A8562-5114-4B21-A736-DF0DE2BF6B75}">
      <dsp:nvSpPr>
        <dsp:cNvPr id="0" name=""/>
        <dsp:cNvSpPr/>
      </dsp:nvSpPr>
      <dsp:spPr>
        <a:xfrm>
          <a:off x="1788979" y="3414082"/>
          <a:ext cx="10137548" cy="1463178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b="0" i="0" kern="1200" dirty="0"/>
            <a:t>Суд </a:t>
          </a:r>
          <a:r>
            <a:rPr lang="ru-RU" sz="2700" b="0" i="0" kern="1200" dirty="0" err="1"/>
            <a:t>навіть</a:t>
          </a:r>
          <a:r>
            <a:rPr lang="ru-RU" sz="2700" b="0" i="0" kern="1200" dirty="0"/>
            <a:t> </a:t>
          </a:r>
          <a:r>
            <a:rPr lang="ru-RU" sz="2700" b="0" i="0" kern="1200" dirty="0" err="1"/>
            <a:t>підготував</a:t>
          </a:r>
          <a:r>
            <a:rPr lang="ru-RU" sz="2700" b="0" i="0" kern="1200" dirty="0"/>
            <a:t> </a:t>
          </a:r>
          <a:r>
            <a:rPr lang="ru-RU" sz="2700" b="0" i="0" kern="1200" dirty="0" err="1"/>
            <a:t>спеціальний</a:t>
          </a:r>
          <a:r>
            <a:rPr lang="ru-RU" sz="2700" b="0" i="0" kern="1200" dirty="0"/>
            <a:t> </a:t>
          </a:r>
          <a:r>
            <a:rPr lang="ru-RU" sz="2700" b="1" i="0" kern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Практичний</a:t>
          </a:r>
          <a:r>
            <a:rPr lang="ru-RU" sz="2700" b="1" i="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ru-RU" sz="2700" b="1" i="0" kern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посібник</a:t>
          </a:r>
          <a:r>
            <a:rPr lang="ru-RU" sz="2700" b="1" i="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ru-RU" sz="2700" b="1" i="0" kern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щодо</a:t>
          </a:r>
          <a:r>
            <a:rPr lang="ru-RU" sz="2700" b="1" i="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ru-RU" sz="2700" b="1" i="0" kern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прийнятності</a:t>
          </a:r>
          <a:r>
            <a:rPr lang="ru-RU" sz="2700" b="1" i="0" kern="1200" dirty="0">
              <a:solidFill>
                <a:schemeClr val="accent3">
                  <a:lumMod val="20000"/>
                  <a:lumOff val="80000"/>
                </a:schemeClr>
              </a:solidFill>
            </a:rPr>
            <a:t> </a:t>
          </a:r>
          <a:r>
            <a:rPr lang="ru-RU" sz="2700" b="1" i="0" kern="1200" dirty="0" err="1">
              <a:solidFill>
                <a:schemeClr val="accent3">
                  <a:lumMod val="20000"/>
                  <a:lumOff val="80000"/>
                </a:schemeClr>
              </a:solidFill>
            </a:rPr>
            <a:t>заяв</a:t>
          </a:r>
          <a:r>
            <a:rPr lang="ru-RU" sz="2700" b="0" i="0" kern="1200" dirty="0"/>
            <a:t>, </a:t>
          </a:r>
          <a:r>
            <a:rPr lang="ru-RU" sz="2700" b="0" i="0" kern="1200" dirty="0" err="1"/>
            <a:t>покликаний</a:t>
          </a:r>
          <a:r>
            <a:rPr lang="ru-RU" sz="2700" b="0" i="0" kern="1200" dirty="0"/>
            <a:t> </a:t>
          </a:r>
          <a:r>
            <a:rPr lang="ru-RU" sz="2700" b="0" i="0" kern="1200" dirty="0" err="1"/>
            <a:t>допомогти</a:t>
          </a:r>
          <a:r>
            <a:rPr lang="ru-RU" sz="2700" b="0" i="0" kern="1200" dirty="0"/>
            <a:t> </a:t>
          </a:r>
          <a:r>
            <a:rPr lang="ru-RU" sz="2700" b="0" i="0" kern="1200" dirty="0" err="1"/>
            <a:t>заявникам</a:t>
          </a:r>
          <a:r>
            <a:rPr lang="ru-RU" sz="2700" b="0" i="0" kern="1200" dirty="0"/>
            <a:t> (є в </a:t>
          </a:r>
          <a:r>
            <a:rPr lang="ru-RU" sz="2700" b="0" i="0" kern="1200" dirty="0" err="1"/>
            <a:t>системі</a:t>
          </a:r>
          <a:r>
            <a:rPr lang="ru-RU" sz="2700" b="0" i="0" kern="1200" dirty="0"/>
            <a:t> </a:t>
          </a:r>
          <a:r>
            <a:rPr lang="pl-PL" sz="2700" b="0" i="0" kern="1200" dirty="0" err="1"/>
            <a:t>Moodle</a:t>
          </a:r>
          <a:r>
            <a:rPr lang="ru-RU" sz="2700" b="0" i="0" kern="1200" dirty="0"/>
            <a:t>).</a:t>
          </a:r>
          <a:endParaRPr lang="en-US" sz="2700" kern="1200" dirty="0"/>
        </a:p>
      </dsp:txBody>
      <dsp:txXfrm>
        <a:off x="1831834" y="3456937"/>
        <a:ext cx="8206283" cy="1377468"/>
      </dsp:txXfrm>
    </dsp:sp>
    <dsp:sp modelId="{09FFF600-CC73-4A74-B61C-975BA4203440}">
      <dsp:nvSpPr>
        <dsp:cNvPr id="0" name=""/>
        <dsp:cNvSpPr/>
      </dsp:nvSpPr>
      <dsp:spPr>
        <a:xfrm>
          <a:off x="9186483" y="1109576"/>
          <a:ext cx="951065" cy="9510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00473" y="1109576"/>
        <a:ext cx="523085" cy="715676"/>
      </dsp:txXfrm>
    </dsp:sp>
    <dsp:sp modelId="{BF945C72-8530-484D-8151-84C461B912C8}">
      <dsp:nvSpPr>
        <dsp:cNvPr id="0" name=""/>
        <dsp:cNvSpPr/>
      </dsp:nvSpPr>
      <dsp:spPr>
        <a:xfrm>
          <a:off x="10080972" y="2806863"/>
          <a:ext cx="951065" cy="95106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294962" y="2806863"/>
        <a:ext cx="523085" cy="7156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486036-78E1-477B-A58E-0FBB5BDCF03C}">
      <dsp:nvSpPr>
        <dsp:cNvPr id="0" name=""/>
        <dsp:cNvSpPr/>
      </dsp:nvSpPr>
      <dsp:spPr>
        <a:xfrm>
          <a:off x="0" y="229276"/>
          <a:ext cx="9820409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/>
            <a:t>За 6931 заявами у 2023 році винесено 1014 рішень — частину заяв об’єднали через схожість їхнього предмета. </a:t>
          </a:r>
          <a:endParaRPr lang="en-US" sz="2800" kern="1200"/>
        </a:p>
      </dsp:txBody>
      <dsp:txXfrm>
        <a:off x="54373" y="283649"/>
        <a:ext cx="9711663" cy="1005094"/>
      </dsp:txXfrm>
    </dsp:sp>
    <dsp:sp modelId="{CA21D485-3196-41E6-B1C0-01CA0135631A}">
      <dsp:nvSpPr>
        <dsp:cNvPr id="0" name=""/>
        <dsp:cNvSpPr/>
      </dsp:nvSpPr>
      <dsp:spPr>
        <a:xfrm>
          <a:off x="0" y="1423756"/>
          <a:ext cx="9820409" cy="111384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i="0" kern="1200" dirty="0"/>
            <a:t>У справах </a:t>
          </a:r>
          <a:r>
            <a:rPr lang="ru-RU" sz="2400" b="1" i="0" kern="1200" dirty="0" err="1"/>
            <a:t>проти</a:t>
          </a:r>
          <a:r>
            <a:rPr lang="ru-RU" sz="2400" b="1" i="0" kern="1200" dirty="0"/>
            <a:t> </a:t>
          </a:r>
          <a:r>
            <a:rPr lang="ru-RU" sz="2400" b="1" i="0" kern="1200" dirty="0" err="1"/>
            <a:t>України</a:t>
          </a:r>
          <a:r>
            <a:rPr lang="ru-RU" sz="2400" b="1" i="0" kern="1200" dirty="0"/>
            <a:t> </a:t>
          </a:r>
          <a:r>
            <a:rPr lang="ru-RU" sz="2400" b="1" i="0" kern="1200" dirty="0" err="1"/>
            <a:t>винесено</a:t>
          </a:r>
          <a:r>
            <a:rPr lang="ru-RU" sz="2400" b="1" i="0" kern="1200" dirty="0"/>
            <a:t> 130 </a:t>
          </a:r>
          <a:r>
            <a:rPr lang="ru-RU" sz="2400" b="1" i="0" kern="1200" dirty="0" err="1"/>
            <a:t>рішень</a:t>
          </a:r>
          <a:r>
            <a:rPr lang="ru-RU" sz="2400" b="1" i="0" kern="1200" dirty="0"/>
            <a:t>, </a:t>
          </a:r>
          <a:r>
            <a:rPr lang="ru-RU" sz="2700" b="0" i="0" kern="1200" dirty="0"/>
            <a:t>з </a:t>
          </a:r>
          <a:r>
            <a:rPr lang="ru-RU" sz="2700" b="0" i="0" kern="1200" dirty="0" err="1"/>
            <a:t>яких</a:t>
          </a:r>
          <a:r>
            <a:rPr lang="ru-RU" sz="2700" b="0" i="0" kern="1200" dirty="0"/>
            <a:t> у 123 Суд </a:t>
          </a:r>
          <a:r>
            <a:rPr lang="ru-RU" sz="2700" b="0" i="0" kern="1200" dirty="0" err="1"/>
            <a:t>визнав</a:t>
          </a:r>
          <a:r>
            <a:rPr lang="ru-RU" sz="2700" b="0" i="0" kern="1200" dirty="0"/>
            <a:t> </a:t>
          </a:r>
          <a:r>
            <a:rPr lang="ru-RU" sz="2700" b="0" i="0" kern="1200" dirty="0" err="1"/>
            <a:t>щонайменше</a:t>
          </a:r>
          <a:r>
            <a:rPr lang="ru-RU" sz="2700" b="0" i="0" kern="1200" dirty="0"/>
            <a:t> </a:t>
          </a:r>
          <a:r>
            <a:rPr lang="ru-RU" sz="2700" b="0" i="0" kern="1200" dirty="0" err="1"/>
            <a:t>одне</a:t>
          </a:r>
          <a:r>
            <a:rPr lang="ru-RU" sz="2700" b="0" i="0" kern="1200" dirty="0"/>
            <a:t> </a:t>
          </a:r>
          <a:r>
            <a:rPr lang="ru-RU" sz="2700" b="0" i="0" kern="1200" dirty="0" err="1"/>
            <a:t>порушення</a:t>
          </a:r>
          <a:r>
            <a:rPr lang="ru-RU" sz="2700" b="0" i="0" kern="1200" dirty="0"/>
            <a:t> </a:t>
          </a:r>
          <a:r>
            <a:rPr lang="ru-RU" sz="2700" b="0" i="0" kern="1200" dirty="0" err="1"/>
            <a:t>статті</a:t>
          </a:r>
          <a:r>
            <a:rPr lang="ru-RU" sz="2700" b="0" i="0" kern="1200" dirty="0"/>
            <a:t> </a:t>
          </a:r>
          <a:r>
            <a:rPr lang="ru-RU" sz="2700" b="0" i="0" kern="1200" dirty="0" err="1"/>
            <a:t>Конвенції</a:t>
          </a:r>
          <a:r>
            <a:rPr lang="ru-RU" sz="2700" b="0" i="0" kern="1200" dirty="0"/>
            <a:t>. </a:t>
          </a:r>
          <a:endParaRPr lang="en-US" sz="2700" kern="1200" dirty="0"/>
        </a:p>
      </dsp:txBody>
      <dsp:txXfrm>
        <a:off x="54373" y="1478129"/>
        <a:ext cx="9711663" cy="1005094"/>
      </dsp:txXfrm>
    </dsp:sp>
    <dsp:sp modelId="{19502265-ABAA-4753-9C19-363D4CC7FDD1}">
      <dsp:nvSpPr>
        <dsp:cNvPr id="0" name=""/>
        <dsp:cNvSpPr/>
      </dsp:nvSpPr>
      <dsp:spPr>
        <a:xfrm>
          <a:off x="0" y="2618236"/>
          <a:ext cx="9820409" cy="111384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/>
            <a:t>За кількістю таких рішень ми стали другими серед усіх країн-членів Конвенції. </a:t>
          </a:r>
          <a:endParaRPr lang="en-US" sz="2800" kern="1200"/>
        </a:p>
      </dsp:txBody>
      <dsp:txXfrm>
        <a:off x="54373" y="2672609"/>
        <a:ext cx="9711663" cy="1005094"/>
      </dsp:txXfrm>
    </dsp:sp>
    <dsp:sp modelId="{CC61CEB3-E130-4FFE-9C16-3132275675B8}">
      <dsp:nvSpPr>
        <dsp:cNvPr id="0" name=""/>
        <dsp:cNvSpPr/>
      </dsp:nvSpPr>
      <dsp:spPr>
        <a:xfrm>
          <a:off x="0" y="3812716"/>
          <a:ext cx="9820409" cy="11138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/>
            <a:t>При цьому в одному рішенні може бути зафіксовано порушення одразу кількох статей Конвенції.</a:t>
          </a:r>
          <a:endParaRPr lang="en-US" sz="2800" kern="1200"/>
        </a:p>
      </dsp:txBody>
      <dsp:txXfrm>
        <a:off x="54373" y="3867089"/>
        <a:ext cx="9711663" cy="10050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1414E-2DBC-4600-A621-64A22832FC34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4C3EC-17E6-4245-8692-8B2B0B5597E7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/>
            <a:t>Перше місце за кількістю винесених рішень у російської федерації: їх 217. </a:t>
          </a:r>
          <a:endParaRPr lang="en-US" sz="2400" kern="1200" dirty="0"/>
        </a:p>
      </dsp:txBody>
      <dsp:txXfrm>
        <a:off x="0" y="531"/>
        <a:ext cx="10515600" cy="870055"/>
      </dsp:txXfrm>
    </dsp:sp>
    <dsp:sp modelId="{9313C124-931A-4FA7-B668-51E328A73AD0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4F2AAA-A1E6-4CDE-B53C-121226D31746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/>
            <a:t>Друге місце – Україна (130 рішень),</a:t>
          </a:r>
          <a:endParaRPr lang="en-US" sz="2400" kern="1200" dirty="0"/>
        </a:p>
      </dsp:txBody>
      <dsp:txXfrm>
        <a:off x="0" y="870586"/>
        <a:ext cx="10515600" cy="870055"/>
      </dsp:txXfrm>
    </dsp:sp>
    <dsp:sp modelId="{CC7411C8-F4BE-4C94-B239-8AB40310A2C3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D841D-B69D-4C1A-801A-F347890F1F18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/>
            <a:t>Третє місце за кількістю винесених рішень посідає Туреччина (78 рішень), </a:t>
          </a:r>
          <a:endParaRPr lang="en-US" sz="2400" kern="1200"/>
        </a:p>
      </dsp:txBody>
      <dsp:txXfrm>
        <a:off x="0" y="1740641"/>
        <a:ext cx="10515600" cy="870055"/>
      </dsp:txXfrm>
    </dsp:sp>
    <dsp:sp modelId="{84435C28-1523-4E82-ADA0-D9DCDB32C765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7CFB4-EC33-4C13-A3C2-C84F8426A91E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 dirty="0"/>
            <a:t>Четверте — Румунія (74 рішення), </a:t>
          </a:r>
          <a:endParaRPr lang="en-US" sz="2400" kern="1200" dirty="0"/>
        </a:p>
      </dsp:txBody>
      <dsp:txXfrm>
        <a:off x="0" y="2610696"/>
        <a:ext cx="10515600" cy="870055"/>
      </dsp:txXfrm>
    </dsp:sp>
    <dsp:sp modelId="{13FB0F8B-322A-4C6E-990F-4F28411CDC02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09020-AFA2-4C01-868E-7881E0FD2D8D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i="0" kern="1200"/>
            <a:t>п’яте — Італія (52 рішення).</a:t>
          </a:r>
          <a:endParaRPr lang="en-US" sz="2400" kern="1200"/>
        </a:p>
      </dsp:txBody>
      <dsp:txXfrm>
        <a:off x="0" y="3480751"/>
        <a:ext cx="10515600" cy="8700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42F29-5C7C-443B-984E-4B619A459834}">
      <dsp:nvSpPr>
        <dsp:cNvPr id="0" name=""/>
        <dsp:cNvSpPr/>
      </dsp:nvSpPr>
      <dsp:spPr>
        <a:xfrm>
          <a:off x="2490092" y="837615"/>
          <a:ext cx="542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000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6777" y="880472"/>
        <a:ext cx="28630" cy="5726"/>
      </dsp:txXfrm>
    </dsp:sp>
    <dsp:sp modelId="{252001B6-9F6E-46A4-8598-D30A4F18C5D3}">
      <dsp:nvSpPr>
        <dsp:cNvPr id="0" name=""/>
        <dsp:cNvSpPr/>
      </dsp:nvSpPr>
      <dsp:spPr>
        <a:xfrm>
          <a:off x="2324" y="136465"/>
          <a:ext cx="2489568" cy="14937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7 порушень статті 2 Конвенції (в частині позбавлення права на життя та відсутності ефективного розслідування);</a:t>
          </a:r>
          <a:endParaRPr lang="en-US" sz="1200" kern="1200"/>
        </a:p>
      </dsp:txBody>
      <dsp:txXfrm>
        <a:off x="2324" y="136465"/>
        <a:ext cx="2489568" cy="1493740"/>
      </dsp:txXfrm>
    </dsp:sp>
    <dsp:sp modelId="{1B45331B-F77F-4C29-8CB3-C91F24319D3D}">
      <dsp:nvSpPr>
        <dsp:cNvPr id="0" name=""/>
        <dsp:cNvSpPr/>
      </dsp:nvSpPr>
      <dsp:spPr>
        <a:xfrm>
          <a:off x="5552261" y="837615"/>
          <a:ext cx="542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000" y="45720"/>
              </a:lnTo>
            </a:path>
          </a:pathLst>
        </a:custGeom>
        <a:noFill/>
        <a:ln w="12700" cap="flat" cmpd="sng" algn="ctr">
          <a:solidFill>
            <a:schemeClr val="accent2">
              <a:hueOff val="715957"/>
              <a:satOff val="-2055"/>
              <a:lumOff val="-32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8946" y="880472"/>
        <a:ext cx="28630" cy="5726"/>
      </dsp:txXfrm>
    </dsp:sp>
    <dsp:sp modelId="{076EAF82-01D7-4805-BF18-112760D32C2B}">
      <dsp:nvSpPr>
        <dsp:cNvPr id="0" name=""/>
        <dsp:cNvSpPr/>
      </dsp:nvSpPr>
      <dsp:spPr>
        <a:xfrm>
          <a:off x="3064493" y="136465"/>
          <a:ext cx="2489568" cy="1493740"/>
        </a:xfrm>
        <a:prstGeom prst="rect">
          <a:avLst/>
        </a:prstGeom>
        <a:solidFill>
          <a:schemeClr val="accent2">
            <a:hueOff val="644361"/>
            <a:satOff val="-1849"/>
            <a:lumOff val="-2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50 порушень статті 3 Конвенції (в частині відсутності ефективного розслідування та нелюдського, такого, що принижує гідність, поводження);</a:t>
          </a:r>
          <a:endParaRPr lang="en-US" sz="1200" kern="1200"/>
        </a:p>
      </dsp:txBody>
      <dsp:txXfrm>
        <a:off x="3064493" y="136465"/>
        <a:ext cx="2489568" cy="1493740"/>
      </dsp:txXfrm>
    </dsp:sp>
    <dsp:sp modelId="{F56760EE-5246-4CA4-BF8B-D58A9E145CA0}">
      <dsp:nvSpPr>
        <dsp:cNvPr id="0" name=""/>
        <dsp:cNvSpPr/>
      </dsp:nvSpPr>
      <dsp:spPr>
        <a:xfrm>
          <a:off x="8614429" y="837615"/>
          <a:ext cx="542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000" y="45720"/>
              </a:lnTo>
            </a:path>
          </a:pathLst>
        </a:custGeom>
        <a:noFill/>
        <a:ln w="12700" cap="flat" cmpd="sng" algn="ctr">
          <a:solidFill>
            <a:schemeClr val="accent2">
              <a:hueOff val="1431914"/>
              <a:satOff val="-4110"/>
              <a:lumOff val="-65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71115" y="880472"/>
        <a:ext cx="28630" cy="5726"/>
      </dsp:txXfrm>
    </dsp:sp>
    <dsp:sp modelId="{81D90256-F263-4956-A92F-B58E3F042D95}">
      <dsp:nvSpPr>
        <dsp:cNvPr id="0" name=""/>
        <dsp:cNvSpPr/>
      </dsp:nvSpPr>
      <dsp:spPr>
        <a:xfrm>
          <a:off x="6126661" y="136465"/>
          <a:ext cx="2489568" cy="1493740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77 порушень статті 5 Конвенції (право на свободу та особисту недоторканність);</a:t>
          </a:r>
          <a:endParaRPr lang="en-US" sz="1200" kern="1200"/>
        </a:p>
      </dsp:txBody>
      <dsp:txXfrm>
        <a:off x="6126661" y="136465"/>
        <a:ext cx="2489568" cy="1493740"/>
      </dsp:txXfrm>
    </dsp:sp>
    <dsp:sp modelId="{D860C7E1-3765-4C00-99A9-E2B6705C53BE}">
      <dsp:nvSpPr>
        <dsp:cNvPr id="0" name=""/>
        <dsp:cNvSpPr/>
      </dsp:nvSpPr>
      <dsp:spPr>
        <a:xfrm>
          <a:off x="1247108" y="1628406"/>
          <a:ext cx="9186506" cy="542000"/>
        </a:xfrm>
        <a:custGeom>
          <a:avLst/>
          <a:gdLst/>
          <a:ahLst/>
          <a:cxnLst/>
          <a:rect l="0" t="0" r="0" b="0"/>
          <a:pathLst>
            <a:path>
              <a:moveTo>
                <a:pt x="9186506" y="0"/>
              </a:moveTo>
              <a:lnTo>
                <a:pt x="9186506" y="288100"/>
              </a:lnTo>
              <a:lnTo>
                <a:pt x="0" y="288100"/>
              </a:lnTo>
              <a:lnTo>
                <a:pt x="0" y="542000"/>
              </a:lnTo>
            </a:path>
          </a:pathLst>
        </a:custGeom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10253" y="1896543"/>
        <a:ext cx="460216" cy="5726"/>
      </dsp:txXfrm>
    </dsp:sp>
    <dsp:sp modelId="{79E38FCD-1317-4F7A-BDD4-2CB3E25A19BE}">
      <dsp:nvSpPr>
        <dsp:cNvPr id="0" name=""/>
        <dsp:cNvSpPr/>
      </dsp:nvSpPr>
      <dsp:spPr>
        <a:xfrm>
          <a:off x="9188830" y="136465"/>
          <a:ext cx="2489568" cy="1493740"/>
        </a:xfrm>
        <a:prstGeom prst="rect">
          <a:avLst/>
        </a:prstGeom>
        <a:solidFill>
          <a:schemeClr val="accent2">
            <a:hueOff val="1933084"/>
            <a:satOff val="-5548"/>
            <a:lumOff val="-8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50 порушень статті 6 Конвенції (в частині права на справедливий суд та надмірної тривалості провадження);</a:t>
          </a:r>
          <a:endParaRPr lang="en-US" sz="1200" kern="1200"/>
        </a:p>
      </dsp:txBody>
      <dsp:txXfrm>
        <a:off x="9188830" y="136465"/>
        <a:ext cx="2489568" cy="1493740"/>
      </dsp:txXfrm>
    </dsp:sp>
    <dsp:sp modelId="{EFB9D25B-E61B-469C-B0FE-E3F97AA7D0C4}">
      <dsp:nvSpPr>
        <dsp:cNvPr id="0" name=""/>
        <dsp:cNvSpPr/>
      </dsp:nvSpPr>
      <dsp:spPr>
        <a:xfrm>
          <a:off x="2490092" y="2903957"/>
          <a:ext cx="542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000" y="45720"/>
              </a:lnTo>
            </a:path>
          </a:pathLst>
        </a:custGeom>
        <a:noFill/>
        <a:ln w="12700" cap="flat" cmpd="sng" algn="ctr">
          <a:solidFill>
            <a:schemeClr val="accent2">
              <a:hueOff val="2863828"/>
              <a:satOff val="-8219"/>
              <a:lumOff val="-1316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6777" y="2946814"/>
        <a:ext cx="28630" cy="5726"/>
      </dsp:txXfrm>
    </dsp:sp>
    <dsp:sp modelId="{A475C6D9-864C-4E95-864B-6DF7780B93E4}">
      <dsp:nvSpPr>
        <dsp:cNvPr id="0" name=""/>
        <dsp:cNvSpPr/>
      </dsp:nvSpPr>
      <dsp:spPr>
        <a:xfrm>
          <a:off x="2324" y="2202807"/>
          <a:ext cx="2489568" cy="1493740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13 порушень статті 8 Конвенції (право на повагу до приватного і сімейного життя);</a:t>
          </a:r>
          <a:endParaRPr lang="en-US" sz="1200" kern="1200"/>
        </a:p>
      </dsp:txBody>
      <dsp:txXfrm>
        <a:off x="2324" y="2202807"/>
        <a:ext cx="2489568" cy="1493740"/>
      </dsp:txXfrm>
    </dsp:sp>
    <dsp:sp modelId="{7082B005-3D48-4E90-94E4-376FE30DDA00}">
      <dsp:nvSpPr>
        <dsp:cNvPr id="0" name=""/>
        <dsp:cNvSpPr/>
      </dsp:nvSpPr>
      <dsp:spPr>
        <a:xfrm>
          <a:off x="5552261" y="2903957"/>
          <a:ext cx="542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000" y="45720"/>
              </a:lnTo>
            </a:path>
          </a:pathLst>
        </a:custGeom>
        <a:noFill/>
        <a:ln w="12700" cap="flat" cmpd="sng" algn="ctr">
          <a:solidFill>
            <a:schemeClr val="accent2">
              <a:hueOff val="3579786"/>
              <a:satOff val="-10274"/>
              <a:lumOff val="-1644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8946" y="2946814"/>
        <a:ext cx="28630" cy="5726"/>
      </dsp:txXfrm>
    </dsp:sp>
    <dsp:sp modelId="{9D4C82A9-B65F-48FF-A52E-3ABE993CB23E}">
      <dsp:nvSpPr>
        <dsp:cNvPr id="0" name=""/>
        <dsp:cNvSpPr/>
      </dsp:nvSpPr>
      <dsp:spPr>
        <a:xfrm>
          <a:off x="3064493" y="2202807"/>
          <a:ext cx="2489568" cy="1493740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5 порушень статті 10 Конвенції (свобода вираження поглядів);</a:t>
          </a:r>
          <a:endParaRPr lang="en-US" sz="1200" kern="1200"/>
        </a:p>
      </dsp:txBody>
      <dsp:txXfrm>
        <a:off x="3064493" y="2202807"/>
        <a:ext cx="2489568" cy="1493740"/>
      </dsp:txXfrm>
    </dsp:sp>
    <dsp:sp modelId="{E6E18DB6-7309-4C36-B9BA-3829DAC61ECF}">
      <dsp:nvSpPr>
        <dsp:cNvPr id="0" name=""/>
        <dsp:cNvSpPr/>
      </dsp:nvSpPr>
      <dsp:spPr>
        <a:xfrm>
          <a:off x="8614429" y="2903957"/>
          <a:ext cx="542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000" y="45720"/>
              </a:lnTo>
            </a:path>
          </a:pathLst>
        </a:custGeom>
        <a:noFill/>
        <a:ln w="1270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71115" y="2946814"/>
        <a:ext cx="28630" cy="5726"/>
      </dsp:txXfrm>
    </dsp:sp>
    <dsp:sp modelId="{28FB2DD3-D219-40E7-ACD1-358C304951AF}">
      <dsp:nvSpPr>
        <dsp:cNvPr id="0" name=""/>
        <dsp:cNvSpPr/>
      </dsp:nvSpPr>
      <dsp:spPr>
        <a:xfrm>
          <a:off x="6126661" y="2202807"/>
          <a:ext cx="2489568" cy="1493740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1 порушення статті 11 Конвенції (свобода зібрань та об’єднань);</a:t>
          </a:r>
          <a:endParaRPr lang="en-US" sz="1200" kern="1200"/>
        </a:p>
      </dsp:txBody>
      <dsp:txXfrm>
        <a:off x="6126661" y="2202807"/>
        <a:ext cx="2489568" cy="1493740"/>
      </dsp:txXfrm>
    </dsp:sp>
    <dsp:sp modelId="{55DF33A0-B9B8-4FD3-8A51-08E8ED736352}">
      <dsp:nvSpPr>
        <dsp:cNvPr id="0" name=""/>
        <dsp:cNvSpPr/>
      </dsp:nvSpPr>
      <dsp:spPr>
        <a:xfrm>
          <a:off x="1247108" y="3694747"/>
          <a:ext cx="9186506" cy="542000"/>
        </a:xfrm>
        <a:custGeom>
          <a:avLst/>
          <a:gdLst/>
          <a:ahLst/>
          <a:cxnLst/>
          <a:rect l="0" t="0" r="0" b="0"/>
          <a:pathLst>
            <a:path>
              <a:moveTo>
                <a:pt x="9186506" y="0"/>
              </a:moveTo>
              <a:lnTo>
                <a:pt x="9186506" y="288100"/>
              </a:lnTo>
              <a:lnTo>
                <a:pt x="0" y="288100"/>
              </a:lnTo>
              <a:lnTo>
                <a:pt x="0" y="542000"/>
              </a:lnTo>
            </a:path>
          </a:pathLst>
        </a:custGeom>
        <a:noFill/>
        <a:ln w="12700" cap="flat" cmpd="sng" algn="ctr">
          <a:solidFill>
            <a:schemeClr val="accent2">
              <a:hueOff val="5011700"/>
              <a:satOff val="-14383"/>
              <a:lumOff val="-2302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10253" y="3962885"/>
        <a:ext cx="460216" cy="5726"/>
      </dsp:txXfrm>
    </dsp:sp>
    <dsp:sp modelId="{49687931-9563-43E9-B349-599FDAD69F2A}">
      <dsp:nvSpPr>
        <dsp:cNvPr id="0" name=""/>
        <dsp:cNvSpPr/>
      </dsp:nvSpPr>
      <dsp:spPr>
        <a:xfrm>
          <a:off x="9188830" y="2202807"/>
          <a:ext cx="2489568" cy="1493740"/>
        </a:xfrm>
        <a:prstGeom prst="rect">
          <a:avLst/>
        </a:prstGeom>
        <a:solidFill>
          <a:schemeClr val="accent2">
            <a:hueOff val="4510529"/>
            <a:satOff val="-12945"/>
            <a:lumOff val="-20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56 порушень статті 13 Конвенції (право на ефективний засіб правового захисту);</a:t>
          </a:r>
          <a:endParaRPr lang="en-US" sz="1200" kern="1200"/>
        </a:p>
      </dsp:txBody>
      <dsp:txXfrm>
        <a:off x="9188830" y="2202807"/>
        <a:ext cx="2489568" cy="1493740"/>
      </dsp:txXfrm>
    </dsp:sp>
    <dsp:sp modelId="{89AA632E-0253-4D87-9A1E-7D3C50C3D17F}">
      <dsp:nvSpPr>
        <dsp:cNvPr id="0" name=""/>
        <dsp:cNvSpPr/>
      </dsp:nvSpPr>
      <dsp:spPr>
        <a:xfrm>
          <a:off x="2490092" y="4970299"/>
          <a:ext cx="542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000" y="45720"/>
              </a:lnTo>
            </a:path>
          </a:pathLst>
        </a:custGeom>
        <a:noFill/>
        <a:ln w="12700" cap="flat" cmpd="sng" algn="ctr">
          <a:solidFill>
            <a:schemeClr val="accent2">
              <a:hueOff val="5727657"/>
              <a:satOff val="-16438"/>
              <a:lumOff val="-2631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46777" y="5013156"/>
        <a:ext cx="28630" cy="5726"/>
      </dsp:txXfrm>
    </dsp:sp>
    <dsp:sp modelId="{C77C3B41-F5D8-4F54-BE55-4CC9E067A388}">
      <dsp:nvSpPr>
        <dsp:cNvPr id="0" name=""/>
        <dsp:cNvSpPr/>
      </dsp:nvSpPr>
      <dsp:spPr>
        <a:xfrm>
          <a:off x="2324" y="4269148"/>
          <a:ext cx="2489568" cy="1493740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1 порушення статті 14 Конвенції (заборона дискримінації);</a:t>
          </a:r>
          <a:endParaRPr lang="en-US" sz="1200" kern="1200"/>
        </a:p>
      </dsp:txBody>
      <dsp:txXfrm>
        <a:off x="2324" y="4269148"/>
        <a:ext cx="2489568" cy="1493740"/>
      </dsp:txXfrm>
    </dsp:sp>
    <dsp:sp modelId="{E590105C-B98A-4A43-AA88-FB88247B474B}">
      <dsp:nvSpPr>
        <dsp:cNvPr id="0" name=""/>
        <dsp:cNvSpPr/>
      </dsp:nvSpPr>
      <dsp:spPr>
        <a:xfrm>
          <a:off x="5552261" y="4970299"/>
          <a:ext cx="5420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2000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08946" y="5013156"/>
        <a:ext cx="28630" cy="5726"/>
      </dsp:txXfrm>
    </dsp:sp>
    <dsp:sp modelId="{FFCB036A-2EA6-4BB3-94FD-8B178D246E7A}">
      <dsp:nvSpPr>
        <dsp:cNvPr id="0" name=""/>
        <dsp:cNvSpPr/>
      </dsp:nvSpPr>
      <dsp:spPr>
        <a:xfrm>
          <a:off x="3064493" y="4269148"/>
          <a:ext cx="2489568" cy="1493740"/>
        </a:xfrm>
        <a:prstGeom prst="rect">
          <a:avLst/>
        </a:prstGeom>
        <a:solidFill>
          <a:schemeClr val="accent2">
            <a:hueOff val="5799252"/>
            <a:satOff val="-16644"/>
            <a:lumOff val="-266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7 порушень статті 1 Додаткового протоколу (захист права власності);</a:t>
          </a:r>
          <a:endParaRPr lang="en-US" sz="1200" kern="1200"/>
        </a:p>
      </dsp:txBody>
      <dsp:txXfrm>
        <a:off x="3064493" y="4269148"/>
        <a:ext cx="2489568" cy="1493740"/>
      </dsp:txXfrm>
    </dsp:sp>
    <dsp:sp modelId="{626883F3-C4F8-4159-B17D-99EC8807F409}">
      <dsp:nvSpPr>
        <dsp:cNvPr id="0" name=""/>
        <dsp:cNvSpPr/>
      </dsp:nvSpPr>
      <dsp:spPr>
        <a:xfrm>
          <a:off x="6126661" y="4269148"/>
          <a:ext cx="2489568" cy="1493740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91" tIns="128051" rIns="121991" bIns="128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/>
            <a:t>2 інші порушення статей Конвенції.</a:t>
          </a:r>
          <a:endParaRPr lang="en-US" sz="1200" kern="1200"/>
        </a:p>
      </dsp:txBody>
      <dsp:txXfrm>
        <a:off x="6126661" y="4269148"/>
        <a:ext cx="2489568" cy="149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DC0FB-0168-35A6-4375-B01F12EFA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DBAD42-64DE-C458-7A49-319F52FA4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8E9941-841B-4D68-5847-16ABE824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871033-D425-77D6-F0BF-D324A179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CE3793-906A-CFDD-24BF-2BA0E6693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16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031AF-BC52-FC9B-B904-59BF1BE3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78EBBB-C18F-1212-941A-F10886E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80EB28-6FC1-C94C-6032-6107C212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E3D90F-92D2-D403-CCCF-9D46A4170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D9EBB-5586-E938-B684-EF980779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223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E08EEBA-4ACC-8750-D922-D91232AE5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E501736-6636-7EAA-2199-F731EA95A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7FC0CC-C83E-683E-B483-E9DEEAD5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0A564D-683A-268F-159C-BFF061F6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CE0606-0B88-146F-D5F9-F33C290F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927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F1215-22DF-923F-7D30-47A1288F8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312F6A-FCE0-B70B-F0A7-722612168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CD5833-3CBE-12DF-AC79-AAD40748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942E12-2D10-1EAD-5AC2-3AF71AE5E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4E9FDE-8DD0-8AB1-063C-DCD2C9C1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6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DB60E-BE13-7D37-1C5B-47A83D49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4FF7D5-F52F-7C7F-5BEB-80959700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E1AC17-8E57-A804-B66F-3A425ABEC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2E21A7-C64D-EEEE-07B3-95B2B04C6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B06188-90F4-0272-DD0B-F5CC1A5CF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459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0AE00-CA48-A5D0-786B-AF0A68782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F4AB5F-ED5D-09FA-CB49-BC51957C5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CC1D161-67F5-B96A-AADE-54B570CD6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B5F54D-534B-0ABE-C641-2EDF1E94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372764E-8D5E-6044-8839-576F6A1FF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87DC82D-0B78-8ED6-C13D-24CFB0FD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70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F6DA5-874E-A94F-1A59-236440705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563151-9BCC-AFDA-A39F-C33F9885C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553C71D-216B-C2E9-3F9E-A31AEE6D9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2B7C648-0BE3-9997-A663-3230D5153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7613324-D135-CBB1-23C3-5AA39A004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19F5068-212A-5092-FFAC-25A1C4C2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844563-E9FD-DEE9-C8A3-07071FB26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C0AD666-8F67-4181-78C5-BFF8E3E6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997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2D25-E2C6-9217-BE3E-BCC53279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A44FC6A-6E59-8AB1-D8ED-B9737CA45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EAD148E-68FE-69B1-5D6C-1E1E86CD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3BFCE71-6F35-4276-0A9B-5E9AB16E0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5557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006F1C3-D8AE-59C9-D916-1DADAF988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FBBB503-3983-9EA6-6785-79D280B7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760D13B-6F28-6F1D-433A-4E0FA0E1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7667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F2C40-61BD-EA3F-70EC-FE416389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7847E4-FAE1-E53D-C9BC-C57C3A908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69923CB-CE00-EC6B-60F3-E281CEF0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2B151B-3562-CF1D-6382-A6CE9CB8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2FDE40-DD06-7025-9CCD-F53A286D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3AE467-7D9D-DB3A-8CEB-E90734E3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643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77F986-48A0-D969-DCD8-75238542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E58ECE7-C1EC-2991-CF4C-CD380DCF6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36E876-A1F5-D758-11C8-C031FBC90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4C13938-EEB0-0CA2-A19F-A5D15ABD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3F341B1-C507-B7F3-05AC-F7271CD18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0B028A7-FE05-986C-6788-D7334965E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69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672358C-D765-64E0-2C10-4802B535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CA7266A-6D3B-46C5-A68A-105E49B44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C9E2D3-8537-C729-9B7B-BD130FDEA4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24E70A-9971-4536-A4F3-5270A97CF176}" type="datetimeFigureOut">
              <a:rPr lang="uk-UA" smtClean="0"/>
              <a:t>11.03.2024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924B75-5999-19AA-4279-1CBF0EF0C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7515CD-E3BD-6E00-E38C-EAB813666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39A6B3-0626-4792-8E71-2F3F23EAAA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484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ru.wikipedia.org/wiki/%D0%A4%D0%BB%D0%B0%D0%B3_%D0%A3%D0%BA%D1%80%D0%B0%D0%B8%D0%BD%D1%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Зображення, що містить Барвистість, Електрик синій, синій, вир&#10;&#10;Автоматично згенерований опис">
            <a:extLst>
              <a:ext uri="{FF2B5EF4-FFF2-40B4-BE49-F238E27FC236}">
                <a16:creationId xmlns:a16="http://schemas.microsoft.com/office/drawing/2014/main" id="{13AA79A0-9CEA-92E6-5FD2-0B4D1755C2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56" r="2152" b="-1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BD418-9FC8-4FC1-C122-A109EA714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852381"/>
            <a:ext cx="3968004" cy="2640247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Статистика за 2023 рік</a:t>
            </a:r>
          </a:p>
        </p:txBody>
      </p:sp>
    </p:spTree>
    <p:extLst>
      <p:ext uri="{BB962C8B-B14F-4D97-AF65-F5344CB8AC3E}">
        <p14:creationId xmlns:p14="http://schemas.microsoft.com/office/powerpoint/2010/main" val="116657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A1221EB-3567-985D-F80F-257829122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219" y="197845"/>
            <a:ext cx="9615949" cy="6462309"/>
          </a:xfrm>
        </p:spPr>
      </p:pic>
    </p:spTree>
    <p:extLst>
      <p:ext uri="{BB962C8B-B14F-4D97-AF65-F5344CB8AC3E}">
        <p14:creationId xmlns:p14="http://schemas.microsoft.com/office/powerpoint/2010/main" val="337722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C0F19-D134-DAC5-58B8-4E85B9DE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CC9E79A-880F-5852-12B3-99E6F5BC3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2448" y="365125"/>
            <a:ext cx="11101351" cy="5617094"/>
          </a:xfrm>
        </p:spPr>
      </p:pic>
    </p:spTree>
    <p:extLst>
      <p:ext uri="{BB962C8B-B14F-4D97-AF65-F5344CB8AC3E}">
        <p14:creationId xmlns:p14="http://schemas.microsoft.com/office/powerpoint/2010/main" val="418852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C32B4-EC64-175D-D4B9-EDC2952E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Інфа</a:t>
            </a:r>
            <a:r>
              <a:rPr lang="uk-UA" dirty="0"/>
              <a:t> взята у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64F163-FECB-E5B8-509C-F3862C485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https://cedem.org.ua/news/yevropeiskyi-sud-2023/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195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8BABD-EA15-C0D4-FD41-CB4E5603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0" dirty="0" err="1">
                <a:solidFill>
                  <a:srgbClr val="151515"/>
                </a:solidFill>
                <a:effectLst/>
                <a:latin typeface="Montserrat" panose="00000500000000000000" pitchFamily="2" charset="-18"/>
              </a:rPr>
              <a:t>Відповідно</a:t>
            </a:r>
            <a:r>
              <a:rPr lang="ru-RU" b="0" i="0" dirty="0">
                <a:solidFill>
                  <a:srgbClr val="151515"/>
                </a:solidFill>
                <a:effectLst/>
                <a:latin typeface="Montserrat" panose="00000500000000000000" pitchFamily="2" charset="-18"/>
              </a:rPr>
              <a:t> до </a:t>
            </a:r>
            <a:r>
              <a:rPr lang="ru-RU" dirty="0">
                <a:solidFill>
                  <a:srgbClr val="3BB3E5"/>
                </a:solidFill>
                <a:latin typeface="Montserrat" panose="00000500000000000000" pitchFamily="2" charset="-18"/>
              </a:rPr>
              <a:t>статистики ЄСПЛ за 2023 </a:t>
            </a:r>
            <a:r>
              <a:rPr lang="ru-RU" dirty="0" err="1">
                <a:solidFill>
                  <a:srgbClr val="3BB3E5"/>
                </a:solidFill>
                <a:latin typeface="Montserrat" panose="00000500000000000000" pitchFamily="2" charset="-18"/>
              </a:rPr>
              <a:t>рік</a:t>
            </a:r>
            <a:r>
              <a:rPr lang="ru-RU" b="0" i="0" dirty="0">
                <a:solidFill>
                  <a:srgbClr val="151515"/>
                </a:solidFill>
                <a:effectLst/>
                <a:latin typeface="Montserrat" panose="00000500000000000000" pitchFamily="2" charset="-18"/>
              </a:rPr>
              <a:t>,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Montserrat" panose="00000500000000000000" pitchFamily="2" charset="-18"/>
              </a:rPr>
              <a:t>загалом</a:t>
            </a:r>
            <a:r>
              <a:rPr lang="ru-RU" b="0" i="0" dirty="0">
                <a:solidFill>
                  <a:srgbClr val="151515"/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Montserrat" panose="00000500000000000000" pitchFamily="2" charset="-18"/>
              </a:rPr>
              <a:t>протягом</a:t>
            </a:r>
            <a:r>
              <a:rPr lang="ru-RU" b="0" i="0" dirty="0">
                <a:solidFill>
                  <a:srgbClr val="151515"/>
                </a:solidFill>
                <a:effectLst/>
                <a:latin typeface="Montserrat" panose="00000500000000000000" pitchFamily="2" charset="-18"/>
              </a:rPr>
              <a:t> року Суд </a:t>
            </a:r>
            <a:r>
              <a:rPr lang="ru-RU" b="0" i="0" dirty="0" err="1">
                <a:solidFill>
                  <a:srgbClr val="151515"/>
                </a:solidFill>
                <a:effectLst/>
                <a:latin typeface="Montserrat" panose="00000500000000000000" pitchFamily="2" charset="-18"/>
              </a:rPr>
              <a:t>отримав</a:t>
            </a:r>
            <a:r>
              <a:rPr lang="ru-RU" b="0" i="0" dirty="0">
                <a:solidFill>
                  <a:srgbClr val="151515"/>
                </a:solidFill>
                <a:effectLst/>
                <a:latin typeface="Montserrat" panose="00000500000000000000" pitchFamily="2" charset="-18"/>
              </a:rPr>
              <a:t> </a:t>
            </a:r>
            <a:endParaRPr lang="uk-UA" dirty="0"/>
          </a:p>
        </p:txBody>
      </p:sp>
      <p:graphicFrame>
        <p:nvGraphicFramePr>
          <p:cNvPr id="8" name="Місце для вмісту 2">
            <a:extLst>
              <a:ext uri="{FF2B5EF4-FFF2-40B4-BE49-F238E27FC236}">
                <a16:creationId xmlns:a16="http://schemas.microsoft.com/office/drawing/2014/main" id="{A67CD075-EEE7-1C2B-C979-4094A22136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Зображення, що містить жовтий, синій, Електрик синій, Прямокутник&#10;&#10;Автоматично згенерований опис">
            <a:extLst>
              <a:ext uri="{FF2B5EF4-FFF2-40B4-BE49-F238E27FC236}">
                <a16:creationId xmlns:a16="http://schemas.microsoft.com/office/drawing/2014/main" id="{AD681493-F504-220E-808E-BB14EAD7B3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414863" y="4109884"/>
            <a:ext cx="715939" cy="47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6A9D92-D680-6677-CFD8-BBE7968A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ru-RU" sz="4800" dirty="0" err="1">
                <a:solidFill>
                  <a:schemeClr val="bg1"/>
                </a:solidFill>
              </a:rPr>
              <a:t>Середня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кількість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err="1">
                <a:solidFill>
                  <a:schemeClr val="bg1"/>
                </a:solidFill>
              </a:rPr>
              <a:t>поданих</a:t>
            </a:r>
            <a:r>
              <a:rPr lang="ru-RU" sz="4800" dirty="0">
                <a:solidFill>
                  <a:schemeClr val="bg1"/>
                </a:solidFill>
              </a:rPr>
              <a:t> заявок на 10 000 </a:t>
            </a:r>
            <a:r>
              <a:rPr lang="ru-RU" sz="4800" dirty="0" err="1">
                <a:solidFill>
                  <a:schemeClr val="bg1"/>
                </a:solidFill>
              </a:rPr>
              <a:t>жителів</a:t>
            </a:r>
            <a:r>
              <a:rPr lang="ru-RU" sz="4800" dirty="0">
                <a:solidFill>
                  <a:schemeClr val="bg1"/>
                </a:solidFill>
              </a:rPr>
              <a:t> становить 0,41 </a:t>
            </a:r>
            <a:endParaRPr lang="uk-UA" sz="4800" dirty="0">
              <a:solidFill>
                <a:schemeClr val="bg1"/>
              </a:solidFill>
            </a:endParaRPr>
          </a:p>
        </p:txBody>
      </p:sp>
      <p:graphicFrame>
        <p:nvGraphicFramePr>
          <p:cNvPr id="16" name="Місце для вмісту 2">
            <a:extLst>
              <a:ext uri="{FF2B5EF4-FFF2-40B4-BE49-F238E27FC236}">
                <a16:creationId xmlns:a16="http://schemas.microsoft.com/office/drawing/2014/main" id="{55709A06-7D3E-5154-8EE9-1B39311A3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408837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799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1DF8-0132-4000-F990-2A6EB6EAE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pPr algn="ctr"/>
            <a:r>
              <a:rPr lang="ru-RU" sz="4800" b="0" i="0" dirty="0">
                <a:effectLst/>
                <a:latin typeface="Montserrat" panose="00000500000000000000" pitchFamily="2" charset="-18"/>
              </a:rPr>
              <a:t>У 2023 </a:t>
            </a:r>
            <a:r>
              <a:rPr lang="ru-RU" sz="4800" b="0" i="0" dirty="0" err="1">
                <a:effectLst/>
                <a:latin typeface="Montserrat" panose="00000500000000000000" pitchFamily="2" charset="-18"/>
              </a:rPr>
              <a:t>році</a:t>
            </a:r>
            <a:r>
              <a:rPr lang="ru-RU" sz="4800" b="0" i="0" dirty="0">
                <a:effectLst/>
                <a:latin typeface="Montserrat" panose="00000500000000000000" pitchFamily="2" charset="-18"/>
              </a:rPr>
              <a:t> Суд </a:t>
            </a:r>
            <a:r>
              <a:rPr lang="ru-RU" sz="4800" b="0" i="0" dirty="0" err="1">
                <a:effectLst/>
                <a:latin typeface="Montserrat" panose="00000500000000000000" pitchFamily="2" charset="-18"/>
              </a:rPr>
              <a:t>розглянув</a:t>
            </a:r>
            <a:r>
              <a:rPr lang="ru-RU" sz="4800" b="0" i="0" dirty="0">
                <a:effectLst/>
                <a:latin typeface="Montserrat" panose="00000500000000000000" pitchFamily="2" charset="-18"/>
              </a:rPr>
              <a:t> </a:t>
            </a:r>
            <a:endParaRPr lang="uk-UA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3563D2AA-66B6-61CA-8EC2-3A1E75D6BD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470035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85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444B942-6683-4001-71A3-1149B13ED2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2E93F-E631-1021-617A-6F960E899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365125"/>
            <a:ext cx="1179871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C00000"/>
                </a:solidFill>
                <a:effectLst/>
                <a:latin typeface="Montserrat" panose="00000500000000000000" pitchFamily="2" charset="-18"/>
              </a:rPr>
              <a:t>У 2022 </a:t>
            </a:r>
            <a:r>
              <a:rPr lang="ru-RU" sz="2800" b="1" i="0" dirty="0" err="1">
                <a:solidFill>
                  <a:srgbClr val="C00000"/>
                </a:solidFill>
                <a:effectLst/>
                <a:latin typeface="Montserrat" panose="00000500000000000000" pitchFamily="2" charset="-18"/>
              </a:rPr>
              <a:t>році</a:t>
            </a:r>
            <a:r>
              <a:rPr lang="ru-RU" sz="2800" b="1" i="0" dirty="0">
                <a:solidFill>
                  <a:srgbClr val="C00000"/>
                </a:solidFill>
                <a:effectLst/>
                <a:latin typeface="Montserrat" panose="00000500000000000000" pitchFamily="2" charset="-18"/>
              </a:rPr>
              <a:t> 79% </a:t>
            </a:r>
            <a:r>
              <a:rPr lang="ru-RU" sz="2800" b="0" i="0" dirty="0" err="1">
                <a:effectLst/>
                <a:latin typeface="Montserrat" panose="00000500000000000000" pitchFamily="2" charset="-18"/>
              </a:rPr>
              <a:t>заяв</a:t>
            </a:r>
            <a:r>
              <a:rPr lang="ru-RU" sz="2800" b="0" i="0" dirty="0">
                <a:effectLst/>
                <a:latin typeface="Montserrat" panose="00000500000000000000" pitchFamily="2" charset="-18"/>
              </a:rPr>
              <a:t> були </a:t>
            </a:r>
            <a:r>
              <a:rPr lang="ru-RU" sz="2800" b="0" i="0" dirty="0" err="1">
                <a:effectLst/>
                <a:latin typeface="Montserrat" panose="00000500000000000000" pitchFamily="2" charset="-18"/>
              </a:rPr>
              <a:t>визнані</a:t>
            </a:r>
            <a:r>
              <a:rPr lang="ru-RU" sz="2800" b="0" i="0" dirty="0">
                <a:effectLst/>
                <a:latin typeface="Montserrat" panose="00000500000000000000" pitchFamily="2" charset="-18"/>
              </a:rPr>
              <a:t> </a:t>
            </a:r>
            <a:r>
              <a:rPr lang="ru-RU" sz="2800" b="0" i="0" dirty="0" err="1">
                <a:effectLst/>
                <a:latin typeface="Montserrat" panose="00000500000000000000" pitchFamily="2" charset="-18"/>
              </a:rPr>
              <a:t>неприйнятними</a:t>
            </a:r>
            <a:r>
              <a:rPr lang="ru-RU" sz="2800" b="0" i="0" dirty="0">
                <a:effectLst/>
                <a:latin typeface="Montserrat" panose="00000500000000000000" pitchFamily="2" charset="-18"/>
              </a:rPr>
              <a:t>, </a:t>
            </a:r>
            <a:br>
              <a:rPr lang="ru-RU" sz="2800" b="0" i="0" dirty="0">
                <a:effectLst/>
                <a:latin typeface="Montserrat" panose="00000500000000000000" pitchFamily="2" charset="-18"/>
              </a:rPr>
            </a:br>
            <a:r>
              <a:rPr lang="ru-RU" sz="2800" b="0" i="0" dirty="0">
                <a:effectLst/>
                <a:latin typeface="Montserrat" panose="00000500000000000000" pitchFamily="2" charset="-18"/>
              </a:rPr>
              <a:t>а </a:t>
            </a:r>
            <a:r>
              <a:rPr lang="ru-RU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у 2021 </a:t>
            </a:r>
            <a:r>
              <a:rPr lang="ru-RU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році</a:t>
            </a:r>
            <a:r>
              <a:rPr lang="ru-RU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Montserrat" panose="00000500000000000000" pitchFamily="2" charset="-18"/>
              </a:rPr>
              <a:t> — 76%. </a:t>
            </a:r>
            <a:endParaRPr lang="uk-UA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66C850DB-2145-F1A1-1CD0-034FC71CD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041480"/>
              </p:ext>
            </p:extLst>
          </p:nvPr>
        </p:nvGraphicFramePr>
        <p:xfrm>
          <a:off x="88491" y="1690688"/>
          <a:ext cx="11926528" cy="487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788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7F4E2C20-6A02-73A3-6130-8BD7B86D74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4329142"/>
              </p:ext>
            </p:extLst>
          </p:nvPr>
        </p:nvGraphicFramePr>
        <p:xfrm>
          <a:off x="1349260" y="766923"/>
          <a:ext cx="9820409" cy="5155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6648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E03AD4-DFE8-B350-3560-346E363DB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Рейтинг країн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82A864C6-047C-2829-7C99-26C2C6FC8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0463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29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24A73-B68F-26A5-2430-182B0401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3" y="365126"/>
            <a:ext cx="11779045" cy="519777"/>
          </a:xfrm>
        </p:spPr>
        <p:txBody>
          <a:bodyPr>
            <a:noAutofit/>
          </a:bodyPr>
          <a:lstStyle/>
          <a:p>
            <a:pPr algn="ctr"/>
            <a:r>
              <a:rPr lang="ru-RU" sz="280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У </a:t>
            </a:r>
            <a:r>
              <a:rPr lang="ru-RU" sz="2800" i="0" u="none" strike="noStrike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винесених</a:t>
            </a:r>
            <a:r>
              <a:rPr lang="ru-RU" sz="280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ru-RU" sz="2800" i="0" u="none" strike="noStrike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рішеннях</a:t>
            </a:r>
            <a:r>
              <a:rPr lang="ru-RU" sz="280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ru-RU" sz="2800" i="0" u="none" strike="noStrike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проти</a:t>
            </a:r>
            <a:r>
              <a:rPr lang="ru-RU" sz="280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ru-RU" sz="2800" i="0" u="none" strike="noStrike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України</a:t>
            </a:r>
            <a:r>
              <a:rPr lang="ru-RU" sz="280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 </a:t>
            </a:r>
            <a:r>
              <a:rPr lang="ru-RU" sz="2800" i="0" u="none" strike="noStrike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зафіксовано</a:t>
            </a:r>
            <a:r>
              <a:rPr lang="ru-RU" sz="2800" i="0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anose="00000500000000000000" pitchFamily="2" charset="-18"/>
              </a:rPr>
              <a:t>:</a:t>
            </a:r>
            <a:endParaRPr lang="uk-UA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0D32D7B5-1EC1-D375-B547-FB2E711378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239570"/>
              </p:ext>
            </p:extLst>
          </p:nvPr>
        </p:nvGraphicFramePr>
        <p:xfrm>
          <a:off x="147483" y="884902"/>
          <a:ext cx="11680723" cy="589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33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044221C-E734-F872-FDDD-97ABB0A0A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2043" y="698090"/>
            <a:ext cx="10701196" cy="5624052"/>
          </a:xfrm>
        </p:spPr>
      </p:pic>
    </p:spTree>
    <p:extLst>
      <p:ext uri="{BB962C8B-B14F-4D97-AF65-F5344CB8AC3E}">
        <p14:creationId xmlns:p14="http://schemas.microsoft.com/office/powerpoint/2010/main" val="2912921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484</Words>
  <Application>Microsoft Office PowerPoint</Application>
  <PresentationFormat>Широкий екран</PresentationFormat>
  <Paragraphs>42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Montserrat</vt:lpstr>
      <vt:lpstr>Тема Office</vt:lpstr>
      <vt:lpstr>Статистика за 2023 рік</vt:lpstr>
      <vt:lpstr>Відповідно до статистики ЄСПЛ за 2023 рік, загалом протягом року Суд отримав </vt:lpstr>
      <vt:lpstr>Середня кількість поданих заявок на 10 000 жителів становить 0,41 </vt:lpstr>
      <vt:lpstr>У 2023 році Суд розглянув </vt:lpstr>
      <vt:lpstr>У 2022 році 79% заяв були визнані неприйнятними,  а у 2021 році — 76%. </vt:lpstr>
      <vt:lpstr>Презентація PowerPoint</vt:lpstr>
      <vt:lpstr>Рейтинг країн</vt:lpstr>
      <vt:lpstr>У винесених рішеннях проти України зафіксовано:</vt:lpstr>
      <vt:lpstr>Презентація PowerPoint</vt:lpstr>
      <vt:lpstr>Презентація PowerPoint</vt:lpstr>
      <vt:lpstr>Презентація PowerPoint</vt:lpstr>
      <vt:lpstr>Інфа взята 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за 2023 рік</dc:title>
  <dc:creator>Ія Пелех</dc:creator>
  <cp:lastModifiedBy>Ія Пелех</cp:lastModifiedBy>
  <cp:revision>1</cp:revision>
  <dcterms:created xsi:type="dcterms:W3CDTF">2024-03-11T19:50:39Z</dcterms:created>
  <dcterms:modified xsi:type="dcterms:W3CDTF">2024-03-11T20:09:52Z</dcterms:modified>
</cp:coreProperties>
</file>