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4" r:id="rId4"/>
    <p:sldId id="265" r:id="rId5"/>
    <p:sldId id="263" r:id="rId6"/>
    <p:sldId id="262" r:id="rId7"/>
    <p:sldId id="261" r:id="rId8"/>
    <p:sldId id="260" r:id="rId9"/>
    <p:sldId id="259" r:id="rId10"/>
    <p:sldId id="258" r:id="rId11"/>
    <p:sldId id="257" r:id="rId12"/>
    <p:sldId id="271" r:id="rId13"/>
    <p:sldId id="270" r:id="rId14"/>
    <p:sldId id="269" r:id="rId15"/>
    <p:sldId id="268" r:id="rId16"/>
    <p:sldId id="267" r:id="rId17"/>
    <p:sldId id="274" r:id="rId18"/>
    <p:sldId id="273" r:id="rId19"/>
    <p:sldId id="272" r:id="rId20"/>
    <p:sldId id="275" r:id="rId21"/>
    <p:sldId id="280" r:id="rId22"/>
    <p:sldId id="276" r:id="rId23"/>
    <p:sldId id="279" r:id="rId24"/>
    <p:sldId id="277" r:id="rId25"/>
    <p:sldId id="278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0E9A-384C-4E7D-A037-D47EDBBC481E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7CBE-4BC4-4812-B348-00CD41CFC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719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0E9A-384C-4E7D-A037-D47EDBBC481E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7CBE-4BC4-4812-B348-00CD41CFC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46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0E9A-384C-4E7D-A037-D47EDBBC481E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7CBE-4BC4-4812-B348-00CD41CFC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604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0E9A-384C-4E7D-A037-D47EDBBC481E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7CBE-4BC4-4812-B348-00CD41CFC8C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8831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0E9A-384C-4E7D-A037-D47EDBBC481E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7CBE-4BC4-4812-B348-00CD41CFC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914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0E9A-384C-4E7D-A037-D47EDBBC481E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7CBE-4BC4-4812-B348-00CD41CFC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751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0E9A-384C-4E7D-A037-D47EDBBC481E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7CBE-4BC4-4812-B348-00CD41CFC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212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0E9A-384C-4E7D-A037-D47EDBBC481E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7CBE-4BC4-4812-B348-00CD41CFC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063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0E9A-384C-4E7D-A037-D47EDBBC481E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7CBE-4BC4-4812-B348-00CD41CFC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357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0E9A-384C-4E7D-A037-D47EDBBC481E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7CBE-4BC4-4812-B348-00CD41CFC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9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0E9A-384C-4E7D-A037-D47EDBBC481E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7CBE-4BC4-4812-B348-00CD41CFC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879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0E9A-384C-4E7D-A037-D47EDBBC481E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7CBE-4BC4-4812-B348-00CD41CFC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35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0E9A-384C-4E7D-A037-D47EDBBC481E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7CBE-4BC4-4812-B348-00CD41CFC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109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0E9A-384C-4E7D-A037-D47EDBBC481E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7CBE-4BC4-4812-B348-00CD41CFC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62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0E9A-384C-4E7D-A037-D47EDBBC481E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7CBE-4BC4-4812-B348-00CD41CFC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313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0E9A-384C-4E7D-A037-D47EDBBC481E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7CBE-4BC4-4812-B348-00CD41CFC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42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0E9A-384C-4E7D-A037-D47EDBBC481E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7CBE-4BC4-4812-B348-00CD41CFC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171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9B50E9A-384C-4E7D-A037-D47EDBBC481E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B6E7CBE-4BC4-4812-B348-00CD41CFC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64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zaporizhzhia-yes.com.ua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8500" y="406400"/>
            <a:ext cx="11137900" cy="736600"/>
          </a:xfrm>
        </p:spPr>
        <p:txBody>
          <a:bodyPr>
            <a:normAutofit fontScale="90000"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Змістовий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модуль 1.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Вступ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слуху.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8500" y="1320800"/>
            <a:ext cx="11137900" cy="5080000"/>
          </a:xfrm>
        </p:spPr>
        <p:txBody>
          <a:bodyPr/>
          <a:lstStyle/>
          <a:p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1.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 до курсу. Теоретичні засади логопедичної реабілітації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 з порушеннями слуху.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завдання логопедичної реабілітації дітей з порушеннями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слуху.</a:t>
            </a: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логопеда у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мультидисциплінарній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команді. </a:t>
            </a: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 реабілітації (індивідуалізація, системність, наступність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порушеннями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слуху. </a:t>
            </a: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Історичний розвиток сурдопедагогіки.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482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03201"/>
            <a:ext cx="10364451" cy="8382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206500"/>
            <a:ext cx="10363826" cy="50546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100"/>
              </a:spcAft>
              <a:tabLst>
                <a:tab pos="90170" algn="l"/>
              </a:tabLs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Наказ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Міністерства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науки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«Про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організацію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інклюзивного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Встановлює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вимоги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інклюзивного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загальноосвітніх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школах,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зокрема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щодо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освітніх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послуг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дітям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освітніми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потребами.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Розглядається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механізм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доступного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середовища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адаптації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підтримки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учнів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потребами через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застосування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додаткових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методик.</a:t>
            </a:r>
          </a:p>
          <a:p>
            <a:pPr>
              <a:lnSpc>
                <a:spcPct val="107000"/>
              </a:lnSpc>
              <a:spcAft>
                <a:spcPts val="100"/>
              </a:spcAft>
              <a:tabLst>
                <a:tab pos="90170" algn="l"/>
              </a:tabLs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Національна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стратегія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інклюзивної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2030 року.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документ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окреслює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стратегічні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напрямки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інклюзивної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визначає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щодо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доступу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потребами до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загальноосвітніх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шкіл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умов для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їхнього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підтримки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соціальної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інтеграції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504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03201"/>
            <a:ext cx="10364451" cy="812799"/>
          </a:xfrm>
        </p:spPr>
        <p:txBody>
          <a:bodyPr>
            <a:normAutofit/>
          </a:bodyPr>
          <a:lstStyle/>
          <a:p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Діти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порушеннями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слуху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181100"/>
            <a:ext cx="10363826" cy="5346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Глухота –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повна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втрата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слуху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унеможливлює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природний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розвиток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мовлення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вимагаючи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використання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жестової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слухових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апаратів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або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імплантів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Туговухість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легкої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(20–40 дБ) до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глибокої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понад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70 дБ)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ступеня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відповідними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труднощами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сприйнятті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звуків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. Для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корекції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використовують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слухові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апарати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або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імпланти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Вплив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мовленнєвий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розвиток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1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ru-RU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Затримка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мовлення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порушення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слуху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ускладнюють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формування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фонем,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граматики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інтонації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Діти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глухотою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опановують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мову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за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допомогою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альтернативних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методів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таких як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жестова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мова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чи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сурдопедагогіка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1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Соціалізація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ускладнена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взаємодія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через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труднощі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спілкуванні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124085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228601"/>
            <a:ext cx="10364451" cy="100330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Ролі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учасників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мультидисциплінарної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команди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384300"/>
            <a:ext cx="10363826" cy="506730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Логопед, </a:t>
            </a:r>
            <a:r>
              <a:rPr lang="ru-RU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його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основні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функції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оцінка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мовленнєвого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корекція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мовленнєвих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порушень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розвиток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комунікаційних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навичок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підготовка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індивідуальних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програм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. Логопед проводить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комплексну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діагностику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мовлення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дитини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визначаючи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тип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порушення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артикуляційні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фонетичні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граматичні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семантичні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тощо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Використовує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методи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які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сприяють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мовленнєвого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апарату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зв'язного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мовлення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граматичної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правильності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артикуляції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тощо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Робить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акцент на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навичок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спілкування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включаючи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альтернативні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методи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комунікації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якщо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необхідно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Розробляє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індивідуальні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плани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корекції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мовлення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залежності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потреб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дитини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119555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79401"/>
            <a:ext cx="10364451" cy="8763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Ролі </a:t>
            </a:r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учасників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мультидисциплінарної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команди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320800"/>
            <a:ext cx="10363826" cy="52070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100"/>
              </a:spcAft>
              <a:tabLst>
                <a:tab pos="90170" algn="l"/>
              </a:tabLst>
            </a:pPr>
            <a:r>
              <a:rPr 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функції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дефектолога: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оцінка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корекція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специфічних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навичок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самообслуговування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соціальних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навичок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Дефектолог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оцінює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загальний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пізнавальну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діяльність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здатність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Розробляє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індивідуальні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наприклад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розладами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аутистичного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спектру,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затримкою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психічного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тощо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Дефектолог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працювати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над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розвитком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соціальних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навичок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є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важливим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комунікації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самостійно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виконувати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повсякденні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442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28601"/>
            <a:ext cx="10364451" cy="9652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Ролі </a:t>
            </a:r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учасників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мультидисциплінарної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команди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371600"/>
            <a:ext cx="10363826" cy="5029200"/>
          </a:xfrm>
        </p:spPr>
        <p:txBody>
          <a:bodyPr>
            <a:normAutofit/>
          </a:bodyPr>
          <a:lstStyle/>
          <a:p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Сурдопедагог, основні функції:</a:t>
            </a:r>
            <a:r>
              <a:rPr lang="uk-UA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Основні функції сурдопедагога полягають у розвитку слухової функції та мовлення у дітей з порушеннями слуху, адаптації їх до слухових апаратів або </a:t>
            </a:r>
            <a:r>
              <a:rPr lang="uk-UA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кохлеарних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імплантів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формуванні навичок комунікації (включно з жестовою мовою), допомозі в соціальній адаптації та консультуванні батьків. Сурдопедагог створює індивідуальні навчальні програми та допомагає дитині подолати перешкоди у взаємодії зі світом.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194780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65101"/>
            <a:ext cx="10364451" cy="8763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Перспективи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логопедичної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роботи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дітьми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uk-UA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193800"/>
            <a:ext cx="10363826" cy="52705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100"/>
              </a:spcAft>
              <a:tabLst>
                <a:tab pos="90170" algn="l"/>
              </a:tabLst>
            </a:pP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00"/>
              </a:spcAft>
              <a:tabLst>
                <a:tab pos="90170" algn="l"/>
              </a:tabLst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00"/>
              </a:spcAft>
              <a:tabLst>
                <a:tab pos="90170" algn="l"/>
              </a:tabLst>
            </a:pPr>
            <a:r>
              <a:rPr lang="ru-RU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таких як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доповнена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реальність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(AR),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віртуальна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реальність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(VR) та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нейромережі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відкриває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логопедії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корекції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мовленнєвих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порушень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дозволяють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значно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покращити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ефективність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логопедичних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занять,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інтерактивними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індивідуалізованими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доступними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різними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потребами.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08542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39700"/>
            <a:ext cx="10364451" cy="850901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100" b="1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spc="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3100" b="1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spc="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сурдопедагогіки</a:t>
            </a:r>
            <a:r>
              <a:rPr lang="ru-RU" sz="3100" b="1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100" b="1" spc="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Миколи</a:t>
            </a:r>
            <a:r>
              <a:rPr lang="ru-RU" sz="3100" b="1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spc="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Ярмаченка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171106" y="863600"/>
            <a:ext cx="4504588" cy="5435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863600"/>
            <a:ext cx="47879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32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77801"/>
            <a:ext cx="10364451" cy="7620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віхи сурдопедагогіки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130300"/>
            <a:ext cx="10363826" cy="53213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Ранні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спроби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глухих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XVI ст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давнину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середньовіччі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слуху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переважно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ізолювали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залишали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Відомі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спроби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систематичного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Італія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Іспанія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Франція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(початок XVI ст.) —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жестів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пояснення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слів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XVII–XVIII ст.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перші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глухих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1610 р. — Фр. Бекон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ідеї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жестів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письма для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без слуху.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1755 р. — у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Франції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П. де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Л’Епе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відкрив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першу школу для глухих у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Парижі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запровадив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систематичну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жестовою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мовою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XVIII ст. —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поширення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методів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Л’Епе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Європі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поєднання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письма,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жестів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усного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мовлення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5585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77801"/>
            <a:ext cx="10364451" cy="40639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863600"/>
            <a:ext cx="10363826" cy="560070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XIX ст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—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теорії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методик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Поширюються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глухих у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Німеччині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Великій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Британії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США.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Виникають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суперечки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усний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 (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арткуляційне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жестовий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 (натуральна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жестова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Розробка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систем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фонетичного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вправ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артикуляції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слухового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сприймання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XX ст.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інтеграція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методики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сурдопедагогіки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як науки та практики: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логопедія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медична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реабілітація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сурдологічних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аудіометрії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систем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кохлеарного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імплантування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Поширення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мультимодальних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методик: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поєднання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слухопротезування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тренування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слухового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сприймання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артикуляційних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комунікативних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вправ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2386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65101"/>
            <a:ext cx="10364451" cy="54609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914400"/>
            <a:ext cx="10363826" cy="556260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Сучасний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Інтеграція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слуху у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загальноосвітній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простір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кохлеарних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імплантів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слухових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апаратів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альтернативної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комунікації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Міждисциплінарна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робота: логопед, сурдопедагог, психолог, отоларинголог,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сім’я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Акцент на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індивідуальних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програмах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реабілітації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сфер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мовленнєвої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діяльності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постаті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внески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П’єр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Л’Епе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(1745–1826) — перша школа глухих, методика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жестової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Самуель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Ганнінгс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(США, XIX ст.) —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популяризація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усного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методу.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Соколянський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А. Тарасевич, Л.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Радіщев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XX ст.) —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сурдопедагогіки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адаптація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методик до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місцевих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потреб.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64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54001"/>
            <a:ext cx="10364451" cy="762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219200"/>
            <a:ext cx="10363826" cy="53594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Логопедична реабілітація дітей з порушеннями слуху</a:t>
            </a:r>
            <a:r>
              <a:rPr lang="uk-UA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це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 заходів, спрямованих на розвиток мовлення та комунікативних навичок у дітей, які мають значні проблеми зі слухом, шляхом спеціалізованого навчання та виправлення вимови, розширення словникового запасу та вдосконалення граматичних знань.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Головні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включають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компенсацію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втрачених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функцій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усвідомленого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здатності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спілкуватися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інтегруватися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суспільство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8197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28601"/>
            <a:ext cx="10364451" cy="64770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Історичний</a:t>
            </a:r>
            <a:r>
              <a:rPr lang="ru-RU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сурдопедагогіки</a:t>
            </a:r>
            <a:r>
              <a:rPr lang="ru-RU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</a:t>
            </a:r>
            <a:r>
              <a:rPr lang="ru-RU" sz="27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Timeline</a:t>
            </a: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52630951"/>
              </p:ext>
            </p:extLst>
          </p:nvPr>
        </p:nvGraphicFramePr>
        <p:xfrm>
          <a:off x="1600200" y="1130298"/>
          <a:ext cx="9207500" cy="53467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2997"/>
                <a:gridCol w="4932071"/>
                <a:gridCol w="3012432"/>
              </a:tblGrid>
              <a:tr h="2366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Період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Подія / Внесок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Основні постаті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316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 XVI ст.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Ранні спроби навчання глухих, переважно через жести, письмові символи; діти ізолювалися від освіти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—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839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1610 р.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Ідеї використання жестів і письма для навчання дітей без слуху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Френсіс Бекон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839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1755 р.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Відкриття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першої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школи</a:t>
                      </a:r>
                      <a:r>
                        <a:rPr lang="ru-RU" sz="1200" dirty="0">
                          <a:effectLst/>
                        </a:rPr>
                        <a:t> для глухих у </a:t>
                      </a:r>
                      <a:r>
                        <a:rPr lang="ru-RU" sz="1200" dirty="0" err="1">
                          <a:effectLst/>
                        </a:rPr>
                        <a:t>Парижі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ru-RU" sz="1200" dirty="0" err="1">
                          <a:effectLst/>
                        </a:rPr>
                        <a:t>систематичне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використання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жестової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мови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П’єр де Л’Епе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839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XVIII ст.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Поширення методів Л’Епе по Європі; поєднання письма, жестів і усного мовлення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—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316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XIX ст.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Розвиток шкіл у Німеччині, Великій Британії, США; суперечки «усний метод vs жестовий метод»; розробка фонетичних систем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Самуель Ганнінгс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316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XX ст. (початок–середина)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Сурдопедагогіка як наука; аудіометрія, спеціальні методики розвитку мовлення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О. Соколянський, А. Тарасевич, Л. Радіщев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316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XX ст. (кінець)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Поширення кохлеарних імплантів, слухових апаратів; мультимодальні методики (комбінація слух, артикуляція, комунікація)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—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316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XXI ст.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Інтеграція у загальноосвітній простір; міждисциплінарні команди; індивідуальні програми реабілітації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сучасні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логопеди</a:t>
                      </a:r>
                      <a:r>
                        <a:rPr lang="ru-RU" sz="1200" dirty="0">
                          <a:effectLst/>
                        </a:rPr>
                        <a:t>, сурдопедагоги, отоларингологи, психологи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1866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30201"/>
            <a:ext cx="10364451" cy="8636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Розвиток </a:t>
            </a:r>
            <a:r>
              <a:rPr lang="uk-UA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освіти у Запоріжжі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384300"/>
            <a:ext cx="10363826" cy="5143500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1950"/>
              </a:spcAft>
              <a:buNone/>
            </a:pP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Запоріжжя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мало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Олександрівськ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тут правив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відомий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меценат,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позитивно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згадується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вулицях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Фелікс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Мовчановський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двічі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обіймав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посаду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міського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голови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Докладніше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 те, як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став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політиком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запам’ятався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очільник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Олександрівська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читайте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zaporizhzhia-yes.com.ua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8229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12117"/>
            <a:ext cx="10453352" cy="676883"/>
          </a:xfrm>
        </p:spPr>
        <p:txBody>
          <a:bodyPr>
            <a:normAutofit/>
          </a:bodyPr>
          <a:lstStyle/>
          <a:p>
            <a:r>
              <a:rPr lang="uk-UA" dirty="0" smtClean="0"/>
              <a:t>Фелікс </a:t>
            </a:r>
            <a:r>
              <a:rPr lang="uk-UA" dirty="0" err="1" smtClean="0"/>
              <a:t>францович</a:t>
            </a:r>
            <a:r>
              <a:rPr lang="uk-UA" dirty="0" smtClean="0"/>
              <a:t> </a:t>
            </a:r>
            <a:r>
              <a:rPr lang="uk-UA" dirty="0" err="1" smtClean="0"/>
              <a:t>мовчановський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264400" y="1219200"/>
            <a:ext cx="4102727" cy="5130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75" y="1219200"/>
            <a:ext cx="5804525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26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39701"/>
            <a:ext cx="10364451" cy="800100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Жіноча гімназія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88100" y="1527175"/>
            <a:ext cx="4890126" cy="44005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75" y="1527175"/>
            <a:ext cx="536002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64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77801"/>
            <a:ext cx="10364451" cy="8763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3775" y="1206500"/>
            <a:ext cx="10364451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27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450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016000"/>
            <a:ext cx="10363826" cy="4775199"/>
          </a:xfrm>
        </p:spPr>
        <p:txBody>
          <a:bodyPr/>
          <a:lstStyle/>
          <a:p>
            <a:r>
              <a:rPr lang="uk-UA" dirty="0" smtClean="0"/>
              <a:t>                                                   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smtClean="0"/>
              <a:t>                                              </a:t>
            </a:r>
            <a:r>
              <a:rPr lang="uk-UA" sz="3600" dirty="0" smtClean="0">
                <a:latin typeface="Bahnschrift" panose="020B0502040204020203" pitchFamily="34" charset="0"/>
              </a:rPr>
              <a:t>Дякую за увагу</a:t>
            </a:r>
            <a:endParaRPr lang="ru-RU" sz="36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262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54001"/>
            <a:ext cx="10364451" cy="36829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800100"/>
            <a:ext cx="10363826" cy="57658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мовленнєвої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повноцінно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marL="0" indent="0">
              <a:buNone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логопедичної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реабілітації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слухового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розпізнавати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слухових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апаратів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слуху.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слухо-зорового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звуковимови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словникового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запасу,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граматичних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норм.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Виправлення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комунікативних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налагодження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оточуючими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моторики.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повноцінної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3552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28601"/>
            <a:ext cx="10364451" cy="72390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Класифікація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порушень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психофізичного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розвитку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35975" y="952501"/>
            <a:ext cx="4077326" cy="30241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91100" y="3721100"/>
            <a:ext cx="6287126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0"/>
              </a:spcAft>
              <a:tabLst>
                <a:tab pos="9017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 слуху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зору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Порушення,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пов'язані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недостатністю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слухових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зорових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(глухота,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слабкий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слух,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сліпота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інші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зору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Вони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можуть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значно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впливати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мовлення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соціалізацію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917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41301"/>
            <a:ext cx="10364451" cy="863600"/>
          </a:xfrm>
        </p:spPr>
        <p:txBody>
          <a:bodyPr>
            <a:norm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Основні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функції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логопеда в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комплексній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реабілітації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333500"/>
            <a:ext cx="10363826" cy="5168900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100"/>
              </a:spcAft>
              <a:buNone/>
              <a:tabLst>
                <a:tab pos="9017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Корекція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мовленнєвих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00"/>
              </a:spcAft>
              <a:tabLst>
                <a:tab pos="9017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Логопед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допомагає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дітям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подолати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труднощі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мовленні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можуть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бути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викликані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факторами (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артикуляційними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фонематичними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граматичними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тощо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Застосовуються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індивідуальні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методики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включаючи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артикуляційні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вправи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фонематичного слуху,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тренування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навичок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правильного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вимовляння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звуків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слів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07000"/>
              </a:lnSpc>
              <a:spcAft>
                <a:spcPts val="100"/>
              </a:spcAft>
              <a:buNone/>
              <a:tabLst>
                <a:tab pos="90170" algn="l"/>
              </a:tabLs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когнітивних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мовленнєвих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навичок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00"/>
              </a:spcAft>
              <a:tabLst>
                <a:tab pos="9017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Логопед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сприяє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мислення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пам'яті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уваги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є основою для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мовленнєвих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навичок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Завдяки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спеціальним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вправам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іграм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завданням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логопед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допомагає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покращити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здатність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сприйняття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відтворення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розуміння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мовленнєвих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конструкцій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545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14301"/>
            <a:ext cx="10364451" cy="8382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117600"/>
            <a:ext cx="10363826" cy="5334000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100"/>
              </a:spcAft>
              <a:buNone/>
              <a:tabLst>
                <a:tab pos="9017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підтримка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00"/>
              </a:spcAft>
              <a:tabLst>
                <a:tab pos="9017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Логопед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працює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лише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мовленнєвими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але й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емоційним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станом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Мовленнєві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труднощі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часто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супроводжуються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тривогою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сором'язливістю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низькою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самооцінкою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ускладнює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соціалізації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Логопед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підтримує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допомагає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подолати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внутрішні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бар'єри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сприяє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впевненості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07000"/>
              </a:lnSpc>
              <a:spcAft>
                <a:spcPts val="100"/>
              </a:spcAft>
              <a:buNone/>
              <a:tabLst>
                <a:tab pos="90170" algn="l"/>
              </a:tabLs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Спільна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робота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фахівцями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00"/>
              </a:spcAft>
              <a:tabLst>
                <a:tab pos="9017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Логопед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співпрацює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психологами, педагогами,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фізіотерапевтами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фахівцями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рамках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мультидисциплінарної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дозволяє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забезпечити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комплексний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підхід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реабілітації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максимально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ефективно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коригувати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Спільно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фахівцями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логопед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участь у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розробці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індивідуальних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планів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реабілітації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враховують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специфіку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26747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28601"/>
            <a:ext cx="10364451" cy="990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371600"/>
            <a:ext cx="10363826" cy="51562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100"/>
              </a:spcAft>
              <a:buNone/>
              <a:tabLst>
                <a:tab pos="9017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Стимулювання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соціалізації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адаптації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00"/>
              </a:spcAft>
              <a:tabLst>
                <a:tab pos="9017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Логопед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допомагає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тільки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мовлення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й у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соціальній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адаптації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Використовуючи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рольові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ігри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комунікативні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логопед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стимулює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навичок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спілкування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взаємодії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дітьми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дорослими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сприяє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кращій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інтеграції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соціум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07000"/>
              </a:lnSpc>
              <a:spcAft>
                <a:spcPts val="100"/>
              </a:spcAft>
              <a:buNone/>
              <a:tabLst>
                <a:tab pos="90170" algn="l"/>
              </a:tabLs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Покращення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навчальної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діяльності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00"/>
              </a:spcAft>
              <a:tabLst>
                <a:tab pos="9017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корекцію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мовленнєвих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логопед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впливає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загальний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позитивно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позначається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здатності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Правильне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сприйняття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розуміння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дозволяють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краще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засвоювати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навчальний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матеріал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взаємодіяти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однолітками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особливо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важливо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Робота з батьками. </a:t>
            </a:r>
            <a:endParaRPr lang="en-US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Логопед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проводить роботу з батьками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навчаючи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спеціальним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методикам для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підтримки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мовлення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вдома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Важливо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корекційна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робота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продовжена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сімейному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середовищі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значно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покращує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ефективність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реабілітації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19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17501"/>
            <a:ext cx="10364451" cy="800099"/>
          </a:xfrm>
        </p:spPr>
        <p:txBody>
          <a:bodyPr>
            <a:normAutofit/>
          </a:bodyPr>
          <a:lstStyle/>
          <a:p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Законодавче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забезпечення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спеціальної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освіти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244600"/>
            <a:ext cx="10363826" cy="51689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100"/>
              </a:spcAft>
              <a:tabLst>
                <a:tab pos="90170" algn="l"/>
              </a:tabLst>
            </a:pP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нормативно-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правові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7000"/>
              </a:lnSpc>
              <a:spcAft>
                <a:spcPts val="100"/>
              </a:spcAft>
              <a:tabLst>
                <a:tab pos="90170" algn="l"/>
              </a:tabLs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Конституція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(1996).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Стаття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53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Конституції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гарантує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право кожного на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визначає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держава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створює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здобуття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особами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освітніми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потребами.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Конституція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закріплює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рівного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доступу до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незалежно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фізичних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психічних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характеристик особи. </a:t>
            </a:r>
          </a:p>
          <a:p>
            <a:pPr>
              <a:lnSpc>
                <a:spcPct val="107000"/>
              </a:lnSpc>
              <a:spcAft>
                <a:spcPts val="100"/>
              </a:spcAft>
              <a:tabLst>
                <a:tab pos="90170" algn="l"/>
              </a:tabLs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Закон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«Про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(2017).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закон є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основним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документом,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регулює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освітню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діяльність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Він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встановлює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доступності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осіб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потребами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визначає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право таких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осіб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отримання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індивідуального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підтримки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Встановлює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вимоги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інклюзивного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середовища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закладах і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працівників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дітьми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потребами.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8241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15901"/>
            <a:ext cx="10364451" cy="48259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812800"/>
            <a:ext cx="10363826" cy="56642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100"/>
              </a:spcAft>
              <a:tabLst>
                <a:tab pos="90170" algn="l"/>
              </a:tabLs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Закон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«Про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(2020).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Окремий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закон,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регулює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організацію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спеціальної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психофізичного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визначає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закладів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інтелектуальними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слуху,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зору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рухового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апарату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тощо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Закон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передбачає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право на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здобуття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звичайних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загальноосвітніх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школах на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інклюзивних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100"/>
              </a:spcAft>
              <a:tabLst>
                <a:tab pos="90170" algn="l"/>
              </a:tabLs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Постанова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Кабінету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Міністрів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«Про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затвердження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державних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стандартів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осіб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освітніми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потребами».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постанова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визначає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стандарти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осіб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освітніми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потребами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забезпечує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певний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рівень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адаптації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можливостей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потреб.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Регламентує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інклюзивне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спеціальні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учнів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психофізичного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5088329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333</TotalTime>
  <Words>1827</Words>
  <Application>Microsoft Office PowerPoint</Application>
  <PresentationFormat>Широкоэкранный</PresentationFormat>
  <Paragraphs>128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Bahnschrift</vt:lpstr>
      <vt:lpstr>Calibri</vt:lpstr>
      <vt:lpstr>Times New Roman</vt:lpstr>
      <vt:lpstr>Tw Cen MT</vt:lpstr>
      <vt:lpstr>Капля</vt:lpstr>
      <vt:lpstr>Змістовий модуль 1. Вступ до проблеми порушень слуху.</vt:lpstr>
      <vt:lpstr>Презентация PowerPoint</vt:lpstr>
      <vt:lpstr>Презентация PowerPoint</vt:lpstr>
      <vt:lpstr>Класифікація порушень психофізичного розвитку</vt:lpstr>
      <vt:lpstr>Основні функції логопеда в комплексній реабілітації</vt:lpstr>
      <vt:lpstr>Презентация PowerPoint</vt:lpstr>
      <vt:lpstr>Презентация PowerPoint</vt:lpstr>
      <vt:lpstr>Законодавче забезпечення спеціальної освіти </vt:lpstr>
      <vt:lpstr>Презентация PowerPoint</vt:lpstr>
      <vt:lpstr>Презентация PowerPoint</vt:lpstr>
      <vt:lpstr>Діти з порушеннями слуху</vt:lpstr>
      <vt:lpstr>Ролі учасників мультидисциплінарної команди</vt:lpstr>
      <vt:lpstr>Ролі учасників мультидисциплінарної команди</vt:lpstr>
      <vt:lpstr>Ролі учасників мультидисциплінарної команди</vt:lpstr>
      <vt:lpstr>Перспективи розвитку логопедичної роботи з дітьми з ПС</vt:lpstr>
      <vt:lpstr> «Історія сурдопедагогіки» Миколи Ярмаченка </vt:lpstr>
      <vt:lpstr>Основні віхи сурдопедагогіки</vt:lpstr>
      <vt:lpstr>Презентация PowerPoint</vt:lpstr>
      <vt:lpstr>Презентация PowerPoint</vt:lpstr>
      <vt:lpstr>  Історичний розвиток сурдопедагогіки — Timeline   </vt:lpstr>
      <vt:lpstr> Розвиток освіти у Запоріжжі </vt:lpstr>
      <vt:lpstr>Фелікс францович мовчановський</vt:lpstr>
      <vt:lpstr>Жіноча гімназія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Змістовий модуль 1. Вступ до проблеми порушень слуху.</dc:title>
  <dc:creator>Пользователь Windows</dc:creator>
  <cp:lastModifiedBy>Пользователь Windows</cp:lastModifiedBy>
  <cp:revision>11</cp:revision>
  <dcterms:created xsi:type="dcterms:W3CDTF">2025-08-31T19:02:23Z</dcterms:created>
  <dcterms:modified xsi:type="dcterms:W3CDTF">2025-09-01T11:05:46Z</dcterms:modified>
</cp:coreProperties>
</file>