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5" r:id="rId3"/>
    <p:sldId id="266" r:id="rId4"/>
    <p:sldId id="269" r:id="rId5"/>
    <p:sldId id="27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3/16/2020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pne.ws/news/zp/banderovtsam-smert-zaporozhskaya-vata-vzbuntovala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zvF93h-v4A" TargetMode="External"/><Relationship Id="rId2" Type="http://schemas.openxmlformats.org/officeDocument/2006/relationships/hyperlink" Target="https://24tv.ua/health/tsigani_sogodennya_zhertvi_chi_agresori_n59015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ualocal.media/?p=17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8000" smtClean="0"/>
              <a:t>Мова ворожнечі </a:t>
            </a:r>
            <a:r>
              <a:rPr lang="uk-UA" sz="8000" dirty="0" smtClean="0"/>
              <a:t>в медіа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598212"/>
          </a:xfrm>
        </p:spPr>
        <p:txBody>
          <a:bodyPr>
            <a:normAutofit/>
          </a:bodyPr>
          <a:lstStyle/>
          <a:p>
            <a:r>
              <a:rPr lang="uk-UA" dirty="0" smtClean="0"/>
              <a:t> </a:t>
            </a:r>
          </a:p>
          <a:p>
            <a:pPr algn="ctr"/>
            <a:r>
              <a:rPr lang="uk-UA" dirty="0" smtClean="0"/>
              <a:t>Сіріньок-Долгарьова </a:t>
            </a:r>
            <a:r>
              <a:rPr lang="uk-UA" dirty="0"/>
              <a:t>К</a:t>
            </a:r>
            <a:r>
              <a:rPr lang="uk-UA" dirty="0" smtClean="0"/>
              <a:t>атерина </a:t>
            </a:r>
          </a:p>
          <a:p>
            <a:pPr algn="ctr"/>
            <a:r>
              <a:rPr lang="uk-UA" dirty="0" smtClean="0"/>
              <a:t>Запорізький національний університет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5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042089"/>
          </a:xfrm>
        </p:spPr>
        <p:txBody>
          <a:bodyPr/>
          <a:lstStyle/>
          <a:p>
            <a:r>
              <a:rPr lang="uk-UA" smtClean="0"/>
              <a:t>Мова ворожнечі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548" y="1453142"/>
            <a:ext cx="10058400" cy="5010913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слова </a:t>
            </a:r>
            <a:r>
              <a:rPr lang="ru-RU" sz="2400" b="1" dirty="0"/>
              <a:t>і </a:t>
            </a:r>
            <a:r>
              <a:rPr lang="ru-RU" sz="2400" b="1" dirty="0" err="1"/>
              <a:t>вислови</a:t>
            </a:r>
            <a:r>
              <a:rPr lang="ru-RU" sz="2400" b="1" dirty="0"/>
              <a:t>, </a:t>
            </a:r>
            <a:r>
              <a:rPr lang="ru-RU" sz="2400" b="1" dirty="0" err="1"/>
              <a:t>що</a:t>
            </a:r>
            <a:r>
              <a:rPr lang="ru-RU" sz="2400" b="1" dirty="0"/>
              <a:t> </a:t>
            </a:r>
            <a:r>
              <a:rPr lang="ru-RU" sz="2400" b="1" dirty="0" err="1"/>
              <a:t>підсвідомо</a:t>
            </a:r>
            <a:r>
              <a:rPr lang="ru-RU" sz="2400" b="1" dirty="0"/>
              <a:t> </a:t>
            </a:r>
            <a:r>
              <a:rPr lang="ru-RU" sz="2400" b="1" dirty="0" err="1"/>
              <a:t>чи</a:t>
            </a:r>
            <a:r>
              <a:rPr lang="ru-RU" sz="2400" b="1" dirty="0"/>
              <a:t> явно </a:t>
            </a:r>
            <a:r>
              <a:rPr lang="ru-RU" sz="2400" b="1" dirty="0" err="1"/>
              <a:t>програмують</a:t>
            </a:r>
            <a:r>
              <a:rPr lang="ru-RU" sz="2400" b="1" dirty="0"/>
              <a:t> </a:t>
            </a:r>
            <a:r>
              <a:rPr lang="ru-RU" sz="2400" b="1" dirty="0" err="1"/>
              <a:t>людину</a:t>
            </a:r>
            <a:r>
              <a:rPr lang="ru-RU" sz="2400" b="1" dirty="0"/>
              <a:t> на </a:t>
            </a:r>
            <a:r>
              <a:rPr lang="ru-RU" sz="2400" b="1" dirty="0" err="1"/>
              <a:t>несприйняття</a:t>
            </a:r>
            <a:r>
              <a:rPr lang="ru-RU" sz="2400" b="1" dirty="0"/>
              <a:t>, </a:t>
            </a:r>
            <a:r>
              <a:rPr lang="ru-RU" sz="2400" b="1" dirty="0" err="1"/>
              <a:t>зокрема</a:t>
            </a:r>
            <a:r>
              <a:rPr lang="ru-RU" sz="2400" b="1" dirty="0"/>
              <a:t> на </a:t>
            </a:r>
            <a:r>
              <a:rPr lang="ru-RU" sz="2400" b="1" dirty="0" err="1" smtClean="0"/>
              <a:t>ворожість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агресію</a:t>
            </a:r>
            <a:r>
              <a:rPr lang="ru-RU" sz="2400" b="1" dirty="0" smtClean="0"/>
              <a:t> </a:t>
            </a:r>
            <a:r>
              <a:rPr lang="ru-RU" sz="2400" b="1" dirty="0" err="1"/>
              <a:t>щодо</a:t>
            </a:r>
            <a:r>
              <a:rPr lang="ru-RU" sz="2400" b="1" dirty="0"/>
              <a:t> людей </a:t>
            </a:r>
            <a:r>
              <a:rPr lang="ru-RU" sz="2400" b="1" dirty="0" err="1"/>
              <a:t>іншої</a:t>
            </a:r>
            <a:r>
              <a:rPr lang="ru-RU" sz="2400" b="1" dirty="0"/>
              <a:t> </a:t>
            </a:r>
            <a:r>
              <a:rPr lang="ru-RU" sz="2400" b="1" dirty="0" err="1"/>
              <a:t>національності</a:t>
            </a:r>
            <a:r>
              <a:rPr lang="ru-RU" sz="2400" b="1" dirty="0"/>
              <a:t>, </a:t>
            </a:r>
            <a:r>
              <a:rPr lang="ru-RU" sz="2400" b="1" dirty="0" err="1"/>
              <a:t>віросповідання</a:t>
            </a:r>
            <a:r>
              <a:rPr lang="ru-RU" sz="2400" b="1" dirty="0"/>
              <a:t>, </a:t>
            </a:r>
            <a:r>
              <a:rPr lang="ru-RU" sz="2400" b="1" dirty="0" err="1"/>
              <a:t>життєвих</a:t>
            </a:r>
            <a:r>
              <a:rPr lang="ru-RU" sz="2400" b="1" dirty="0"/>
              <a:t> </a:t>
            </a:r>
            <a:r>
              <a:rPr lang="ru-RU" sz="2400" b="1" dirty="0" err="1"/>
              <a:t>принципів</a:t>
            </a:r>
            <a:r>
              <a:rPr lang="ru-RU" sz="2400" b="1" dirty="0"/>
              <a:t>, </a:t>
            </a:r>
            <a:r>
              <a:rPr lang="ru-RU" sz="2400" b="1" dirty="0" err="1"/>
              <a:t>звичок</a:t>
            </a:r>
            <a:r>
              <a:rPr lang="ru-RU" sz="2400" b="1" dirty="0"/>
              <a:t>.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dirty="0" err="1" smtClean="0"/>
              <a:t>Розпалює</a:t>
            </a:r>
            <a:r>
              <a:rPr lang="ru-RU" sz="2400" dirty="0" smtClean="0"/>
              <a:t> </a:t>
            </a:r>
            <a:r>
              <a:rPr lang="ru-RU" sz="2400" dirty="0"/>
              <a:t>ненависть до </a:t>
            </a:r>
            <a:r>
              <a:rPr lang="ru-RU" sz="2400" dirty="0" err="1"/>
              <a:t>певної</a:t>
            </a:r>
            <a:r>
              <a:rPr lang="ru-RU" sz="2400" dirty="0"/>
              <a:t> </a:t>
            </a:r>
            <a:r>
              <a:rPr lang="ru-RU" sz="2400" dirty="0" err="1"/>
              <a:t>групи</a:t>
            </a:r>
            <a:r>
              <a:rPr lang="ru-RU" sz="2400" dirty="0"/>
              <a:t> людей на </a:t>
            </a:r>
            <a:r>
              <a:rPr lang="ru-RU" sz="2400" dirty="0" err="1"/>
              <a:t>основі</a:t>
            </a:r>
            <a:r>
              <a:rPr lang="ru-RU" sz="2400" dirty="0"/>
              <a:t> </a:t>
            </a:r>
            <a:r>
              <a:rPr lang="ru-RU" sz="2400" dirty="0" err="1"/>
              <a:t>їхніх</a:t>
            </a:r>
            <a:r>
              <a:rPr lang="ru-RU" sz="2400" dirty="0"/>
              <a:t> </a:t>
            </a:r>
            <a:r>
              <a:rPr lang="ru-RU" sz="2400" dirty="0" err="1"/>
              <a:t>загальних</a:t>
            </a:r>
            <a:r>
              <a:rPr lang="ru-RU" sz="2400" dirty="0"/>
              <a:t> характеристик: </a:t>
            </a:r>
            <a:endParaRPr lang="ru-RU" sz="2400" dirty="0" smtClean="0"/>
          </a:p>
          <a:p>
            <a:r>
              <a:rPr lang="ru-RU" sz="2400" dirty="0" smtClean="0"/>
              <a:t>- </a:t>
            </a:r>
            <a:r>
              <a:rPr lang="ru-RU" sz="2400" dirty="0" err="1" smtClean="0"/>
              <a:t>расової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національної</a:t>
            </a:r>
            <a:r>
              <a:rPr lang="ru-RU" sz="2400" dirty="0" smtClean="0"/>
              <a:t> </a:t>
            </a:r>
            <a:r>
              <a:rPr lang="ru-RU" sz="2400" dirty="0" err="1"/>
              <a:t>належності</a:t>
            </a:r>
            <a:r>
              <a:rPr lang="ru-RU" sz="2400" dirty="0"/>
              <a:t>, </a:t>
            </a:r>
            <a:endParaRPr lang="ru-RU" sz="2400" dirty="0" smtClean="0"/>
          </a:p>
          <a:p>
            <a:r>
              <a:rPr lang="ru-RU" sz="2400" dirty="0" smtClean="0"/>
              <a:t>- </a:t>
            </a:r>
            <a:r>
              <a:rPr lang="ru-RU" sz="2400" dirty="0" err="1" smtClean="0"/>
              <a:t>статі</a:t>
            </a:r>
            <a:r>
              <a:rPr lang="ru-RU" sz="2400" dirty="0"/>
              <a:t>, </a:t>
            </a:r>
            <a:r>
              <a:rPr lang="ru-RU" sz="2400" dirty="0" err="1"/>
              <a:t>сексуальної</a:t>
            </a:r>
            <a:r>
              <a:rPr lang="ru-RU" sz="2400" dirty="0"/>
              <a:t> </a:t>
            </a:r>
            <a:r>
              <a:rPr lang="ru-RU" sz="2400" dirty="0" err="1" smtClean="0"/>
              <a:t>орієнтації</a:t>
            </a:r>
            <a:r>
              <a:rPr lang="ru-RU" sz="2400" dirty="0" smtClean="0"/>
              <a:t>,</a:t>
            </a:r>
          </a:p>
          <a:p>
            <a:r>
              <a:rPr lang="ru-RU" sz="2400" dirty="0" smtClean="0"/>
              <a:t>- </a:t>
            </a:r>
            <a:r>
              <a:rPr lang="ru-RU" sz="2400" dirty="0" err="1" smtClean="0"/>
              <a:t>віку</a:t>
            </a:r>
            <a:r>
              <a:rPr lang="ru-RU" sz="2400" dirty="0" smtClean="0"/>
              <a:t> </a:t>
            </a:r>
            <a:r>
              <a:rPr lang="ru-RU" sz="2400" dirty="0" err="1" smtClean="0"/>
              <a:t>тощо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err="1" smtClean="0"/>
              <a:t>Важлива</a:t>
            </a:r>
            <a:r>
              <a:rPr lang="ru-RU" sz="2400" dirty="0" smtClean="0"/>
              <a:t> </a:t>
            </a:r>
            <a:r>
              <a:rPr lang="ru-RU" sz="2400" dirty="0"/>
              <a:t>риса - </a:t>
            </a:r>
            <a:r>
              <a:rPr lang="ru-RU" sz="2400" dirty="0" err="1"/>
              <a:t>мова</a:t>
            </a:r>
            <a:r>
              <a:rPr lang="ru-RU" sz="2400" dirty="0"/>
              <a:t> </a:t>
            </a:r>
            <a:r>
              <a:rPr lang="ru-RU" sz="2400" dirty="0" err="1" smtClean="0"/>
              <a:t>ворожнечі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/>
              <a:t>сприйматися</a:t>
            </a:r>
            <a:r>
              <a:rPr lang="ru-RU" sz="2400" dirty="0"/>
              <a:t> </a:t>
            </a:r>
            <a:r>
              <a:rPr lang="ru-RU" sz="2400" dirty="0" err="1"/>
              <a:t>комунікатором</a:t>
            </a:r>
            <a:r>
              <a:rPr lang="ru-RU" sz="2400" dirty="0"/>
              <a:t> як нейтральна, але вона </a:t>
            </a:r>
            <a:r>
              <a:rPr lang="ru-RU" sz="2400" dirty="0" err="1"/>
              <a:t>обов’язково</a:t>
            </a:r>
            <a:r>
              <a:rPr lang="ru-RU" sz="2400" dirty="0"/>
              <a:t> </a:t>
            </a:r>
            <a:r>
              <a:rPr lang="ru-RU" sz="2400" b="1" dirty="0" err="1"/>
              <a:t>образлива</a:t>
            </a:r>
            <a:r>
              <a:rPr lang="ru-RU" sz="2400" b="1" dirty="0"/>
              <a:t> і </a:t>
            </a:r>
            <a:r>
              <a:rPr lang="ru-RU" sz="2400" b="1" dirty="0" err="1"/>
              <a:t>неприйнятна</a:t>
            </a:r>
            <a:r>
              <a:rPr lang="ru-RU" sz="2400" b="1" dirty="0"/>
              <a:t> для </a:t>
            </a:r>
            <a:r>
              <a:rPr lang="ru-RU" sz="2400" b="1" dirty="0" err="1"/>
              <a:t>об’єкта</a:t>
            </a:r>
            <a:r>
              <a:rPr lang="ru-RU" sz="2400" b="1" dirty="0"/>
              <a:t> </a:t>
            </a:r>
            <a:r>
              <a:rPr lang="ru-RU" sz="2400" b="1" dirty="0" err="1"/>
              <a:t>висловлювання</a:t>
            </a:r>
            <a:r>
              <a:rPr lang="ru-RU" sz="2400" b="1" dirty="0"/>
              <a:t>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ПРИКЛАД: </a:t>
            </a:r>
            <a:r>
              <a:rPr lang="en-US" sz="2400" dirty="0">
                <a:hlinkClick r:id="rId2"/>
              </a:rPr>
              <a:t>https://ipne.ws/news/zp/banderovtsam-smert-zaporozhskaya-vata-vzbuntovalas/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6334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ЗАВДАННЯ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ПЕРЕГЛЯДАЄМО ВІДЕО: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24tv.ua/health/tsigani_sogodennya_zhertvi_chi_agresori_n590150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(</a:t>
            </a:r>
            <a:r>
              <a:rPr lang="ru-RU" dirty="0" err="1"/>
              <a:t>Цигани</a:t>
            </a:r>
            <a:r>
              <a:rPr lang="ru-RU" dirty="0"/>
              <a:t> </a:t>
            </a:r>
            <a:r>
              <a:rPr lang="ru-RU" dirty="0" err="1"/>
              <a:t>сьогодення</a:t>
            </a:r>
            <a:r>
              <a:rPr lang="ru-RU" dirty="0"/>
              <a:t>: </a:t>
            </a:r>
            <a:r>
              <a:rPr lang="ru-RU" dirty="0" err="1"/>
              <a:t>жертви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агресори</a:t>
            </a:r>
            <a:r>
              <a:rPr lang="ru-RU" dirty="0" smtClean="0"/>
              <a:t>? – 24 КАНАЛ, 3.07.2015</a:t>
            </a:r>
            <a:r>
              <a:rPr lang="uk-UA" dirty="0" smtClean="0"/>
              <a:t>)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www.youtube.com/watch?v=tzvF93h-v4A</a:t>
            </a:r>
            <a:r>
              <a:rPr lang="uk-UA" dirty="0" smtClean="0"/>
              <a:t> (</a:t>
            </a:r>
            <a:r>
              <a:rPr lang="ru-RU" dirty="0"/>
              <a:t>У Кривому </a:t>
            </a:r>
            <a:r>
              <a:rPr lang="ru-RU" dirty="0" err="1"/>
              <a:t>Розі</a:t>
            </a:r>
            <a:r>
              <a:rPr lang="ru-RU" dirty="0"/>
              <a:t> </a:t>
            </a:r>
            <a:r>
              <a:rPr lang="ru-RU" dirty="0" err="1"/>
              <a:t>роми</a:t>
            </a:r>
            <a:r>
              <a:rPr lang="ru-RU" dirty="0"/>
              <a:t> </a:t>
            </a:r>
            <a:r>
              <a:rPr lang="ru-RU" dirty="0" err="1"/>
              <a:t>побилися</a:t>
            </a:r>
            <a:r>
              <a:rPr lang="ru-RU" dirty="0"/>
              <a:t> з </a:t>
            </a:r>
            <a:r>
              <a:rPr lang="ru-RU" dirty="0" err="1" smtClean="0"/>
              <a:t>кавказцями</a:t>
            </a:r>
            <a:r>
              <a:rPr lang="ru-RU" dirty="0" smtClean="0"/>
              <a:t>, </a:t>
            </a:r>
            <a:r>
              <a:rPr lang="en-US" dirty="0" smtClean="0"/>
              <a:t>ICTV, </a:t>
            </a:r>
            <a:r>
              <a:rPr lang="ru-RU" dirty="0"/>
              <a:t>22.07.2019</a:t>
            </a:r>
            <a:r>
              <a:rPr lang="uk-UA" dirty="0" smtClean="0"/>
              <a:t>)</a:t>
            </a:r>
          </a:p>
          <a:p>
            <a:pPr marL="0" indent="0">
              <a:buNone/>
            </a:pPr>
            <a:r>
              <a:rPr lang="ru-RU" sz="3600" dirty="0" err="1" smtClean="0"/>
              <a:t>Знайдіть</a:t>
            </a:r>
            <a:r>
              <a:rPr lang="ru-RU" sz="3600" dirty="0" smtClean="0"/>
              <a:t> у </a:t>
            </a:r>
            <a:r>
              <a:rPr lang="ru-RU" sz="3600" dirty="0" err="1" smtClean="0"/>
              <a:t>відеофрагментах</a:t>
            </a:r>
            <a:r>
              <a:rPr lang="ru-RU" sz="3600" dirty="0" smtClean="0"/>
              <a:t> </a:t>
            </a:r>
            <a:r>
              <a:rPr lang="ru-RU" sz="3600" dirty="0"/>
              <a:t>та </a:t>
            </a:r>
            <a:r>
              <a:rPr lang="ru-RU" sz="3600" dirty="0" err="1" smtClean="0"/>
              <a:t>запишіть</a:t>
            </a:r>
            <a:r>
              <a:rPr lang="ru-RU" sz="3600" dirty="0" smtClean="0"/>
              <a:t> </a:t>
            </a:r>
            <a:r>
              <a:rPr lang="ru-RU" sz="3600" dirty="0"/>
              <a:t>слова/</a:t>
            </a:r>
            <a:r>
              <a:rPr lang="ru-RU" sz="3600" dirty="0" err="1"/>
              <a:t>вислови</a:t>
            </a:r>
            <a:r>
              <a:rPr lang="ru-RU" sz="3600" dirty="0"/>
              <a:t>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  <a:r>
              <a:rPr lang="ru-RU" sz="3600" dirty="0" err="1"/>
              <a:t>спрощено</a:t>
            </a:r>
            <a:r>
              <a:rPr lang="ru-RU" sz="3600" dirty="0"/>
              <a:t> і з </a:t>
            </a:r>
            <a:r>
              <a:rPr lang="ru-RU" sz="3600" dirty="0" err="1" smtClean="0"/>
              <a:t>використанням</a:t>
            </a:r>
            <a:r>
              <a:rPr lang="ru-RU" sz="3600" dirty="0" smtClean="0"/>
              <a:t> </a:t>
            </a:r>
            <a:r>
              <a:rPr lang="ru-RU" sz="3600" dirty="0"/>
              <a:t>негативного стереотипу </a:t>
            </a:r>
            <a:r>
              <a:rPr lang="ru-RU" sz="3600" dirty="0" err="1"/>
              <a:t>подають</a:t>
            </a:r>
            <a:r>
              <a:rPr lang="ru-RU" sz="3600" dirty="0"/>
              <a:t> будь-яку </a:t>
            </a:r>
            <a:r>
              <a:rPr lang="ru-RU" sz="3600" dirty="0" err="1" smtClean="0"/>
              <a:t>групу</a:t>
            </a:r>
            <a:r>
              <a:rPr lang="ru-RU" sz="3600" dirty="0" smtClean="0"/>
              <a:t> людей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2807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Перевіримо себе!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Онлайн тест «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/>
              <a:t>важливо</a:t>
            </a:r>
            <a:r>
              <a:rPr lang="ru-RU" b="1" dirty="0"/>
              <a:t> </a:t>
            </a:r>
            <a:r>
              <a:rPr lang="ru-RU" b="1" dirty="0" err="1"/>
              <a:t>згадувати</a:t>
            </a:r>
            <a:r>
              <a:rPr lang="ru-RU" b="1" dirty="0"/>
              <a:t> про </a:t>
            </a:r>
            <a:r>
              <a:rPr lang="ru-RU" b="1" dirty="0" err="1"/>
              <a:t>національність</a:t>
            </a:r>
            <a:r>
              <a:rPr lang="ru-RU" b="1" dirty="0"/>
              <a:t> у новинах</a:t>
            </a:r>
            <a:r>
              <a:rPr lang="ru-RU" b="1" dirty="0" smtClean="0"/>
              <a:t>?» </a:t>
            </a:r>
          </a:p>
          <a:p>
            <a:r>
              <a:rPr lang="en-US" dirty="0">
                <a:hlinkClick r:id="rId2"/>
              </a:rPr>
              <a:t>http://www.ualocal.media/?p=176</a:t>
            </a:r>
            <a:endParaRPr lang="ru-RU" b="1" dirty="0" smtClean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r>
              <a:rPr lang="uk-UA" i="1" dirty="0" smtClean="0"/>
              <a:t>Джерело: </a:t>
            </a:r>
            <a:r>
              <a:rPr lang="ru-RU" i="1" dirty="0" err="1" smtClean="0"/>
              <a:t>Інститут</a:t>
            </a:r>
            <a:r>
              <a:rPr lang="ru-RU" i="1" dirty="0" smtClean="0"/>
              <a:t> </a:t>
            </a:r>
            <a:r>
              <a:rPr lang="ru-RU" i="1" dirty="0" err="1" smtClean="0"/>
              <a:t>демократії</a:t>
            </a:r>
            <a:r>
              <a:rPr lang="ru-RU" i="1" dirty="0" smtClean="0"/>
              <a:t> </a:t>
            </a:r>
            <a:r>
              <a:rPr lang="ru-RU" i="1" dirty="0" err="1" smtClean="0"/>
              <a:t>імені</a:t>
            </a:r>
            <a:r>
              <a:rPr lang="ru-RU" i="1" dirty="0" smtClean="0"/>
              <a:t> </a:t>
            </a:r>
            <a:r>
              <a:rPr lang="ru-RU" i="1" dirty="0" err="1" smtClean="0"/>
              <a:t>Пилипа</a:t>
            </a:r>
            <a:r>
              <a:rPr lang="ru-RU" i="1" dirty="0" smtClean="0"/>
              <a:t> Орлика</a:t>
            </a:r>
            <a:endParaRPr lang="ru-RU" i="1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231" y="2922682"/>
            <a:ext cx="9627634" cy="244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902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ми зрозуміли?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Які стереотипи ми сьогодні почули / побачили у медіа?</a:t>
            </a:r>
          </a:p>
          <a:p>
            <a:r>
              <a:rPr lang="uk-UA" sz="4000" dirty="0" smtClean="0"/>
              <a:t>Які елементи мови ворожнечі (слова/вислови) зустріли?</a:t>
            </a:r>
          </a:p>
          <a:p>
            <a:r>
              <a:rPr lang="uk-UA" sz="4000" dirty="0" smtClean="0"/>
              <a:t>Як ці слова/вислови можна замінити на нейтральні, необразливі?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28366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901</TotalTime>
  <Words>209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Cambria</vt:lpstr>
      <vt:lpstr>Rockwell</vt:lpstr>
      <vt:lpstr>Rockwell Condensed</vt:lpstr>
      <vt:lpstr>Wingdings</vt:lpstr>
      <vt:lpstr>Wood Type</vt:lpstr>
      <vt:lpstr>Мова ворожнечі в медіа</vt:lpstr>
      <vt:lpstr>Мова ворожнечі</vt:lpstr>
      <vt:lpstr>ЗАВДАННЯ</vt:lpstr>
      <vt:lpstr>Перевіримо себе!</vt:lpstr>
      <vt:lpstr>що ми зрозуміли?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Мас-медіа: що про них треба знати?</dc:title>
  <dc:creator>Katerina Sirinyok-Dolgaryova</dc:creator>
  <cp:lastModifiedBy>Katerina Sirinyok-Dolgaryova</cp:lastModifiedBy>
  <cp:revision>39</cp:revision>
  <dcterms:created xsi:type="dcterms:W3CDTF">2019-09-24T19:24:36Z</dcterms:created>
  <dcterms:modified xsi:type="dcterms:W3CDTF">2020-03-16T07:18:08Z</dcterms:modified>
</cp:coreProperties>
</file>