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8" r:id="rId3"/>
    <p:sldId id="264" r:id="rId4"/>
    <p:sldId id="260" r:id="rId5"/>
    <p:sldId id="262" r:id="rId6"/>
    <p:sldId id="26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2" autoAdjust="0"/>
  </p:normalViewPr>
  <p:slideViewPr>
    <p:cSldViewPr>
      <p:cViewPr varScale="1">
        <p:scale>
          <a:sx n="81" d="100"/>
          <a:sy n="81" d="100"/>
        </p:scale>
        <p:origin x="11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029B5-7403-44B5-86D6-765633BC2082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C69FD-75D0-42AE-852F-92450BD5D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02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Кінець 19 ст. ознаменувався появою нової «забавки» для шановної публіки. Ніхто тоді не міг уявити, що відбулось зародження нового виду мистецтва, яке з часом перетвориться на універсальну мову спілкування людини, на ряду з тисячолітніми музикою, живописом, театром,</a:t>
            </a:r>
            <a:r>
              <a:rPr lang="uk-UA" baseline="0" dirty="0" smtClean="0"/>
              <a:t> тощо.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C69FD-75D0-42AE-852F-92450BD5D3B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12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«Історичне кіно» як інструмент формування історичної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smtClean="0"/>
              <a:t>яті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6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smtClean="0"/>
              <a:t>Протягом першого десятиліття існування кіно виконувало роль «забавки» для публіки, яка шукала чогось нового! Нових вражень. У перші роки існування кіно ще не стало мистецтвом, і знаходилося між демонстрацією фокусів та виступом на ярмарку дресированої тварини.</a:t>
            </a:r>
          </a:p>
          <a:p>
            <a:r>
              <a:rPr lang="uk-UA" dirty="0" smtClean="0"/>
              <a:t>Але поступово демонстрації сцен з </a:t>
            </a:r>
            <a:r>
              <a:rPr lang="uk-UA" dirty="0" smtClean="0"/>
              <a:t>повсякденного доповнюється суспільно значимими сюжетами, що відображали «реальні» події або їх тлумачення... </a:t>
            </a:r>
            <a:r>
              <a:rPr lang="uk-UA" dirty="0" smtClean="0"/>
              <a:t>Аудиторія почала не лише сприймати той візуальний образ дійсності, що їй демонстрували, але й уявляти історичну дійсність відповідно до «кіно образу»</a:t>
            </a:r>
            <a:endParaRPr lang="uk-UA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Початок ери кіномистецтва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22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" y="476672"/>
            <a:ext cx="8866955" cy="555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Два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ігрового</a:t>
            </a:r>
            <a:r>
              <a:rPr lang="ru-RU" dirty="0"/>
              <a:t> </a:t>
            </a:r>
            <a:r>
              <a:rPr lang="ru-RU" dirty="0" err="1"/>
              <a:t>історичного</a:t>
            </a:r>
            <a:r>
              <a:rPr lang="ru-RU" dirty="0"/>
              <a:t> </a:t>
            </a:r>
            <a:r>
              <a:rPr lang="ru-RU" dirty="0" err="1"/>
              <a:t>кіно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8700"/>
            <a:ext cx="8229600" cy="43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84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2400"/>
            <a:ext cx="2664296" cy="3207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35238"/>
            <a:ext cx="2645381" cy="3883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49" y="2924999"/>
            <a:ext cx="2801661" cy="4200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197" y="35238"/>
            <a:ext cx="3352465" cy="4739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2932615"/>
            <a:ext cx="2861492" cy="4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1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Протягом майже ста років кіномистецтво пройшло шлях від зародження до розквіту, як мистецтво з найбільшою аудиторією у світі.</a:t>
            </a:r>
          </a:p>
          <a:p>
            <a:r>
              <a:rPr lang="uk-UA" dirty="0" smtClean="0"/>
              <a:t>Поширення мережі кінотеатрів, формування глядацької </a:t>
            </a:r>
            <a:r>
              <a:rPr lang="uk-UA" dirty="0" err="1" smtClean="0"/>
              <a:t>кінокультури</a:t>
            </a:r>
            <a:r>
              <a:rPr lang="uk-UA" dirty="0" smtClean="0"/>
              <a:t>  призвели до появи найбільшого засобу впливу на мешканців планети.</a:t>
            </a:r>
          </a:p>
          <a:p>
            <a:r>
              <a:rPr lang="uk-UA" dirty="0" smtClean="0"/>
              <a:t>Кіно дозволило багатьом зануритися в життя екранних персонажів, виникли цілі фан-рухи, які самі по собі є цілою індустрією.</a:t>
            </a:r>
          </a:p>
          <a:p>
            <a:r>
              <a:rPr lang="uk-UA" dirty="0" smtClean="0"/>
              <a:t>Зараз в черговий раз людство стоїть на порозі чергового етапу розвитку кіномистецтва.</a:t>
            </a:r>
          </a:p>
          <a:p>
            <a:r>
              <a:rPr lang="uk-UA" dirty="0" smtClean="0"/>
              <a:t>Про це, і все інше і пропаную поговорити протягом опанування курсу «Історія світового кінематографу»</a:t>
            </a:r>
          </a:p>
          <a:p>
            <a:r>
              <a:rPr lang="uk-UA" dirty="0" smtClean="0"/>
              <a:t>Буде весело!!!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Світова кіноіндустрія та глобалізація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961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253</Words>
  <Application>Microsoft Office PowerPoint</Application>
  <PresentationFormat>Экран (4:3)</PresentationFormat>
  <Paragraphs>14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Calibri</vt:lpstr>
      <vt:lpstr>Constantia</vt:lpstr>
      <vt:lpstr>Wingdings 2</vt:lpstr>
      <vt:lpstr>Бумажная</vt:lpstr>
      <vt:lpstr>«Історичне кіно» як інструмент формування історичної пам’яті</vt:lpstr>
      <vt:lpstr>Початок ери кіномистецтва</vt:lpstr>
      <vt:lpstr>Презентация PowerPoint</vt:lpstr>
      <vt:lpstr>Два типи ігрового історичного кіно</vt:lpstr>
      <vt:lpstr>Презентация PowerPoint</vt:lpstr>
      <vt:lpstr>Світова кіноіндустрія та глобалізація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Поява світового кінематографу</dc:title>
  <dc:creator>EliteBook</dc:creator>
  <cp:lastModifiedBy>User</cp:lastModifiedBy>
  <cp:revision>12</cp:revision>
  <dcterms:created xsi:type="dcterms:W3CDTF">2019-09-30T22:34:31Z</dcterms:created>
  <dcterms:modified xsi:type="dcterms:W3CDTF">2023-03-21T08:45:59Z</dcterms:modified>
</cp:coreProperties>
</file>