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28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-192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pB-T08Tnv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qpw5Dn4qVkI" TargetMode="External"/><Relationship Id="rId4" Type="http://schemas.openxmlformats.org/officeDocument/2006/relationships/hyperlink" Target="https://www.youtube.com/watch?v=a8tyF65t_T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2126255"/>
            <a:ext cx="8991600" cy="2016087"/>
          </a:xfrm>
        </p:spPr>
        <p:txBody>
          <a:bodyPr>
            <a:normAutofit fontScale="90000"/>
          </a:bodyPr>
          <a:lstStyle/>
          <a:p>
            <a:r>
              <a:rPr lang="uk-UA" sz="7200" dirty="0" smtClean="0"/>
              <a:t>Лекція на тему: </a:t>
            </a:r>
            <a:r>
              <a:rPr lang="uk-UA" sz="6000" dirty="0" smtClean="0">
                <a:solidFill>
                  <a:srgbClr val="FF0000"/>
                </a:solidFill>
              </a:rPr>
              <a:t>Політична </a:t>
            </a:r>
            <a:br>
              <a:rPr lang="uk-UA" sz="6000" dirty="0" smtClean="0">
                <a:solidFill>
                  <a:srgbClr val="FF0000"/>
                </a:solidFill>
              </a:rPr>
            </a:br>
            <a:r>
              <a:rPr lang="uk-UA" sz="6000" dirty="0" err="1" smtClean="0">
                <a:solidFill>
                  <a:srgbClr val="FF0000"/>
                </a:solidFill>
              </a:rPr>
              <a:t>ПР-кампанія</a:t>
            </a:r>
            <a:r>
              <a:rPr lang="uk-UA" sz="6000" dirty="0" smtClean="0">
                <a:solidFill>
                  <a:srgbClr val="FF0000"/>
                </a:solidFill>
              </a:rPr>
              <a:t> </a:t>
            </a:r>
            <a:br>
              <a:rPr lang="uk-UA" sz="6000" dirty="0" smtClean="0">
                <a:solidFill>
                  <a:srgbClr val="FF0000"/>
                </a:solidFill>
              </a:rPr>
            </a:br>
            <a:r>
              <a:rPr lang="uk-UA" sz="6000" dirty="0" smtClean="0">
                <a:solidFill>
                  <a:srgbClr val="FF0000"/>
                </a:solidFill>
              </a:rPr>
              <a:t>Юрія </a:t>
            </a:r>
            <a:r>
              <a:rPr lang="uk-UA" sz="6000" smtClean="0">
                <a:solidFill>
                  <a:srgbClr val="FF0000"/>
                </a:solidFill>
              </a:rPr>
              <a:t>бойкА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575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391815"/>
            <a:ext cx="7729728" cy="54461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Місія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82045"/>
            <a:ext cx="12192000" cy="53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7708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29330" y="2988325"/>
            <a:ext cx="54680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Нагороди: Герой </a:t>
            </a:r>
            <a:r>
              <a:rPr lang="ru-RU" dirty="0" err="1"/>
              <a:t>України</a:t>
            </a:r>
            <a:r>
              <a:rPr lang="ru-RU" dirty="0"/>
              <a:t> (з </a:t>
            </a:r>
            <a:r>
              <a:rPr lang="ru-RU" dirty="0" err="1"/>
              <a:t>врученням</a:t>
            </a:r>
            <a:r>
              <a:rPr lang="ru-RU" dirty="0"/>
              <a:t> ордена </a:t>
            </a:r>
            <a:r>
              <a:rPr lang="ru-RU" dirty="0" err="1"/>
              <a:t>Держави</a:t>
            </a:r>
            <a:r>
              <a:rPr lang="ru-RU" dirty="0"/>
              <a:t>, 22 </a:t>
            </a:r>
            <a:r>
              <a:rPr lang="ru-RU" dirty="0" err="1"/>
              <a:t>серпня</a:t>
            </a:r>
            <a:r>
              <a:rPr lang="ru-RU" dirty="0"/>
              <a:t> 2004 року - за </a:t>
            </a:r>
            <a:r>
              <a:rPr lang="ru-RU" dirty="0" err="1"/>
              <a:t>видатні</a:t>
            </a:r>
            <a:r>
              <a:rPr lang="ru-RU" dirty="0"/>
              <a:t> </a:t>
            </a:r>
            <a:r>
              <a:rPr lang="ru-RU" dirty="0" err="1"/>
              <a:t>особисті</a:t>
            </a:r>
            <a:r>
              <a:rPr lang="ru-RU" dirty="0"/>
              <a:t> заслуги перед </a:t>
            </a:r>
            <a:r>
              <a:rPr lang="ru-RU" dirty="0" err="1"/>
              <a:t>Українською</a:t>
            </a:r>
            <a:r>
              <a:rPr lang="ru-RU" dirty="0"/>
              <a:t> державою 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паливно-енергетичного</a:t>
            </a:r>
            <a:r>
              <a:rPr lang="ru-RU" dirty="0"/>
              <a:t> комплексу, </a:t>
            </a:r>
            <a:r>
              <a:rPr lang="ru-RU" dirty="0" err="1"/>
              <a:t>багаторічну</a:t>
            </a:r>
            <a:r>
              <a:rPr lang="ru-RU" dirty="0"/>
              <a:t> </a:t>
            </a:r>
            <a:r>
              <a:rPr lang="ru-RU" dirty="0" err="1"/>
              <a:t>самовіддану</a:t>
            </a:r>
            <a:r>
              <a:rPr lang="ru-RU" dirty="0"/>
              <a:t> </a:t>
            </a:r>
            <a:r>
              <a:rPr lang="ru-RU" dirty="0" err="1"/>
              <a:t>працю</a:t>
            </a:r>
            <a:r>
              <a:rPr lang="ru-RU" dirty="0"/>
              <a:t>). </a:t>
            </a:r>
            <a:r>
              <a:rPr lang="ru-RU" dirty="0" err="1"/>
              <a:t>Нагороджений</a:t>
            </a:r>
            <a:r>
              <a:rPr lang="ru-RU" dirty="0"/>
              <a:t> орденами Святого князя Ярослава Мудрого V </a:t>
            </a:r>
            <a:r>
              <a:rPr lang="ru-RU" dirty="0" err="1"/>
              <a:t>ступеня</a:t>
            </a:r>
            <a:r>
              <a:rPr lang="ru-RU" dirty="0"/>
              <a:t> (10.2013) і «За заслуги» III </a:t>
            </a:r>
            <a:r>
              <a:rPr lang="ru-RU" dirty="0" err="1"/>
              <a:t>ступеня</a:t>
            </a:r>
            <a:r>
              <a:rPr lang="ru-RU" dirty="0"/>
              <a:t> (05.2003). Орден РПЦ святого преподобного Серафима </a:t>
            </a:r>
            <a:r>
              <a:rPr lang="ru-RU" dirty="0" err="1"/>
              <a:t>Саровського</a:t>
            </a:r>
            <a:r>
              <a:rPr lang="ru-RU" dirty="0"/>
              <a:t> II </a:t>
            </a:r>
            <a:r>
              <a:rPr lang="ru-RU" dirty="0" err="1"/>
              <a:t>ступеня</a:t>
            </a:r>
            <a:r>
              <a:rPr lang="ru-RU" dirty="0"/>
              <a:t> (2011 </a:t>
            </a:r>
            <a:r>
              <a:rPr lang="ru-RU" dirty="0" err="1"/>
              <a:t>рік</a:t>
            </a:r>
            <a:r>
              <a:rPr lang="ru-RU" dirty="0"/>
              <a:t>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29330" y="1019174"/>
            <a:ext cx="54680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Громадська</a:t>
            </a:r>
            <a:r>
              <a:rPr lang="ru-RU" sz="3200" dirty="0"/>
              <a:t> </a:t>
            </a:r>
            <a:r>
              <a:rPr lang="ru-RU" sz="3200" dirty="0" err="1"/>
              <a:t>діяльність</a:t>
            </a:r>
            <a:r>
              <a:rPr lang="ru-RU" sz="3200" dirty="0"/>
              <a:t>: </a:t>
            </a:r>
            <a:r>
              <a:rPr lang="ru-RU" sz="3200" dirty="0" err="1"/>
              <a:t>Почесний</a:t>
            </a:r>
            <a:r>
              <a:rPr lang="ru-RU" sz="3200" dirty="0"/>
              <a:t> президент </a:t>
            </a:r>
            <a:r>
              <a:rPr lang="ru-RU" sz="3200" dirty="0" err="1"/>
              <a:t>пошукового</a:t>
            </a:r>
            <a:r>
              <a:rPr lang="ru-RU" sz="3200" dirty="0"/>
              <a:t> загону </a:t>
            </a:r>
            <a:endParaRPr lang="ru-RU" sz="3200" dirty="0" smtClean="0"/>
          </a:p>
          <a:p>
            <a:r>
              <a:rPr lang="ru-RU" sz="3200" dirty="0" smtClean="0"/>
              <a:t>«</a:t>
            </a:r>
            <a:r>
              <a:rPr lang="ru-RU" sz="3200" dirty="0" err="1"/>
              <a:t>Дніпро-Україна</a:t>
            </a:r>
            <a:r>
              <a:rPr lang="ru-RU" sz="3200" dirty="0"/>
              <a:t>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405" y="1086997"/>
            <a:ext cx="6155981" cy="489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354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93283"/>
            <a:ext cx="7034397" cy="43626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709271" y="2251239"/>
            <a:ext cx="52991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303030"/>
                </a:solidFill>
                <a:latin typeface="PT Sans"/>
              </a:rPr>
              <a:t>Передвиборна</a:t>
            </a:r>
            <a:r>
              <a:rPr lang="ru-RU" sz="2400" dirty="0">
                <a:solidFill>
                  <a:srgbClr val="303030"/>
                </a:solidFill>
                <a:latin typeface="PT Sans"/>
              </a:rPr>
              <a:t> </a:t>
            </a:r>
            <a:r>
              <a:rPr lang="ru-RU" sz="2400" dirty="0" err="1">
                <a:solidFill>
                  <a:srgbClr val="303030"/>
                </a:solidFill>
                <a:latin typeface="PT Sans"/>
              </a:rPr>
              <a:t>програма</a:t>
            </a:r>
            <a:r>
              <a:rPr lang="ru-RU" sz="2400" dirty="0">
                <a:solidFill>
                  <a:srgbClr val="303030"/>
                </a:solidFill>
                <a:latin typeface="PT Sans"/>
              </a:rPr>
              <a:t> кандидата на пост Президента </a:t>
            </a:r>
            <a:r>
              <a:rPr lang="ru-RU" sz="2400" dirty="0" err="1">
                <a:solidFill>
                  <a:srgbClr val="303030"/>
                </a:solidFill>
                <a:latin typeface="PT Sans"/>
              </a:rPr>
              <a:t>України</a:t>
            </a:r>
            <a:r>
              <a:rPr lang="ru-RU" sz="2400" dirty="0">
                <a:solidFill>
                  <a:srgbClr val="303030"/>
                </a:solidFill>
                <a:latin typeface="PT Sans"/>
              </a:rPr>
              <a:t> </a:t>
            </a:r>
            <a:endParaRPr lang="ru-RU" sz="2400" dirty="0" smtClean="0">
              <a:solidFill>
                <a:srgbClr val="303030"/>
              </a:solidFill>
              <a:latin typeface="PT Sans"/>
            </a:endParaRPr>
          </a:p>
          <a:p>
            <a:r>
              <a:rPr lang="ru-RU" sz="3600" dirty="0" err="1" smtClean="0">
                <a:solidFill>
                  <a:srgbClr val="303030"/>
                </a:solidFill>
                <a:latin typeface="PT Sans"/>
              </a:rPr>
              <a:t>Юрія</a:t>
            </a:r>
            <a:r>
              <a:rPr lang="ru-RU" sz="3600" dirty="0" smtClean="0">
                <a:solidFill>
                  <a:srgbClr val="303030"/>
                </a:solidFill>
                <a:latin typeface="PT Sans"/>
              </a:rPr>
              <a:t> </a:t>
            </a:r>
            <a:r>
              <a:rPr lang="ru-RU" sz="3600" dirty="0">
                <a:solidFill>
                  <a:srgbClr val="303030"/>
                </a:solidFill>
                <a:latin typeface="PT Sans"/>
              </a:rPr>
              <a:t>Бойка</a:t>
            </a:r>
          </a:p>
          <a:p>
            <a:r>
              <a:rPr lang="ru-RU" sz="2800" dirty="0">
                <a:solidFill>
                  <a:srgbClr val="303030"/>
                </a:solidFill>
                <a:latin typeface="PT Sans"/>
              </a:rPr>
              <a:t>«ПЛАН МИРНОГО РОЗВИТКУ ДЛЯ УКРАЇНИ»</a:t>
            </a:r>
            <a:endParaRPr lang="ru-RU" sz="2800" b="0" i="0" dirty="0">
              <a:solidFill>
                <a:srgbClr val="303030"/>
              </a:solidFill>
              <a:effectLst/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16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7455" y="765305"/>
            <a:ext cx="1155669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303030"/>
                </a:solidFill>
                <a:latin typeface="PT Sans"/>
              </a:rPr>
              <a:t>ПРОГРАМА </a:t>
            </a:r>
            <a:r>
              <a:rPr lang="ru-RU" sz="7200" b="1" dirty="0" smtClean="0">
                <a:solidFill>
                  <a:srgbClr val="303030"/>
                </a:solidFill>
                <a:latin typeface="PT Sans"/>
              </a:rPr>
              <a:t>ДІЙ</a:t>
            </a:r>
          </a:p>
          <a:p>
            <a:endParaRPr lang="ru-RU" sz="3600" dirty="0">
              <a:solidFill>
                <a:srgbClr val="303030"/>
              </a:solidFill>
              <a:latin typeface="PT Sa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err="1">
                <a:solidFill>
                  <a:srgbClr val="303030"/>
                </a:solidFill>
                <a:latin typeface="PT Sans"/>
              </a:rPr>
              <a:t>Повернути</a:t>
            </a:r>
            <a:r>
              <a:rPr lang="ru-RU" sz="3600" dirty="0">
                <a:solidFill>
                  <a:srgbClr val="303030"/>
                </a:solidFill>
                <a:latin typeface="PT Sans"/>
              </a:rPr>
              <a:t> мир в </a:t>
            </a:r>
            <a:r>
              <a:rPr lang="ru-RU" sz="3600" dirty="0" err="1">
                <a:solidFill>
                  <a:srgbClr val="303030"/>
                </a:solidFill>
                <a:latin typeface="PT Sans"/>
              </a:rPr>
              <a:t>Україну</a:t>
            </a:r>
            <a:endParaRPr lang="ru-RU" sz="3600" dirty="0">
              <a:solidFill>
                <a:srgbClr val="303030"/>
              </a:solidFill>
              <a:latin typeface="PT Sa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303030"/>
                </a:solidFill>
                <a:latin typeface="PT Sans"/>
              </a:rPr>
              <a:t>Держава </a:t>
            </a:r>
            <a:r>
              <a:rPr lang="ru-RU" sz="3600" dirty="0">
                <a:solidFill>
                  <a:srgbClr val="303030"/>
                </a:solidFill>
                <a:latin typeface="PT Sans"/>
              </a:rPr>
              <a:t>на </a:t>
            </a:r>
            <a:r>
              <a:rPr lang="ru-RU" sz="3600" dirty="0" err="1">
                <a:solidFill>
                  <a:srgbClr val="303030"/>
                </a:solidFill>
                <a:latin typeface="PT Sans"/>
              </a:rPr>
              <a:t>службі</a:t>
            </a:r>
            <a:r>
              <a:rPr lang="ru-RU" sz="3600" dirty="0">
                <a:solidFill>
                  <a:srgbClr val="303030"/>
                </a:solidFill>
                <a:latin typeface="PT Sans"/>
              </a:rPr>
              <a:t> людям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err="1" smtClean="0">
                <a:solidFill>
                  <a:srgbClr val="303030"/>
                </a:solidFill>
                <a:latin typeface="PT Sans"/>
              </a:rPr>
              <a:t>Реальну</a:t>
            </a:r>
            <a:r>
              <a:rPr lang="ru-RU" sz="3600" dirty="0" smtClean="0">
                <a:solidFill>
                  <a:srgbClr val="303030"/>
                </a:solidFill>
                <a:latin typeface="PT Sans"/>
              </a:rPr>
              <a:t> </a:t>
            </a:r>
            <a:r>
              <a:rPr lang="ru-RU" sz="3600" dirty="0" err="1">
                <a:solidFill>
                  <a:srgbClr val="303030"/>
                </a:solidFill>
                <a:latin typeface="PT Sans"/>
              </a:rPr>
              <a:t>незалежність</a:t>
            </a:r>
            <a:r>
              <a:rPr lang="ru-RU" sz="3600" dirty="0">
                <a:solidFill>
                  <a:srgbClr val="303030"/>
                </a:solidFill>
                <a:latin typeface="PT Sans"/>
              </a:rPr>
              <a:t> - </a:t>
            </a:r>
            <a:r>
              <a:rPr lang="ru-RU" sz="3600" dirty="0" err="1">
                <a:solidFill>
                  <a:srgbClr val="303030"/>
                </a:solidFill>
                <a:latin typeface="PT Sans"/>
              </a:rPr>
              <a:t>завдяки</a:t>
            </a:r>
            <a:r>
              <a:rPr lang="ru-RU" sz="3600" dirty="0">
                <a:solidFill>
                  <a:srgbClr val="303030"/>
                </a:solidFill>
                <a:latin typeface="PT Sans"/>
              </a:rPr>
              <a:t> </a:t>
            </a:r>
            <a:r>
              <a:rPr lang="ru-RU" sz="3600" dirty="0" err="1">
                <a:solidFill>
                  <a:srgbClr val="303030"/>
                </a:solidFill>
                <a:latin typeface="PT Sans"/>
              </a:rPr>
              <a:t>сильній</a:t>
            </a:r>
            <a:r>
              <a:rPr lang="ru-RU" sz="3600" dirty="0">
                <a:solidFill>
                  <a:srgbClr val="303030"/>
                </a:solidFill>
                <a:latin typeface="PT Sans"/>
              </a:rPr>
              <a:t> </a:t>
            </a:r>
            <a:r>
              <a:rPr lang="ru-RU" sz="3600" dirty="0" err="1">
                <a:solidFill>
                  <a:srgbClr val="303030"/>
                </a:solidFill>
                <a:latin typeface="PT Sans"/>
              </a:rPr>
              <a:t>економіці</a:t>
            </a:r>
            <a:endParaRPr lang="ru-RU" sz="3600" dirty="0">
              <a:solidFill>
                <a:srgbClr val="303030"/>
              </a:solidFill>
              <a:latin typeface="PT Sa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err="1" smtClean="0">
                <a:solidFill>
                  <a:srgbClr val="303030"/>
                </a:solidFill>
                <a:latin typeface="PT Sans"/>
              </a:rPr>
              <a:t>Гідне</a:t>
            </a:r>
            <a:r>
              <a:rPr lang="ru-RU" sz="3600" dirty="0" smtClean="0">
                <a:solidFill>
                  <a:srgbClr val="303030"/>
                </a:solidFill>
                <a:latin typeface="PT Sans"/>
              </a:rPr>
              <a:t> </a:t>
            </a:r>
            <a:r>
              <a:rPr lang="ru-RU" sz="3600" dirty="0" err="1">
                <a:solidFill>
                  <a:srgbClr val="303030"/>
                </a:solidFill>
                <a:latin typeface="PT Sans"/>
              </a:rPr>
              <a:t>життя</a:t>
            </a:r>
            <a:r>
              <a:rPr lang="ru-RU" sz="3600" dirty="0">
                <a:solidFill>
                  <a:srgbClr val="303030"/>
                </a:solidFill>
                <a:latin typeface="PT Sans"/>
              </a:rPr>
              <a:t> – кожному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err="1" smtClean="0">
                <a:solidFill>
                  <a:srgbClr val="303030"/>
                </a:solidFill>
                <a:latin typeface="PT Sans"/>
              </a:rPr>
              <a:t>Реформи</a:t>
            </a:r>
            <a:r>
              <a:rPr lang="ru-RU" sz="3600" dirty="0" smtClean="0">
                <a:solidFill>
                  <a:srgbClr val="303030"/>
                </a:solidFill>
                <a:latin typeface="PT Sans"/>
              </a:rPr>
              <a:t> </a:t>
            </a:r>
            <a:r>
              <a:rPr lang="ru-RU" sz="3600" dirty="0" err="1">
                <a:solidFill>
                  <a:srgbClr val="303030"/>
                </a:solidFill>
                <a:latin typeface="PT Sans"/>
              </a:rPr>
              <a:t>заради</a:t>
            </a:r>
            <a:r>
              <a:rPr lang="ru-RU" sz="3600" dirty="0">
                <a:solidFill>
                  <a:srgbClr val="303030"/>
                </a:solidFill>
                <a:latin typeface="PT Sans"/>
              </a:rPr>
              <a:t> людей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err="1" smtClean="0">
                <a:solidFill>
                  <a:srgbClr val="303030"/>
                </a:solidFill>
                <a:latin typeface="PT Sans"/>
              </a:rPr>
              <a:t>Україна</a:t>
            </a:r>
            <a:r>
              <a:rPr lang="ru-RU" sz="3600" dirty="0" smtClean="0">
                <a:solidFill>
                  <a:srgbClr val="303030"/>
                </a:solidFill>
                <a:latin typeface="PT Sans"/>
              </a:rPr>
              <a:t> </a:t>
            </a:r>
            <a:r>
              <a:rPr lang="ru-RU" sz="3600" dirty="0">
                <a:solidFill>
                  <a:srgbClr val="303030"/>
                </a:solidFill>
                <a:latin typeface="PT Sans"/>
              </a:rPr>
              <a:t>- </a:t>
            </a:r>
            <a:r>
              <a:rPr lang="ru-RU" sz="3600" dirty="0" err="1">
                <a:solidFill>
                  <a:srgbClr val="303030"/>
                </a:solidFill>
                <a:latin typeface="PT Sans"/>
              </a:rPr>
              <a:t>надійний</a:t>
            </a:r>
            <a:r>
              <a:rPr lang="ru-RU" sz="3600" dirty="0">
                <a:solidFill>
                  <a:srgbClr val="303030"/>
                </a:solidFill>
                <a:latin typeface="PT Sans"/>
              </a:rPr>
              <a:t> </a:t>
            </a:r>
            <a:r>
              <a:rPr lang="ru-RU" sz="3600" dirty="0" err="1">
                <a:solidFill>
                  <a:srgbClr val="303030"/>
                </a:solidFill>
                <a:latin typeface="PT Sans"/>
              </a:rPr>
              <a:t>міжнародний</a:t>
            </a:r>
            <a:r>
              <a:rPr lang="ru-RU" sz="3600" dirty="0">
                <a:solidFill>
                  <a:srgbClr val="303030"/>
                </a:solidFill>
                <a:latin typeface="PT Sans"/>
              </a:rPr>
              <a:t> </a:t>
            </a:r>
            <a:r>
              <a:rPr lang="ru-RU" sz="3600" dirty="0" smtClean="0">
                <a:solidFill>
                  <a:srgbClr val="303030"/>
                </a:solidFill>
                <a:latin typeface="PT Sans"/>
              </a:rPr>
              <a:t>партнер.</a:t>
            </a:r>
            <a:endParaRPr lang="ru-RU" sz="3600" i="0" dirty="0">
              <a:solidFill>
                <a:srgbClr val="303030"/>
              </a:solidFill>
              <a:effectLst/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19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4355" y="358764"/>
            <a:ext cx="7729728" cy="62173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Політична реклама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5714" y="1200838"/>
            <a:ext cx="8567010" cy="48189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7770" y="6055452"/>
            <a:ext cx="479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https://www.youtube.com/watch?v=bpB-T08Tnvk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770" y="6424784"/>
            <a:ext cx="4765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https://www.youtube.com/watch?v=a8tyF65t_TU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79966" y="6240118"/>
            <a:ext cx="4867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https://www.youtube.com/watch?v=qpw5Dn4qVkI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0149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сітілайти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8" r="21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65183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83" y="2122643"/>
            <a:ext cx="3689276" cy="1134640"/>
          </a:xfrm>
        </p:spPr>
        <p:txBody>
          <a:bodyPr/>
          <a:lstStyle/>
          <a:p>
            <a:r>
              <a:rPr lang="uk-UA" dirty="0" smtClean="0"/>
              <a:t>банери</a:t>
            </a:r>
            <a:endParaRPr lang="ru-RU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0" r="12640"/>
          <a:stretch>
            <a:fillRect/>
          </a:stretch>
        </p:blipFill>
        <p:spPr>
          <a:xfrm>
            <a:off x="4483864" y="0"/>
            <a:ext cx="7714485" cy="6858000"/>
          </a:xfrm>
        </p:spPr>
      </p:pic>
    </p:spTree>
    <p:extLst>
      <p:ext uri="{BB962C8B-B14F-4D97-AF65-F5344CB8AC3E}">
        <p14:creationId xmlns:p14="http://schemas.microsoft.com/office/powerpoint/2010/main" xmlns="" val="3928216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424" y="896955"/>
            <a:ext cx="10318531" cy="511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7791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6052" y="402831"/>
            <a:ext cx="7729728" cy="6107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Персональний сайт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716" y="1399926"/>
            <a:ext cx="10058400" cy="476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8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413849"/>
            <a:ext cx="7729728" cy="48953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законопроекти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414" y="1117798"/>
            <a:ext cx="11215171" cy="554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02151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34</TotalTime>
  <Words>141</Words>
  <Application>Microsoft Office PowerPoint</Application>
  <PresentationFormat>Произвольный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Parcel</vt:lpstr>
      <vt:lpstr>Лекція на тему: Політична  ПР-кампанія  Юрія бойкА</vt:lpstr>
      <vt:lpstr>Слайд 2</vt:lpstr>
      <vt:lpstr>Слайд 3</vt:lpstr>
      <vt:lpstr>Політична реклама</vt:lpstr>
      <vt:lpstr>сітілайти</vt:lpstr>
      <vt:lpstr>банери</vt:lpstr>
      <vt:lpstr>Слайд 7</vt:lpstr>
      <vt:lpstr>Персональний сайт</vt:lpstr>
      <vt:lpstr>законопроекти</vt:lpstr>
      <vt:lpstr>Місія 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Юрій бойко</dc:title>
  <dc:creator>Kate</dc:creator>
  <cp:lastModifiedBy>allo</cp:lastModifiedBy>
  <cp:revision>11</cp:revision>
  <dcterms:created xsi:type="dcterms:W3CDTF">2019-04-11T06:50:25Z</dcterms:created>
  <dcterms:modified xsi:type="dcterms:W3CDTF">2019-05-07T20:00:26Z</dcterms:modified>
</cp:coreProperties>
</file>