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quote.org/wiki/%D0%96%D0%B8%D1%82%D1%82%D1%8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4624"/>
            <a:ext cx="5761064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Джон Ро́берт Фа́улз 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5582508"/>
            <a:ext cx="6012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Життя</a:t>
            </a:r>
            <a:r>
              <a:rPr lang="ru-RU" i="1" dirty="0"/>
              <a:t> - справна машина, </a:t>
            </a:r>
            <a:r>
              <a:rPr lang="ru-RU" i="1" dirty="0" err="1"/>
              <a:t>думати</a:t>
            </a:r>
            <a:r>
              <a:rPr lang="ru-RU" i="1" dirty="0"/>
              <a:t> </a:t>
            </a:r>
            <a:r>
              <a:rPr lang="ru-RU" i="1" dirty="0" err="1"/>
              <a:t>інакше</a:t>
            </a:r>
            <a:r>
              <a:rPr lang="ru-RU" i="1" dirty="0"/>
              <a:t> - </a:t>
            </a:r>
            <a:r>
              <a:rPr lang="ru-RU" i="1" dirty="0" err="1"/>
              <a:t>єресь</a:t>
            </a:r>
            <a:r>
              <a:rPr lang="ru-RU" i="1" dirty="0"/>
              <a:t>, </a:t>
            </a:r>
            <a:r>
              <a:rPr lang="ru-RU" i="1" dirty="0" err="1"/>
              <a:t>однак</a:t>
            </a:r>
            <a:r>
              <a:rPr lang="ru-RU" i="1" dirty="0"/>
              <a:t> </a:t>
            </a:r>
            <a:r>
              <a:rPr lang="ru-RU" i="1" dirty="0" err="1"/>
              <a:t>хрест</a:t>
            </a:r>
            <a:r>
              <a:rPr lang="ru-RU" i="1" dirty="0"/>
              <a:t> </a:t>
            </a:r>
            <a:r>
              <a:rPr lang="ru-RU" i="1" dirty="0" err="1"/>
              <a:t>свій</a:t>
            </a:r>
            <a:r>
              <a:rPr lang="ru-RU" i="1" dirty="0"/>
              <a:t> доводиться нести, і </a:t>
            </a:r>
            <a:r>
              <a:rPr lang="ru-RU" i="1" dirty="0" err="1"/>
              <a:t>нікуди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цього</a:t>
            </a:r>
            <a:r>
              <a:rPr lang="ru-RU" i="1" dirty="0"/>
              <a:t> не </a:t>
            </a:r>
            <a:r>
              <a:rPr lang="ru-RU" i="1" dirty="0" err="1"/>
              <a:t>втечеш</a:t>
            </a:r>
            <a:r>
              <a:rPr lang="ru-RU" i="1" dirty="0"/>
              <a:t>. </a:t>
            </a:r>
            <a:endParaRPr lang="en-US" i="1" dirty="0" smtClean="0"/>
          </a:p>
          <a:p>
            <a:r>
              <a:rPr lang="ru-RU" i="1" dirty="0" smtClean="0"/>
              <a:t>"</a:t>
            </a:r>
            <a:r>
              <a:rPr lang="ru-RU" i="1" dirty="0" err="1"/>
              <a:t>Коханка</a:t>
            </a:r>
            <a:r>
              <a:rPr lang="ru-RU" i="1" dirty="0"/>
              <a:t> </a:t>
            </a:r>
            <a:r>
              <a:rPr lang="ru-RU" i="1" dirty="0" err="1"/>
              <a:t>французького</a:t>
            </a:r>
            <a:r>
              <a:rPr lang="ru-RU" i="1" dirty="0"/>
              <a:t> лейтенанта"</a:t>
            </a:r>
            <a:endParaRPr lang="ru-RU" dirty="0"/>
          </a:p>
        </p:txBody>
      </p:sp>
      <p:pic>
        <p:nvPicPr>
          <p:cNvPr id="1026" name="Picture 2" descr="http://upload.wikimedia.org/wikipedia/ru/1/14/%D0%94%D0%B6%D0%BE%D0%BD_%D0%A4%D0%B0%D1%83%D0%BB%D0%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71" y="1052736"/>
            <a:ext cx="3595323" cy="4297199"/>
          </a:xfrm>
          <a:prstGeom prst="rect">
            <a:avLst/>
          </a:prstGeom>
          <a:ln w="12700" cmpd="tri">
            <a:solidFill>
              <a:schemeClr val="tx1"/>
            </a:solidFill>
            <a:prstDash val="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1.nnm.me/2/c/6/8/5/e323e0ea94d7f1714acc27b6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59" y="188640"/>
            <a:ext cx="2333625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-IO2vQ3DuHkY/TtNulywvdVI/AAAAAAAAAXI/wxaSo-AkGzU/s1600/John_Fowles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34" y="1484784"/>
            <a:ext cx="2215270" cy="256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phil-herzen.com/wp-content/uploads/2013/03/poster430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5" y="4221088"/>
            <a:ext cx="2382219" cy="19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arie-olshansky.ru/nastr/andre-zp11_files/fowles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3068960"/>
            <a:ext cx="2280975" cy="22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5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813" y="260648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британський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31 </a:t>
            </a:r>
            <a:r>
              <a:rPr lang="ru-RU" dirty="0" err="1"/>
              <a:t>березня</a:t>
            </a:r>
            <a:r>
              <a:rPr lang="ru-RU" dirty="0"/>
              <a:t> 1926 року в </a:t>
            </a:r>
            <a:r>
              <a:rPr lang="ru-RU" dirty="0" err="1"/>
              <a:t>невеличкому</a:t>
            </a:r>
            <a:r>
              <a:rPr lang="ru-RU" dirty="0"/>
              <a:t> </a:t>
            </a:r>
            <a:r>
              <a:rPr lang="ru-RU" dirty="0" err="1"/>
              <a:t>містечку</a:t>
            </a:r>
            <a:r>
              <a:rPr lang="ru-RU" dirty="0"/>
              <a:t> </a:t>
            </a:r>
            <a:r>
              <a:rPr lang="ru-RU" dirty="0" err="1"/>
              <a:t>Лі</a:t>
            </a:r>
            <a:r>
              <a:rPr lang="ru-RU" dirty="0"/>
              <a:t>-он-</a:t>
            </a:r>
            <a:r>
              <a:rPr lang="ru-RU" dirty="0" err="1"/>
              <a:t>Сі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гравстві</a:t>
            </a:r>
            <a:r>
              <a:rPr lang="ru-RU" dirty="0"/>
              <a:t> </a:t>
            </a:r>
            <a:r>
              <a:rPr lang="ru-RU" dirty="0" err="1" smtClean="0"/>
              <a:t>Ессекс</a:t>
            </a:r>
            <a:r>
              <a:rPr lang="en-US" dirty="0" smtClean="0"/>
              <a:t>.</a:t>
            </a:r>
            <a:r>
              <a:rPr lang="ru-RU" dirty="0"/>
              <a:t> Джон </a:t>
            </a:r>
            <a:r>
              <a:rPr lang="ru-RU" dirty="0" err="1"/>
              <a:t>навчався</a:t>
            </a:r>
            <a:r>
              <a:rPr lang="ru-RU" dirty="0"/>
              <a:t> в </a:t>
            </a:r>
            <a:r>
              <a:rPr lang="ru-RU" dirty="0" err="1"/>
              <a:t>Бедфордській</a:t>
            </a:r>
            <a:r>
              <a:rPr lang="ru-RU" dirty="0"/>
              <a:t> </a:t>
            </a:r>
            <a:r>
              <a:rPr lang="ru-RU" dirty="0" err="1" smtClean="0"/>
              <a:t>школі</a:t>
            </a:r>
            <a:r>
              <a:rPr lang="en-US" dirty="0" smtClean="0"/>
              <a:t> </a:t>
            </a:r>
            <a:r>
              <a:rPr lang="ru-RU" dirty="0"/>
              <a:t>але в 1945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незадовго</a:t>
            </a:r>
            <a:r>
              <a:rPr lang="ru-RU" dirty="0"/>
              <a:t> до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Фаулз </a:t>
            </a:r>
            <a:r>
              <a:rPr lang="ru-RU" dirty="0" err="1"/>
              <a:t>покидає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заради</a:t>
            </a:r>
            <a:r>
              <a:rPr lang="ru-RU" dirty="0"/>
              <a:t> </a:t>
            </a:r>
            <a:r>
              <a:rPr lang="ru-RU" dirty="0" err="1"/>
              <a:t>воєнної</a:t>
            </a:r>
            <a:r>
              <a:rPr lang="ru-RU" dirty="0"/>
              <a:t> </a:t>
            </a:r>
            <a:r>
              <a:rPr lang="ru-RU" dirty="0" err="1" smtClean="0"/>
              <a:t>кар'єри</a:t>
            </a:r>
            <a:r>
              <a:rPr lang="ru-RU" dirty="0" smtClean="0"/>
              <a:t>.</a:t>
            </a:r>
            <a:r>
              <a:rPr lang="en-US" dirty="0"/>
              <a:t> </a:t>
            </a:r>
            <a:r>
              <a:rPr lang="ru-RU" dirty="0" err="1" smtClean="0"/>
              <a:t>Майбутній</a:t>
            </a:r>
            <a:r>
              <a:rPr lang="ru-RU" dirty="0" smtClean="0"/>
              <a:t>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вступає</a:t>
            </a:r>
            <a:r>
              <a:rPr lang="ru-RU" dirty="0"/>
              <a:t> до </a:t>
            </a:r>
            <a:r>
              <a:rPr lang="ru-RU" dirty="0" err="1"/>
              <a:t>Оксфордського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спеціалізуючись</a:t>
            </a:r>
            <a:r>
              <a:rPr lang="ru-RU" dirty="0"/>
              <a:t> у </a:t>
            </a:r>
            <a:r>
              <a:rPr lang="ru-RU" dirty="0" err="1"/>
              <a:t>німецькій</a:t>
            </a:r>
            <a:r>
              <a:rPr lang="ru-RU" dirty="0"/>
              <a:t> і </a:t>
            </a:r>
            <a:r>
              <a:rPr lang="ru-RU" dirty="0" err="1"/>
              <a:t>французькій</a:t>
            </a:r>
            <a:r>
              <a:rPr lang="ru-RU" dirty="0"/>
              <a:t> </a:t>
            </a:r>
            <a:r>
              <a:rPr lang="ru-RU" dirty="0" err="1"/>
              <a:t>мовах</a:t>
            </a:r>
            <a:r>
              <a:rPr lang="ru-RU" dirty="0"/>
              <a:t> і </a:t>
            </a:r>
            <a:r>
              <a:rPr lang="ru-RU" dirty="0" err="1"/>
              <a:t>філології</a:t>
            </a:r>
            <a:r>
              <a:rPr lang="ru-RU" dirty="0"/>
              <a:t>.</a:t>
            </a:r>
          </a:p>
        </p:txBody>
      </p:sp>
      <p:pic>
        <p:nvPicPr>
          <p:cNvPr id="2050" name="Picture 2" descr="http://www.fowlesbooks.com/images/33jrfunderhill19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106" y="4262771"/>
            <a:ext cx="2952328" cy="23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Aerial view of Southend seafront, Old Leigh - geograph.org.uk - 1725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24098"/>
            <a:ext cx="3623693" cy="287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xcel.md/data/8/125_im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381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8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1963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надрукований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дебютний</a:t>
            </a:r>
            <a:r>
              <a:rPr lang="ru-RU" dirty="0"/>
              <a:t> роман «</a:t>
            </a:r>
            <a:r>
              <a:rPr lang="ru-RU" dirty="0" err="1"/>
              <a:t>Колекціонер</a:t>
            </a:r>
            <a:r>
              <a:rPr lang="ru-RU" dirty="0"/>
              <a:t>».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приніс</a:t>
            </a:r>
            <a:r>
              <a:rPr lang="ru-RU" dirty="0"/>
              <a:t> </a:t>
            </a:r>
            <a:r>
              <a:rPr lang="ru-RU" dirty="0" err="1"/>
              <a:t>письменнику</a:t>
            </a:r>
            <a:r>
              <a:rPr lang="ru-RU" dirty="0"/>
              <a:t> славу та </a:t>
            </a:r>
            <a:r>
              <a:rPr lang="ru-RU" dirty="0" err="1"/>
              <a:t>визнання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907" y="775047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1966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друкується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успішний</a:t>
            </a:r>
            <a:r>
              <a:rPr lang="ru-RU" dirty="0"/>
              <a:t> роман — «Маг» («Волхв»)</a:t>
            </a:r>
          </a:p>
        </p:txBody>
      </p:sp>
      <p:pic>
        <p:nvPicPr>
          <p:cNvPr id="3074" name="Picture 2" descr="http://royallib.ru/data/images/3/cover_3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71266"/>
            <a:ext cx="1905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hirologos.in.ua/images/stories/articles/m/coll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1905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j.livelib.ru/boocover/1000211404/l/013e/Dzhon_Faulz__Kollektsio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41120"/>
            <a:ext cx="2337048" cy="370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2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771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1968 </a:t>
            </a:r>
            <a:r>
              <a:rPr lang="ru-RU" dirty="0" err="1"/>
              <a:t>році</a:t>
            </a:r>
            <a:r>
              <a:rPr lang="ru-RU" dirty="0"/>
              <a:t> Джон </a:t>
            </a:r>
            <a:r>
              <a:rPr lang="ru-RU" dirty="0" err="1"/>
              <a:t>поселяється</a:t>
            </a:r>
            <a:r>
              <a:rPr lang="ru-RU" dirty="0"/>
              <a:t> на </a:t>
            </a:r>
            <a:r>
              <a:rPr lang="ru-RU" dirty="0" err="1"/>
              <a:t>півдні</a:t>
            </a:r>
            <a:r>
              <a:rPr lang="ru-RU" dirty="0"/>
              <a:t> </a:t>
            </a:r>
            <a:r>
              <a:rPr lang="ru-RU" dirty="0" err="1"/>
              <a:t>Англії</a:t>
            </a:r>
            <a:r>
              <a:rPr lang="ru-RU" dirty="0"/>
              <a:t> в </a:t>
            </a:r>
            <a:r>
              <a:rPr lang="ru-RU" dirty="0" err="1"/>
              <a:t>містечку</a:t>
            </a:r>
            <a:r>
              <a:rPr lang="ru-RU" dirty="0"/>
              <a:t> Лайм-</a:t>
            </a:r>
            <a:r>
              <a:rPr lang="ru-RU" dirty="0" err="1"/>
              <a:t>Реджіс</a:t>
            </a:r>
            <a:r>
              <a:rPr lang="ru-RU" dirty="0"/>
              <a:t>.</a:t>
            </a:r>
          </a:p>
        </p:txBody>
      </p:sp>
      <p:pic>
        <p:nvPicPr>
          <p:cNvPr id="4098" name="Picture 2" descr="File:Lyme regis general view a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4246"/>
            <a:ext cx="7620000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8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1977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побачив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один </a:t>
            </a:r>
            <a:r>
              <a:rPr lang="ru-RU" dirty="0" err="1"/>
              <a:t>його</a:t>
            </a:r>
            <a:r>
              <a:rPr lang="ru-RU" dirty="0"/>
              <a:t> роман «</a:t>
            </a:r>
            <a:r>
              <a:rPr lang="ru-RU" dirty="0" err="1"/>
              <a:t>Деніел</a:t>
            </a:r>
            <a:r>
              <a:rPr lang="ru-RU" dirty="0"/>
              <a:t> </a:t>
            </a:r>
            <a:r>
              <a:rPr lang="ru-RU" dirty="0" err="1"/>
              <a:t>Мартін</a:t>
            </a:r>
            <a:r>
              <a:rPr lang="ru-RU" dirty="0"/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998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двічі</a:t>
            </a:r>
            <a:r>
              <a:rPr lang="ru-RU" dirty="0"/>
              <a:t> </a:t>
            </a:r>
            <a:r>
              <a:rPr lang="ru-RU" dirty="0" err="1"/>
              <a:t>одружений</a:t>
            </a:r>
            <a:r>
              <a:rPr lang="ru-RU" dirty="0"/>
              <a:t>, перша дружина </a:t>
            </a:r>
            <a:r>
              <a:rPr lang="ru-RU" dirty="0" err="1"/>
              <a:t>Елізабет</a:t>
            </a:r>
            <a:r>
              <a:rPr lang="ru-RU" dirty="0"/>
              <a:t> померла в 1990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</p:txBody>
      </p:sp>
      <p:pic>
        <p:nvPicPr>
          <p:cNvPr id="5122" name="Picture 2" descr="http://www.fowlesbooks.com/images/32reunionforanna1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516" y="1092064"/>
            <a:ext cx="407096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7016" y="5949279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1988 р. Фаулз </a:t>
            </a:r>
            <a:r>
              <a:rPr lang="ru-RU" dirty="0" err="1"/>
              <a:t>переніс</a:t>
            </a:r>
            <a:r>
              <a:rPr lang="ru-RU" dirty="0"/>
              <a:t> </a:t>
            </a:r>
            <a:r>
              <a:rPr lang="ru-RU" dirty="0" err="1"/>
              <a:t>інсульт</a:t>
            </a:r>
            <a:r>
              <a:rPr lang="ru-RU" dirty="0"/>
              <a:t>, а через два роки став </a:t>
            </a:r>
            <a:r>
              <a:rPr lang="ru-RU" dirty="0" err="1"/>
              <a:t>удівцем</a:t>
            </a:r>
            <a:r>
              <a:rPr lang="ru-RU" dirty="0"/>
              <a:t>. В </a:t>
            </a:r>
            <a:r>
              <a:rPr lang="ru-RU" dirty="0" err="1"/>
              <a:t>останній</a:t>
            </a:r>
            <a:r>
              <a:rPr lang="ru-RU" dirty="0"/>
              <a:t> час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хворів</a:t>
            </a:r>
            <a:r>
              <a:rPr lang="ru-RU" dirty="0"/>
              <a:t>. Помер 5 листопада 2005 р. у </a:t>
            </a:r>
            <a:r>
              <a:rPr lang="ru-RU" dirty="0" err="1"/>
              <a:t>віці</a:t>
            </a:r>
            <a:r>
              <a:rPr lang="ru-RU" dirty="0"/>
              <a:t> 79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27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err="1">
                <a:solidFill>
                  <a:srgbClr val="FF0000"/>
                </a:solidFill>
              </a:rPr>
              <a:t>Колекціонер</a:t>
            </a:r>
            <a:r>
              <a:rPr lang="ru-RU" dirty="0">
                <a:solidFill>
                  <a:srgbClr val="FF0000"/>
                </a:solidFill>
              </a:rPr>
              <a:t>» </a:t>
            </a:r>
            <a:r>
              <a:rPr lang="ru-RU" dirty="0" smtClean="0"/>
              <a:t>—</a:t>
            </a:r>
            <a:r>
              <a:rPr lang="en-US" dirty="0" smtClean="0"/>
              <a:t>1963 </a:t>
            </a:r>
            <a:r>
              <a:rPr lang="en-US" dirty="0"/>
              <a:t>— </a:t>
            </a:r>
            <a:r>
              <a:rPr lang="ru-RU" dirty="0"/>
              <a:t>перший </a:t>
            </a:r>
            <a:r>
              <a:rPr lang="ru-RU" dirty="0" err="1"/>
              <a:t>надрукований</a:t>
            </a:r>
            <a:r>
              <a:rPr lang="ru-RU" dirty="0"/>
              <a:t> роман Фаулза.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приніс</a:t>
            </a:r>
            <a:r>
              <a:rPr lang="ru-RU" dirty="0"/>
              <a:t> </a:t>
            </a:r>
            <a:r>
              <a:rPr lang="ru-RU" dirty="0" err="1"/>
              <a:t>письменнику</a:t>
            </a:r>
            <a:r>
              <a:rPr lang="ru-RU" dirty="0"/>
              <a:t> славу і став «</a:t>
            </a:r>
            <a:r>
              <a:rPr lang="ru-RU" dirty="0" err="1"/>
              <a:t>візитною</a:t>
            </a:r>
            <a:r>
              <a:rPr lang="ru-RU" dirty="0"/>
              <a:t> </a:t>
            </a:r>
            <a:r>
              <a:rPr lang="ru-RU" dirty="0" err="1"/>
              <a:t>карткою</a:t>
            </a:r>
            <a:r>
              <a:rPr lang="ru-RU" dirty="0"/>
              <a:t>»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загалом</a:t>
            </a:r>
            <a:r>
              <a:rPr lang="ru-RU" dirty="0"/>
              <a:t>. Роман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вдало</a:t>
            </a:r>
            <a:r>
              <a:rPr lang="ru-RU" dirty="0"/>
              <a:t> </a:t>
            </a:r>
            <a:r>
              <a:rPr lang="ru-RU" dirty="0" err="1"/>
              <a:t>екранізований</a:t>
            </a:r>
            <a:r>
              <a:rPr lang="ru-RU" dirty="0"/>
              <a:t> </a:t>
            </a:r>
            <a:r>
              <a:rPr lang="ru-RU" dirty="0" err="1"/>
              <a:t>режисером</a:t>
            </a:r>
            <a:r>
              <a:rPr lang="ru-RU" dirty="0"/>
              <a:t> </a:t>
            </a:r>
            <a:r>
              <a:rPr lang="ru-RU" dirty="0" err="1"/>
              <a:t>Вільямом</a:t>
            </a:r>
            <a:r>
              <a:rPr lang="ru-RU" dirty="0"/>
              <a:t> </a:t>
            </a:r>
            <a:r>
              <a:rPr lang="ru-RU" dirty="0" err="1"/>
              <a:t>Вайлером</a:t>
            </a:r>
            <a:r>
              <a:rPr lang="ru-RU" dirty="0"/>
              <a:t> через два роки.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історія</a:t>
            </a:r>
            <a:r>
              <a:rPr lang="ru-RU" dirty="0"/>
              <a:t> про молодого </a:t>
            </a:r>
            <a:r>
              <a:rPr lang="ru-RU" dirty="0" err="1"/>
              <a:t>колекціонера</a:t>
            </a:r>
            <a:r>
              <a:rPr lang="ru-RU" dirty="0"/>
              <a:t> </a:t>
            </a:r>
            <a:r>
              <a:rPr lang="ru-RU" dirty="0" err="1"/>
              <a:t>Фредеріка</a:t>
            </a:r>
            <a:r>
              <a:rPr lang="ru-RU" dirty="0"/>
              <a:t> </a:t>
            </a:r>
            <a:r>
              <a:rPr lang="ru-RU" dirty="0" err="1"/>
              <a:t>Крегга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ловить </a:t>
            </a:r>
            <a:r>
              <a:rPr lang="ru-RU" dirty="0" err="1"/>
              <a:t>метеликів</a:t>
            </a:r>
            <a:r>
              <a:rPr lang="ru-RU" dirty="0"/>
              <a:t>. Та </a:t>
            </a:r>
            <a:r>
              <a:rPr lang="ru-RU" dirty="0" err="1"/>
              <a:t>отримавши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ловить «</a:t>
            </a:r>
            <a:r>
              <a:rPr lang="ru-RU" dirty="0" err="1"/>
              <a:t>метелика</a:t>
            </a:r>
            <a:r>
              <a:rPr lang="ru-RU" dirty="0"/>
              <a:t>»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мрії</a:t>
            </a:r>
            <a:r>
              <a:rPr lang="ru-RU" dirty="0"/>
              <a:t> — </a:t>
            </a:r>
            <a:r>
              <a:rPr lang="ru-RU" dirty="0" err="1"/>
              <a:t>молоду</a:t>
            </a:r>
            <a:r>
              <a:rPr lang="ru-RU" dirty="0"/>
              <a:t> </a:t>
            </a:r>
            <a:r>
              <a:rPr lang="ru-RU" dirty="0" err="1"/>
              <a:t>гарну</a:t>
            </a:r>
            <a:r>
              <a:rPr lang="ru-RU" dirty="0"/>
              <a:t> </a:t>
            </a:r>
            <a:r>
              <a:rPr lang="ru-RU" dirty="0" err="1"/>
              <a:t>дівчину</a:t>
            </a:r>
            <a:r>
              <a:rPr lang="ru-RU" dirty="0"/>
              <a:t> </a:t>
            </a:r>
            <a:r>
              <a:rPr lang="ru-RU" dirty="0" err="1"/>
              <a:t>Міранду</a:t>
            </a:r>
            <a:r>
              <a:rPr lang="ru-RU" dirty="0"/>
              <a:t>, за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давно </a:t>
            </a:r>
            <a:r>
              <a:rPr lang="ru-RU" dirty="0" err="1"/>
              <a:t>спостерігає</a:t>
            </a:r>
            <a:r>
              <a:rPr lang="ru-RU" dirty="0"/>
              <a:t>. </a:t>
            </a:r>
            <a:r>
              <a:rPr lang="ru-RU" dirty="0" err="1"/>
              <a:t>Міранда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підвалі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«</a:t>
            </a:r>
            <a:r>
              <a:rPr lang="ru-RU" dirty="0" err="1"/>
              <a:t>екземпляром</a:t>
            </a:r>
            <a:r>
              <a:rPr lang="ru-RU" dirty="0"/>
              <a:t>»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колекції</a:t>
            </a:r>
            <a:r>
              <a:rPr lang="ru-RU" dirty="0"/>
              <a:t>.</a:t>
            </a:r>
          </a:p>
        </p:txBody>
      </p:sp>
      <p:pic>
        <p:nvPicPr>
          <p:cNvPr id="6146" name="Picture 2" descr="Файл:TheCollec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37" y="2363981"/>
            <a:ext cx="2171117" cy="31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512871"/>
            <a:ext cx="8690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«Маг» </a:t>
            </a:r>
            <a:r>
              <a:rPr lang="ru-RU" dirty="0" smtClean="0"/>
              <a:t>—</a:t>
            </a:r>
            <a:r>
              <a:rPr lang="en-US" dirty="0" smtClean="0"/>
              <a:t>1965 </a:t>
            </a:r>
            <a:r>
              <a:rPr lang="ru-RU" dirty="0"/>
              <a:t>роман </a:t>
            </a:r>
            <a:r>
              <a:rPr lang="ru-RU" dirty="0" err="1"/>
              <a:t>був</a:t>
            </a:r>
            <a:r>
              <a:rPr lang="ru-RU" dirty="0"/>
              <a:t> написаний </a:t>
            </a:r>
            <a:r>
              <a:rPr lang="ru-RU" dirty="0" err="1"/>
              <a:t>раніше</a:t>
            </a:r>
            <a:r>
              <a:rPr lang="ru-RU" dirty="0"/>
              <a:t> «</a:t>
            </a:r>
            <a:r>
              <a:rPr lang="ru-RU" dirty="0" err="1"/>
              <a:t>Колекціонера</a:t>
            </a:r>
            <a:r>
              <a:rPr lang="ru-RU" dirty="0"/>
              <a:t>», але </a:t>
            </a:r>
            <a:r>
              <a:rPr lang="ru-RU" dirty="0" err="1"/>
              <a:t>виданий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. </a:t>
            </a:r>
            <a:r>
              <a:rPr lang="ru-RU" dirty="0" err="1"/>
              <a:t>Головний</a:t>
            </a:r>
            <a:r>
              <a:rPr lang="ru-RU" dirty="0"/>
              <a:t> герой,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час та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деталі</a:t>
            </a:r>
            <a:r>
              <a:rPr lang="ru-RU" dirty="0"/>
              <a:t> є </a:t>
            </a:r>
            <a:r>
              <a:rPr lang="ru-RU" dirty="0" err="1"/>
              <a:t>автобіографічними</a:t>
            </a:r>
            <a:r>
              <a:rPr lang="ru-RU" dirty="0"/>
              <a:t> і </a:t>
            </a:r>
            <a:r>
              <a:rPr lang="ru-RU" dirty="0" err="1"/>
              <a:t>взятими</a:t>
            </a:r>
            <a:r>
              <a:rPr lang="ru-RU" dirty="0"/>
              <a:t> з </a:t>
            </a:r>
            <a:r>
              <a:rPr lang="ru-RU" dirty="0" err="1"/>
              <a:t>життя</a:t>
            </a:r>
            <a:r>
              <a:rPr lang="ru-RU" dirty="0"/>
              <a:t> самого </a:t>
            </a:r>
            <a:r>
              <a:rPr lang="ru-RU" dirty="0" err="1"/>
              <a:t>письменника</a:t>
            </a:r>
            <a:r>
              <a:rPr lang="ru-RU" dirty="0"/>
              <a:t>. Роман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екранізований</a:t>
            </a:r>
            <a:r>
              <a:rPr lang="ru-RU" dirty="0"/>
              <a:t> в 1968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err="1">
                <a:solidFill>
                  <a:srgbClr val="FF0000"/>
                </a:solidFill>
              </a:rPr>
              <a:t>Жінка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французького</a:t>
            </a:r>
            <a:r>
              <a:rPr lang="ru-RU" dirty="0">
                <a:solidFill>
                  <a:srgbClr val="FF0000"/>
                </a:solidFill>
              </a:rPr>
              <a:t> лейтенанта» </a:t>
            </a:r>
            <a:r>
              <a:rPr lang="ru-RU" dirty="0" smtClean="0"/>
              <a:t>—</a:t>
            </a:r>
            <a:r>
              <a:rPr lang="en-US" dirty="0" smtClean="0"/>
              <a:t>1969, </a:t>
            </a:r>
            <a:r>
              <a:rPr lang="ru-RU" dirty="0" err="1"/>
              <a:t>мабуть</a:t>
            </a:r>
            <a:r>
              <a:rPr lang="ru-RU" dirty="0"/>
              <a:t>, </a:t>
            </a:r>
            <a:r>
              <a:rPr lang="ru-RU" dirty="0" err="1"/>
              <a:t>найвідоміший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; </a:t>
            </a:r>
            <a:r>
              <a:rPr lang="ru-RU" dirty="0" err="1"/>
              <a:t>значну</a:t>
            </a:r>
            <a:r>
              <a:rPr lang="ru-RU" dirty="0"/>
              <a:t> роль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популярності</a:t>
            </a:r>
            <a:r>
              <a:rPr lang="ru-RU" dirty="0"/>
              <a:t> </a:t>
            </a:r>
            <a:r>
              <a:rPr lang="ru-RU" dirty="0" err="1"/>
              <a:t>зіграв</a:t>
            </a:r>
            <a:r>
              <a:rPr lang="ru-RU" dirty="0"/>
              <a:t> </a:t>
            </a:r>
            <a:r>
              <a:rPr lang="ru-RU" dirty="0" err="1"/>
              <a:t>однойменний</a:t>
            </a:r>
            <a:r>
              <a:rPr lang="ru-RU" dirty="0"/>
              <a:t> </a:t>
            </a:r>
            <a:r>
              <a:rPr lang="ru-RU" dirty="0" err="1"/>
              <a:t>фільм</a:t>
            </a:r>
            <a:r>
              <a:rPr lang="ru-RU" dirty="0"/>
              <a:t>, за мотивами </a:t>
            </a:r>
            <a:r>
              <a:rPr lang="ru-RU" dirty="0" err="1"/>
              <a:t>цього</a:t>
            </a:r>
            <a:r>
              <a:rPr lang="ru-RU" dirty="0"/>
              <a:t> роману, </a:t>
            </a:r>
            <a:r>
              <a:rPr lang="ru-RU" dirty="0" err="1"/>
              <a:t>британського</a:t>
            </a:r>
            <a:r>
              <a:rPr lang="ru-RU" dirty="0"/>
              <a:t> </a:t>
            </a:r>
            <a:r>
              <a:rPr lang="ru-RU" dirty="0" err="1"/>
              <a:t>режисера</a:t>
            </a:r>
            <a:r>
              <a:rPr lang="ru-RU" dirty="0"/>
              <a:t> </a:t>
            </a:r>
            <a:r>
              <a:rPr lang="ru-RU" dirty="0" err="1"/>
              <a:t>чеського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Карела </a:t>
            </a:r>
            <a:r>
              <a:rPr lang="ru-RU" dirty="0" err="1"/>
              <a:t>Рейша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жанр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 «</a:t>
            </a:r>
            <a:r>
              <a:rPr lang="ru-RU" dirty="0" err="1"/>
              <a:t>пародією</a:t>
            </a:r>
            <a:r>
              <a:rPr lang="ru-RU" dirty="0"/>
              <a:t>» на любовно-</a:t>
            </a:r>
            <a:r>
              <a:rPr lang="ru-RU" dirty="0" err="1"/>
              <a:t>історичний</a:t>
            </a:r>
            <a:r>
              <a:rPr lang="ru-RU" dirty="0"/>
              <a:t> роман, </a:t>
            </a:r>
            <a:r>
              <a:rPr lang="ru-RU" dirty="0" err="1"/>
              <a:t>аніж</a:t>
            </a:r>
            <a:r>
              <a:rPr lang="ru-RU" dirty="0"/>
              <a:t> </a:t>
            </a:r>
            <a:r>
              <a:rPr lang="ru-RU" dirty="0" err="1"/>
              <a:t>власне</a:t>
            </a:r>
            <a:r>
              <a:rPr lang="ru-RU" dirty="0"/>
              <a:t> любовно-</a:t>
            </a:r>
            <a:r>
              <a:rPr lang="ru-RU" dirty="0" err="1"/>
              <a:t>історичним</a:t>
            </a:r>
            <a:r>
              <a:rPr lang="ru-RU" dirty="0"/>
              <a:t> романом.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письменницька</a:t>
            </a:r>
            <a:r>
              <a:rPr lang="ru-RU" dirty="0"/>
              <a:t> </a:t>
            </a:r>
            <a:r>
              <a:rPr lang="ru-RU" dirty="0" err="1"/>
              <a:t>гра</a:t>
            </a:r>
            <a:r>
              <a:rPr lang="ru-RU" dirty="0"/>
              <a:t> з темами і жанрами — </a:t>
            </a:r>
            <a:r>
              <a:rPr lang="ru-RU" dirty="0" err="1"/>
              <a:t>що</a:t>
            </a:r>
            <a:r>
              <a:rPr lang="ru-RU" dirty="0"/>
              <a:t> часто </a:t>
            </a:r>
            <a:r>
              <a:rPr lang="ru-RU" dirty="0" err="1"/>
              <a:t>зустрічається</a:t>
            </a:r>
            <a:r>
              <a:rPr lang="ru-RU" dirty="0"/>
              <a:t> в </a:t>
            </a:r>
            <a:r>
              <a:rPr lang="ru-RU" dirty="0" err="1"/>
              <a:t>творчості</a:t>
            </a:r>
            <a:r>
              <a:rPr lang="ru-RU" dirty="0"/>
              <a:t> Фаулза —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повість</a:t>
            </a:r>
            <a:r>
              <a:rPr lang="ru-RU" dirty="0"/>
              <a:t> «</a:t>
            </a:r>
            <a:r>
              <a:rPr lang="ru-RU" dirty="0" err="1"/>
              <a:t>Енігма</a:t>
            </a:r>
            <a:r>
              <a:rPr lang="ru-RU" dirty="0"/>
              <a:t>» написана у </a:t>
            </a:r>
            <a:r>
              <a:rPr lang="ru-RU" dirty="0" err="1"/>
              <a:t>вигляді</a:t>
            </a:r>
            <a:r>
              <a:rPr lang="ru-RU" dirty="0"/>
              <a:t> детективу, але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характерної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 і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прослідковується</a:t>
            </a:r>
            <a:r>
              <a:rPr lang="ru-RU" dirty="0"/>
              <a:t> </a:t>
            </a:r>
            <a:r>
              <a:rPr lang="ru-RU" dirty="0" err="1"/>
              <a:t>глибокий</a:t>
            </a:r>
            <a:r>
              <a:rPr lang="ru-RU" dirty="0"/>
              <a:t> </a:t>
            </a:r>
            <a:r>
              <a:rPr lang="ru-RU" dirty="0" err="1"/>
              <a:t>психологізм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персонажів</a:t>
            </a:r>
            <a:r>
              <a:rPr lang="ru-RU" dirty="0"/>
              <a:t>. Роман «</a:t>
            </a:r>
            <a:r>
              <a:rPr lang="ru-RU" dirty="0" err="1"/>
              <a:t>Жінка</a:t>
            </a:r>
            <a:r>
              <a:rPr lang="ru-RU" dirty="0"/>
              <a:t> </a:t>
            </a:r>
            <a:r>
              <a:rPr lang="ru-RU" dirty="0" err="1"/>
              <a:t>французького</a:t>
            </a:r>
            <a:r>
              <a:rPr lang="ru-RU" dirty="0"/>
              <a:t> лейтенанта» </a:t>
            </a:r>
            <a:r>
              <a:rPr lang="ru-RU" dirty="0" err="1"/>
              <a:t>переповнений</a:t>
            </a:r>
            <a:r>
              <a:rPr lang="ru-RU" dirty="0"/>
              <a:t> </a:t>
            </a:r>
            <a:r>
              <a:rPr lang="ru-RU" dirty="0" err="1"/>
              <a:t>авторськими</a:t>
            </a:r>
            <a:r>
              <a:rPr lang="ru-RU" dirty="0"/>
              <a:t> </a:t>
            </a:r>
            <a:r>
              <a:rPr lang="ru-RU" dirty="0" err="1"/>
              <a:t>відступами</a:t>
            </a:r>
            <a:r>
              <a:rPr lang="ru-RU" dirty="0"/>
              <a:t> і </a:t>
            </a:r>
            <a:r>
              <a:rPr lang="ru-RU" dirty="0" err="1"/>
              <a:t>роздумами</a:t>
            </a:r>
            <a:r>
              <a:rPr lang="ru-RU" dirty="0"/>
              <a:t>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 err="1"/>
              <a:t>століття</a:t>
            </a:r>
            <a:r>
              <a:rPr lang="ru-RU" dirty="0"/>
              <a:t>. Роман </a:t>
            </a:r>
            <a:r>
              <a:rPr lang="ru-RU" dirty="0" err="1"/>
              <a:t>має</a:t>
            </a:r>
            <a:r>
              <a:rPr lang="ru-RU" dirty="0"/>
              <a:t> три </a:t>
            </a:r>
            <a:r>
              <a:rPr lang="ru-RU" dirty="0" err="1"/>
              <a:t>кінцівки</a:t>
            </a:r>
            <a:r>
              <a:rPr lang="ru-RU" dirty="0"/>
              <a:t> за схемою </a:t>
            </a:r>
            <a:r>
              <a:rPr lang="ru-RU" dirty="0" err="1"/>
              <a:t>психоаналітика</a:t>
            </a:r>
            <a:r>
              <a:rPr lang="ru-RU" dirty="0"/>
              <a:t> Жака </a:t>
            </a:r>
            <a:r>
              <a:rPr lang="ru-RU" dirty="0" err="1"/>
              <a:t>Лакана</a:t>
            </a:r>
            <a:r>
              <a:rPr lang="ru-RU" dirty="0"/>
              <a:t>: </a:t>
            </a:r>
            <a:r>
              <a:rPr lang="ru-RU" dirty="0" err="1"/>
              <a:t>уявне</a:t>
            </a:r>
            <a:r>
              <a:rPr lang="ru-RU" dirty="0"/>
              <a:t> — </a:t>
            </a:r>
            <a:r>
              <a:rPr lang="ru-RU" dirty="0" err="1"/>
              <a:t>символічне</a:t>
            </a:r>
            <a:r>
              <a:rPr lang="ru-RU" dirty="0"/>
              <a:t> — </a:t>
            </a:r>
            <a:r>
              <a:rPr lang="ru-RU" dirty="0" err="1"/>
              <a:t>реальне</a:t>
            </a:r>
            <a:r>
              <a:rPr lang="ru-RU" dirty="0"/>
              <a:t>.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середині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/>
              <a:t>ст. Роман </a:t>
            </a:r>
            <a:r>
              <a:rPr lang="ru-RU" dirty="0" err="1"/>
              <a:t>розповідає</a:t>
            </a:r>
            <a:r>
              <a:rPr lang="ru-RU" dirty="0"/>
              <a:t> про </a:t>
            </a:r>
            <a:r>
              <a:rPr lang="ru-RU" dirty="0" err="1"/>
              <a:t>забезпеченого</a:t>
            </a:r>
            <a:r>
              <a:rPr lang="ru-RU" dirty="0"/>
              <a:t> і </a:t>
            </a:r>
            <a:r>
              <a:rPr lang="ru-RU" dirty="0" err="1"/>
              <a:t>освіченого</a:t>
            </a:r>
            <a:r>
              <a:rPr lang="ru-RU" dirty="0"/>
              <a:t> молодого </a:t>
            </a:r>
            <a:r>
              <a:rPr lang="ru-RU" dirty="0" err="1"/>
              <a:t>чоловіка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цікавиться</a:t>
            </a:r>
            <a:r>
              <a:rPr lang="ru-RU" dirty="0"/>
              <a:t> </a:t>
            </a:r>
            <a:r>
              <a:rPr lang="ru-RU" dirty="0" err="1"/>
              <a:t>палеонтологією</a:t>
            </a:r>
            <a:r>
              <a:rPr lang="ru-RU" dirty="0"/>
              <a:t>, про те, як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розривається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справжнім</a:t>
            </a:r>
            <a:r>
              <a:rPr lang="ru-RU" dirty="0"/>
              <a:t> </a:t>
            </a:r>
            <a:r>
              <a:rPr lang="ru-RU" dirty="0" err="1"/>
              <a:t>коханням</a:t>
            </a:r>
            <a:r>
              <a:rPr lang="ru-RU" dirty="0"/>
              <a:t> до </a:t>
            </a:r>
            <a:r>
              <a:rPr lang="ru-RU" dirty="0" err="1"/>
              <a:t>жінки</a:t>
            </a:r>
            <a:r>
              <a:rPr lang="ru-RU" dirty="0"/>
              <a:t>, яку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пропащою</a:t>
            </a:r>
            <a:r>
              <a:rPr lang="ru-RU" dirty="0"/>
              <a:t> і </a:t>
            </a:r>
            <a:r>
              <a:rPr lang="ru-RU" dirty="0" err="1"/>
              <a:t>обов'язком</a:t>
            </a:r>
            <a:r>
              <a:rPr lang="ru-RU" dirty="0"/>
              <a:t> джентльмена.</a:t>
            </a:r>
          </a:p>
          <a:p>
            <a:r>
              <a:rPr lang="ru-RU" dirty="0"/>
              <a:t>Роман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перекладений</a:t>
            </a:r>
            <a:r>
              <a:rPr lang="ru-RU" dirty="0"/>
              <a:t> на 30 </a:t>
            </a:r>
            <a:r>
              <a:rPr lang="ru-RU" dirty="0" err="1"/>
              <a:t>мов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і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виданий</a:t>
            </a:r>
            <a:r>
              <a:rPr lang="ru-RU" dirty="0"/>
              <a:t> </a:t>
            </a:r>
            <a:r>
              <a:rPr lang="ru-RU" dirty="0" err="1"/>
              <a:t>багатомільйонним</a:t>
            </a:r>
            <a:r>
              <a:rPr lang="ru-RU" dirty="0"/>
              <a:t> </a:t>
            </a:r>
            <a:r>
              <a:rPr lang="ru-RU" dirty="0" err="1"/>
              <a:t>тиражем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приніс</a:t>
            </a:r>
            <a:r>
              <a:rPr lang="ru-RU" dirty="0"/>
              <a:t> </a:t>
            </a:r>
            <a:r>
              <a:rPr lang="ru-RU" dirty="0" err="1"/>
              <a:t>своєму</a:t>
            </a:r>
            <a:r>
              <a:rPr lang="ru-RU" dirty="0"/>
              <a:t> автору </a:t>
            </a:r>
            <a:r>
              <a:rPr lang="ru-RU" dirty="0" err="1"/>
              <a:t>світове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93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«Личинка» — </a:t>
            </a:r>
            <a:r>
              <a:rPr lang="en-US" dirty="0" smtClean="0"/>
              <a:t>(</a:t>
            </a:r>
            <a:r>
              <a:rPr lang="ru-RU" dirty="0" smtClean="0"/>
              <a:t>«</a:t>
            </a:r>
            <a:r>
              <a:rPr lang="ru-RU" dirty="0" err="1"/>
              <a:t>Черв'як</a:t>
            </a:r>
            <a:r>
              <a:rPr lang="ru-RU" dirty="0"/>
              <a:t>» в </a:t>
            </a:r>
            <a:r>
              <a:rPr lang="ru-RU" dirty="0" err="1"/>
              <a:t>російському</a:t>
            </a:r>
            <a:r>
              <a:rPr lang="ru-RU" dirty="0"/>
              <a:t> </a:t>
            </a:r>
            <a:r>
              <a:rPr lang="ru-RU" dirty="0" err="1"/>
              <a:t>перекладі</a:t>
            </a:r>
            <a:r>
              <a:rPr lang="ru-RU" dirty="0"/>
              <a:t>) </a:t>
            </a:r>
            <a:r>
              <a:rPr lang="en-US" dirty="0" smtClean="0"/>
              <a:t>1985- </a:t>
            </a:r>
            <a:r>
              <a:rPr lang="ru-RU" dirty="0" err="1" smtClean="0"/>
              <a:t>англійське</a:t>
            </a:r>
            <a:r>
              <a:rPr lang="ru-RU" dirty="0" smtClean="0"/>
              <a:t> </a:t>
            </a:r>
            <a:r>
              <a:rPr lang="ru-RU" dirty="0"/>
              <a:t>слово «</a:t>
            </a:r>
            <a:r>
              <a:rPr lang="en-US" dirty="0"/>
              <a:t>Maggot»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і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одним </a:t>
            </a:r>
            <a:r>
              <a:rPr lang="ru-RU" dirty="0" err="1"/>
              <a:t>українським</a:t>
            </a:r>
            <a:r>
              <a:rPr lang="ru-RU" dirty="0"/>
              <a:t> словом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. Але за </a:t>
            </a:r>
            <a:r>
              <a:rPr lang="ru-RU" dirty="0" err="1"/>
              <a:t>твердженням</a:t>
            </a:r>
            <a:r>
              <a:rPr lang="ru-RU" dirty="0"/>
              <a:t> самого автора </a:t>
            </a:r>
            <a:r>
              <a:rPr lang="ru-RU" dirty="0" err="1"/>
              <a:t>мався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 в першу </a:t>
            </a:r>
            <a:r>
              <a:rPr lang="ru-RU" dirty="0" err="1"/>
              <a:t>чергу</a:t>
            </a:r>
            <a:r>
              <a:rPr lang="ru-RU" dirty="0"/>
              <a:t> «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визрівання</a:t>
            </a:r>
            <a:r>
              <a:rPr lang="ru-RU" dirty="0"/>
              <a:t>», образно </a:t>
            </a:r>
            <a:r>
              <a:rPr lang="ru-RU" dirty="0" err="1"/>
              <a:t>кажучи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коли «личинка» </a:t>
            </a:r>
            <a:r>
              <a:rPr lang="ru-RU" dirty="0" err="1"/>
              <a:t>вилуплюється</a:t>
            </a:r>
            <a:r>
              <a:rPr lang="ru-RU" dirty="0"/>
              <a:t> з «</a:t>
            </a:r>
            <a:r>
              <a:rPr lang="ru-RU" dirty="0" err="1"/>
              <a:t>лялечки</a:t>
            </a:r>
            <a:r>
              <a:rPr lang="ru-RU" dirty="0"/>
              <a:t>» </a:t>
            </a:r>
            <a:r>
              <a:rPr lang="ru-RU" dirty="0" err="1"/>
              <a:t>щоб</a:t>
            </a:r>
            <a:r>
              <a:rPr lang="ru-RU" dirty="0"/>
              <a:t> стати «</a:t>
            </a:r>
            <a:r>
              <a:rPr lang="ru-RU" dirty="0" err="1"/>
              <a:t>метеликом</a:t>
            </a:r>
            <a:r>
              <a:rPr lang="ru-RU" dirty="0"/>
              <a:t>».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слово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: «</a:t>
            </a:r>
            <a:r>
              <a:rPr lang="ru-RU" dirty="0" err="1"/>
              <a:t>примха</a:t>
            </a:r>
            <a:r>
              <a:rPr lang="ru-RU" dirty="0"/>
              <a:t>», «</a:t>
            </a:r>
            <a:r>
              <a:rPr lang="ru-RU" dirty="0" err="1"/>
              <a:t>дивацтво</a:t>
            </a:r>
            <a:r>
              <a:rPr lang="ru-RU" dirty="0"/>
              <a:t>».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хотів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 автор </a:t>
            </a:r>
            <a:r>
              <a:rPr lang="ru-RU" dirty="0" err="1"/>
              <a:t>назвою</a:t>
            </a:r>
            <a:r>
              <a:rPr lang="ru-RU" dirty="0"/>
              <a:t> роману.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Англії</a:t>
            </a:r>
            <a:r>
              <a:rPr lang="ru-RU" dirty="0"/>
              <a:t> у </a:t>
            </a:r>
            <a:r>
              <a:rPr lang="en-US" dirty="0"/>
              <a:t>XVIII </a:t>
            </a:r>
            <a:r>
              <a:rPr lang="ru-RU" dirty="0"/>
              <a:t>ст. В </a:t>
            </a:r>
            <a:r>
              <a:rPr lang="ru-RU" dirty="0" err="1"/>
              <a:t>романі</a:t>
            </a:r>
            <a:r>
              <a:rPr lang="ru-RU" dirty="0"/>
              <a:t> </a:t>
            </a:r>
            <a:r>
              <a:rPr lang="ru-RU" dirty="0" err="1"/>
              <a:t>розповідається</a:t>
            </a:r>
            <a:r>
              <a:rPr lang="ru-RU" dirty="0"/>
              <a:t> про </a:t>
            </a:r>
            <a:r>
              <a:rPr lang="ru-RU" dirty="0" err="1"/>
              <a:t>надзвичайні</a:t>
            </a:r>
            <a:r>
              <a:rPr lang="ru-RU" dirty="0"/>
              <a:t> і </a:t>
            </a:r>
            <a:r>
              <a:rPr lang="ru-RU" dirty="0" err="1"/>
              <a:t>загадкові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передували </a:t>
            </a:r>
            <a:r>
              <a:rPr lang="ru-RU" dirty="0" err="1"/>
              <a:t>народженню</a:t>
            </a:r>
            <a:r>
              <a:rPr lang="ru-RU" dirty="0"/>
              <a:t> </a:t>
            </a:r>
            <a:r>
              <a:rPr lang="ru-RU" dirty="0" err="1"/>
              <a:t>матері-засновниці</a:t>
            </a:r>
            <a:r>
              <a:rPr lang="ru-RU" dirty="0"/>
              <a:t> </a:t>
            </a:r>
            <a:r>
              <a:rPr lang="ru-RU" dirty="0" err="1"/>
              <a:t>релігійної</a:t>
            </a:r>
            <a:r>
              <a:rPr lang="ru-RU" dirty="0"/>
              <a:t> </a:t>
            </a:r>
            <a:r>
              <a:rPr lang="ru-RU" dirty="0" err="1"/>
              <a:t>секти</a:t>
            </a:r>
            <a:r>
              <a:rPr lang="ru-RU" dirty="0"/>
              <a:t> «</a:t>
            </a:r>
            <a:r>
              <a:rPr lang="ru-RU" dirty="0" err="1"/>
              <a:t>шейкерів</a:t>
            </a:r>
            <a:r>
              <a:rPr lang="ru-RU" dirty="0"/>
              <a:t>» — Анни </a:t>
            </a:r>
            <a:r>
              <a:rPr lang="ru-RU" dirty="0" err="1"/>
              <a:t>Лі</a:t>
            </a:r>
            <a:r>
              <a:rPr lang="ru-RU" dirty="0"/>
              <a:t>, </a:t>
            </a:r>
            <a:r>
              <a:rPr lang="ru-RU" dirty="0" err="1"/>
              <a:t>прихильниці</a:t>
            </a:r>
            <a:r>
              <a:rPr lang="ru-RU" dirty="0"/>
              <a:t> практики </a:t>
            </a:r>
            <a:r>
              <a:rPr lang="ru-RU" dirty="0" err="1"/>
              <a:t>безшлюбності</a:t>
            </a:r>
            <a:r>
              <a:rPr lang="ru-RU" dirty="0"/>
              <a:t>.</a:t>
            </a:r>
          </a:p>
        </p:txBody>
      </p:sp>
      <p:pic>
        <p:nvPicPr>
          <p:cNvPr id="7170" name="Picture 2" descr="http://fantlab.ru/images/editions/big/103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9140"/>
            <a:ext cx="2304256" cy="343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268760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Я не </a:t>
            </a:r>
            <a:r>
              <a:rPr lang="ru-RU" dirty="0" err="1"/>
              <a:t>вважаю</a:t>
            </a:r>
            <a:r>
              <a:rPr lang="ru-RU" dirty="0"/>
              <a:t> себе </a:t>
            </a:r>
            <a:r>
              <a:rPr lang="ru-RU" dirty="0" err="1"/>
              <a:t>атеїстом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моє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«Бога» і про </a:t>
            </a:r>
            <a:r>
              <a:rPr lang="ru-RU" dirty="0" err="1"/>
              <a:t>неминучу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у нас «</a:t>
            </a:r>
            <a:r>
              <a:rPr lang="ru-RU" dirty="0" err="1"/>
              <a:t>хазяїна</a:t>
            </a:r>
            <a:r>
              <a:rPr lang="ru-RU" dirty="0"/>
              <a:t>» </a:t>
            </a:r>
            <a:r>
              <a:rPr lang="ru-RU" dirty="0" err="1"/>
              <a:t>зобов'язує</a:t>
            </a:r>
            <a:r>
              <a:rPr lang="ru-RU" dirty="0"/>
              <a:t> мене </a:t>
            </a:r>
            <a:r>
              <a:rPr lang="ru-RU" dirty="0" err="1"/>
              <a:t>поводити</a:t>
            </a:r>
            <a:r>
              <a:rPr lang="ru-RU" dirty="0"/>
              <a:t> себе так, </a:t>
            </a:r>
            <a:r>
              <a:rPr lang="ru-RU" dirty="0" err="1"/>
              <a:t>ніби</a:t>
            </a:r>
            <a:r>
              <a:rPr lang="ru-RU" dirty="0"/>
              <a:t> я — </a:t>
            </a:r>
            <a:r>
              <a:rPr lang="ru-RU" dirty="0" err="1"/>
              <a:t>атеїст</a:t>
            </a:r>
            <a:r>
              <a:rPr lang="ru-RU" dirty="0" smtClean="0"/>
              <a:t>.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hlinkClick r:id="rId2" tooltip="Життя"/>
              </a:rPr>
              <a:t>Життя</a:t>
            </a:r>
            <a:r>
              <a:rPr lang="ru-RU" dirty="0"/>
              <a:t> — </a:t>
            </a:r>
            <a:r>
              <a:rPr lang="ru-RU" dirty="0" err="1"/>
              <a:t>ціна</a:t>
            </a:r>
            <a:r>
              <a:rPr lang="ru-RU" dirty="0"/>
              <a:t>, яку ми платимо за смерть, а не </a:t>
            </a:r>
            <a:r>
              <a:rPr lang="ru-RU" dirty="0" err="1"/>
              <a:t>навпаки</a:t>
            </a:r>
            <a:r>
              <a:rPr lang="ru-RU" dirty="0" smtClean="0"/>
              <a:t>.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Гуманіст</a:t>
            </a:r>
            <a:r>
              <a:rPr lang="ru-RU" dirty="0"/>
              <a:t> </a:t>
            </a:r>
            <a:r>
              <a:rPr lang="ru-RU" dirty="0" err="1"/>
              <a:t>дотримується</a:t>
            </a:r>
            <a:r>
              <a:rPr lang="ru-RU" dirty="0"/>
              <a:t> </a:t>
            </a:r>
            <a:r>
              <a:rPr lang="ru-RU" dirty="0" err="1"/>
              <a:t>золотої</a:t>
            </a:r>
            <a:r>
              <a:rPr lang="ru-RU" dirty="0"/>
              <a:t> </a:t>
            </a:r>
            <a:r>
              <a:rPr lang="ru-RU" dirty="0" err="1"/>
              <a:t>середини</a:t>
            </a:r>
            <a:r>
              <a:rPr lang="ru-RU" dirty="0"/>
              <a:t>, здорового </a:t>
            </a:r>
            <a:r>
              <a:rPr lang="ru-RU" dirty="0" err="1"/>
              <a:t>глузду</a:t>
            </a:r>
            <a:r>
              <a:rPr lang="ru-RU" dirty="0"/>
              <a:t>, </a:t>
            </a:r>
            <a:r>
              <a:rPr lang="ru-RU" dirty="0" err="1"/>
              <a:t>середини</a:t>
            </a:r>
            <a:r>
              <a:rPr lang="ru-RU" dirty="0"/>
              <a:t> дороги і </a:t>
            </a:r>
            <a:r>
              <a:rPr lang="ru-RU" dirty="0" err="1"/>
              <a:t>намагається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і ту й </a:t>
            </a:r>
            <a:r>
              <a:rPr lang="ru-RU" dirty="0" err="1"/>
              <a:t>іншу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;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повагу</a:t>
            </a:r>
            <a:r>
              <a:rPr lang="ru-RU" dirty="0"/>
              <a:t>, але не </a:t>
            </a:r>
            <a:r>
              <a:rPr lang="ru-RU" dirty="0" err="1"/>
              <a:t>вражає</a:t>
            </a:r>
            <a:r>
              <a:rPr lang="ru-RU" dirty="0"/>
              <a:t> </a:t>
            </a:r>
            <a:r>
              <a:rPr lang="ru-RU" dirty="0" err="1"/>
              <a:t>уяву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Екзистенціалізм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бунт </a:t>
            </a:r>
            <a:r>
              <a:rPr lang="ru-RU" dirty="0" err="1"/>
              <a:t>індивіда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систем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/>
              <a:t>психологічних</a:t>
            </a:r>
            <a:r>
              <a:rPr lang="ru-RU" dirty="0"/>
              <a:t> </a:t>
            </a:r>
            <a:r>
              <a:rPr lang="ru-RU" dirty="0" err="1"/>
              <a:t>теорій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соціально-політичного</a:t>
            </a:r>
            <a:r>
              <a:rPr lang="ru-RU" dirty="0"/>
              <a:t> </a:t>
            </a:r>
            <a:r>
              <a:rPr lang="ru-RU" dirty="0" err="1"/>
              <a:t>гніту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позбавити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індивідуальності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Секс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взаємообмін</a:t>
            </a:r>
            <a:r>
              <a:rPr lang="ru-RU" dirty="0"/>
              <a:t> </a:t>
            </a:r>
            <a:r>
              <a:rPr lang="ru-RU" dirty="0" err="1"/>
              <a:t>насолодами</a:t>
            </a:r>
            <a:r>
              <a:rPr lang="ru-RU" dirty="0"/>
              <a:t>, потребами; </a:t>
            </a:r>
            <a:r>
              <a:rPr lang="ru-RU" dirty="0" err="1"/>
              <a:t>кохання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дар без </a:t>
            </a:r>
            <a:r>
              <a:rPr lang="ru-RU" dirty="0" err="1"/>
              <a:t>віддару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Справді</a:t>
            </a:r>
            <a:r>
              <a:rPr lang="ru-RU" dirty="0"/>
              <a:t> </a:t>
            </a:r>
            <a:r>
              <a:rPr lang="ru-RU" i="1" dirty="0" err="1"/>
              <a:t>найперша</a:t>
            </a:r>
            <a:r>
              <a:rPr lang="ru-RU" dirty="0"/>
              <a:t> 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 — не </a:t>
            </a:r>
            <a:r>
              <a:rPr lang="ru-RU" dirty="0" err="1"/>
              <a:t>виправляти</a:t>
            </a:r>
            <a:r>
              <a:rPr lang="ru-RU" dirty="0"/>
              <a:t> </a:t>
            </a:r>
            <a:r>
              <a:rPr lang="ru-RU" dirty="0" err="1"/>
              <a:t>помилки</a:t>
            </a:r>
            <a:r>
              <a:rPr lang="ru-RU" dirty="0"/>
              <a:t> і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</a:t>
            </a:r>
            <a:r>
              <a:rPr lang="ru-RU" dirty="0" err="1"/>
              <a:t>недосолювати</a:t>
            </a:r>
            <a:r>
              <a:rPr lang="ru-RU" dirty="0"/>
              <a:t> </a:t>
            </a:r>
            <a:r>
              <a:rPr lang="ru-RU" dirty="0" err="1"/>
              <a:t>прісні</a:t>
            </a:r>
            <a:r>
              <a:rPr lang="ru-RU" dirty="0"/>
              <a:t> страви, але, в </a:t>
            </a:r>
            <a:r>
              <a:rPr lang="ru-RU" dirty="0" err="1"/>
              <a:t>союзі</a:t>
            </a:r>
            <a:r>
              <a:rPr lang="ru-RU" dirty="0"/>
              <a:t> з наукою, </a:t>
            </a:r>
            <a:r>
              <a:rPr lang="ru-RU" dirty="0" err="1"/>
              <a:t>займати</a:t>
            </a:r>
            <a:r>
              <a:rPr lang="ru-RU" dirty="0"/>
              <a:t> </a:t>
            </a:r>
            <a:r>
              <a:rPr lang="ru-RU" dirty="0" err="1"/>
              <a:t>центральне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людському</a:t>
            </a:r>
            <a:r>
              <a:rPr lang="ru-RU" dirty="0"/>
              <a:t> </a:t>
            </a:r>
            <a:r>
              <a:rPr lang="ru-RU" dirty="0" err="1"/>
              <a:t>існуванні</a:t>
            </a:r>
            <a:r>
              <a:rPr lang="ru-RU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6906" y="332655"/>
            <a:ext cx="7398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err="1" smtClean="0">
                <a:solidFill>
                  <a:srgbClr val="FF0000"/>
                </a:solidFill>
              </a:rPr>
              <a:t>Висловлюваня</a:t>
            </a:r>
            <a:r>
              <a:rPr lang="uk-UA" sz="3200" dirty="0" smtClean="0">
                <a:solidFill>
                  <a:srgbClr val="FF0000"/>
                </a:solidFill>
              </a:rPr>
              <a:t> Джона Роберта </a:t>
            </a:r>
            <a:r>
              <a:rPr lang="uk-UA" sz="3200" dirty="0" err="1" smtClean="0">
                <a:solidFill>
                  <a:srgbClr val="FF0000"/>
                </a:solidFill>
              </a:rPr>
              <a:t>Фаулза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</TotalTime>
  <Words>652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pc</dc:creator>
  <cp:lastModifiedBy>User pc</cp:lastModifiedBy>
  <cp:revision>6</cp:revision>
  <dcterms:created xsi:type="dcterms:W3CDTF">2014-03-31T18:02:49Z</dcterms:created>
  <dcterms:modified xsi:type="dcterms:W3CDTF">2014-03-31T18:51:30Z</dcterms:modified>
</cp:coreProperties>
</file>