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902-D153-4658-87E8-6EDCD97E88B8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AF0E2E-FC9C-43EB-8426-267E33DA055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902-D153-4658-87E8-6EDCD97E88B8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0E2E-FC9C-43EB-8426-267E33DA05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902-D153-4658-87E8-6EDCD97E88B8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0E2E-FC9C-43EB-8426-267E33DA05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A996902-D153-4658-87E8-6EDCD97E88B8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EAF0E2E-FC9C-43EB-8426-267E33DA055D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902-D153-4658-87E8-6EDCD97E88B8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0E2E-FC9C-43EB-8426-267E33DA055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902-D153-4658-87E8-6EDCD97E88B8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0E2E-FC9C-43EB-8426-267E33DA055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0E2E-FC9C-43EB-8426-267E33DA055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902-D153-4658-87E8-6EDCD97E88B8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902-D153-4658-87E8-6EDCD97E88B8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0E2E-FC9C-43EB-8426-267E33DA055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902-D153-4658-87E8-6EDCD97E88B8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0E2E-FC9C-43EB-8426-267E33DA05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A996902-D153-4658-87E8-6EDCD97E88B8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AF0E2E-FC9C-43EB-8426-267E33DA055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902-D153-4658-87E8-6EDCD97E88B8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AF0E2E-FC9C-43EB-8426-267E33DA055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996902-D153-4658-87E8-6EDCD97E88B8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EAF0E2E-FC9C-43EB-8426-267E33DA055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токсикології</a:t>
            </a:r>
            <a:endParaRPr lang="ru-RU" dirty="0"/>
          </a:p>
        </p:txBody>
      </p:sp>
      <p:pic>
        <p:nvPicPr>
          <p:cNvPr id="1027" name="Picture 3" descr="C:\Users\91_am\Downloads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789040"/>
            <a:ext cx="2286000" cy="2000250"/>
          </a:xfrm>
          <a:prstGeom prst="rect">
            <a:avLst/>
          </a:prstGeom>
          <a:noFill/>
        </p:spPr>
      </p:pic>
      <p:sp>
        <p:nvSpPr>
          <p:cNvPr id="1029" name="AutoShape 5" descr="⬇ Скачать картинки Токсикология, стоковые фото Токсикология в хорошем  качестве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впродовж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стикається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великою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отруйних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як штучного, так </a:t>
            </a:r>
            <a:r>
              <a:rPr lang="ru-RU" dirty="0" err="1"/>
              <a:t>і</a:t>
            </a:r>
            <a:r>
              <a:rPr lang="ru-RU" dirty="0"/>
              <a:t> природного </a:t>
            </a:r>
            <a:r>
              <a:rPr lang="ru-RU" dirty="0" err="1"/>
              <a:t>походження</a:t>
            </a:r>
            <a:r>
              <a:rPr lang="ru-RU" dirty="0"/>
              <a:t>. </a:t>
            </a:r>
            <a:r>
              <a:rPr lang="ru-RU" dirty="0" err="1" smtClean="0"/>
              <a:t>Майбутні</a:t>
            </a:r>
            <a:r>
              <a:rPr lang="ru-RU" dirty="0" smtClean="0"/>
              <a:t> </a:t>
            </a:r>
            <a:r>
              <a:rPr lang="ru-RU" dirty="0" err="1" smtClean="0"/>
              <a:t>біологи</a:t>
            </a:r>
            <a:r>
              <a:rPr lang="ru-RU" dirty="0" smtClean="0"/>
              <a:t>, </a:t>
            </a:r>
            <a:r>
              <a:rPr lang="ru-RU" dirty="0" err="1"/>
              <a:t>проводячи</a:t>
            </a:r>
            <a:r>
              <a:rPr lang="ru-RU" dirty="0"/>
              <a:t> </a:t>
            </a:r>
            <a:r>
              <a:rPr lang="ru-RU" dirty="0" err="1"/>
              <a:t>лабораторний</a:t>
            </a:r>
            <a:r>
              <a:rPr lang="ru-RU" dirty="0"/>
              <a:t> </a:t>
            </a:r>
            <a:r>
              <a:rPr lang="ru-RU" dirty="0" err="1"/>
              <a:t>дослід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працюючи</a:t>
            </a:r>
            <a:r>
              <a:rPr lang="ru-RU" dirty="0"/>
              <a:t> в </a:t>
            </a:r>
            <a:r>
              <a:rPr lang="ru-RU" dirty="0" err="1"/>
              <a:t>польових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, на </a:t>
            </a:r>
            <a:r>
              <a:rPr lang="ru-RU" dirty="0" err="1"/>
              <a:t>природі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знати про </a:t>
            </a:r>
            <a:r>
              <a:rPr lang="ru-RU" dirty="0" err="1"/>
              <a:t>можливі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 та </a:t>
            </a:r>
            <a:r>
              <a:rPr lang="ru-RU" dirty="0" err="1"/>
              <a:t>попереджувати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тому, </a:t>
            </a:r>
            <a:r>
              <a:rPr lang="ru-RU" dirty="0" err="1"/>
              <a:t>важливе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дисциплін</a:t>
            </a:r>
            <a:r>
              <a:rPr lang="ru-RU" dirty="0"/>
              <a:t> </a:t>
            </a:r>
            <a:r>
              <a:rPr lang="ru-RU" dirty="0" err="1"/>
              <a:t>природничого</a:t>
            </a:r>
            <a:r>
              <a:rPr lang="ru-RU" dirty="0"/>
              <a:t> циклу актуальною </a:t>
            </a:r>
            <a:r>
              <a:rPr lang="ru-RU" dirty="0" err="1"/>
              <a:t>залишається</a:t>
            </a:r>
            <a:r>
              <a:rPr lang="ru-RU" dirty="0"/>
              <a:t> </a:t>
            </a:r>
            <a:r>
              <a:rPr lang="ru-RU" dirty="0" err="1"/>
              <a:t>токсикологія</a:t>
            </a:r>
            <a:r>
              <a:rPr lang="ru-RU" dirty="0"/>
              <a:t>.</a:t>
            </a:r>
          </a:p>
        </p:txBody>
      </p:sp>
      <p:pic>
        <p:nvPicPr>
          <p:cNvPr id="26626" name="Picture 2" descr="Токсичність — Вікіпеді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077072"/>
            <a:ext cx="2503989" cy="24069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4572000"/>
          </a:xfrm>
        </p:spPr>
        <p:txBody>
          <a:bodyPr>
            <a:normAutofit/>
          </a:bodyPr>
          <a:lstStyle/>
          <a:p>
            <a:r>
              <a:rPr lang="ru-RU" dirty="0" err="1"/>
              <a:t>Токсикологія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грец</a:t>
            </a:r>
            <a:r>
              <a:rPr lang="ru-RU" dirty="0"/>
              <a:t>. </a:t>
            </a:r>
            <a:r>
              <a:rPr lang="en-US" i="1" dirty="0" err="1"/>
              <a:t>toxicon</a:t>
            </a:r>
            <a:r>
              <a:rPr lang="en-US" dirty="0"/>
              <a:t> – </a:t>
            </a:r>
            <a:r>
              <a:rPr lang="ru-RU" dirty="0" err="1"/>
              <a:t>отрута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 </a:t>
            </a:r>
            <a:r>
              <a:rPr lang="en-US" i="1" dirty="0"/>
              <a:t>logos</a:t>
            </a:r>
            <a:r>
              <a:rPr lang="en-US" dirty="0"/>
              <a:t> – </a:t>
            </a:r>
            <a:r>
              <a:rPr lang="ru-RU" dirty="0" err="1"/>
              <a:t>навчання</a:t>
            </a:r>
            <a:r>
              <a:rPr lang="ru-RU" dirty="0"/>
              <a:t>) – наука,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вивчає</a:t>
            </a:r>
            <a:r>
              <a:rPr lang="ru-RU" dirty="0"/>
              <a:t> </a:t>
            </a:r>
            <a:r>
              <a:rPr lang="ru-RU" dirty="0" err="1"/>
              <a:t>закони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живого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отрути</a:t>
            </a:r>
            <a:r>
              <a:rPr lang="ru-RU" dirty="0"/>
              <a:t>. У </a:t>
            </a:r>
            <a:r>
              <a:rPr lang="ru-RU" dirty="0" err="1"/>
              <a:t>ролі</a:t>
            </a:r>
            <a:r>
              <a:rPr lang="ru-RU" dirty="0"/>
              <a:t> отрут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виявитися</a:t>
            </a:r>
            <a:r>
              <a:rPr lang="ru-RU" dirty="0"/>
              <a:t> практично </a:t>
            </a:r>
            <a:r>
              <a:rPr lang="ru-RU" dirty="0" err="1"/>
              <a:t>будь-яка</a:t>
            </a:r>
            <a:r>
              <a:rPr lang="ru-RU" dirty="0"/>
              <a:t> </a:t>
            </a:r>
            <a:r>
              <a:rPr lang="ru-RU" dirty="0" err="1"/>
              <a:t>хімічна</a:t>
            </a:r>
            <a:r>
              <a:rPr lang="ru-RU" dirty="0"/>
              <a:t> </a:t>
            </a:r>
            <a:r>
              <a:rPr lang="ru-RU" dirty="0" err="1"/>
              <a:t>сполука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потрапила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у </a:t>
            </a:r>
            <a:r>
              <a:rPr lang="ru-RU" dirty="0" err="1"/>
              <a:t>кількості</a:t>
            </a:r>
            <a:r>
              <a:rPr lang="ru-RU" dirty="0"/>
              <a:t>, </a:t>
            </a:r>
            <a:r>
              <a:rPr lang="ru-RU" dirty="0" err="1"/>
              <a:t>здатній</a:t>
            </a:r>
            <a:r>
              <a:rPr lang="ru-RU" dirty="0"/>
              <a:t> </a:t>
            </a:r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життєво-важливих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небезпеку</a:t>
            </a:r>
            <a:r>
              <a:rPr lang="ru-RU" dirty="0"/>
              <a:t> для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r>
              <a:rPr lang="ru-RU" dirty="0" err="1"/>
              <a:t>Токсичність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більша</a:t>
            </a:r>
            <a:r>
              <a:rPr lang="ru-RU" dirty="0"/>
              <a:t>,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менша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(доза)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розлади</a:t>
            </a:r>
            <a:r>
              <a:rPr lang="ru-RU" dirty="0"/>
              <a:t> </a:t>
            </a:r>
            <a:r>
              <a:rPr lang="ru-RU" dirty="0" err="1"/>
              <a:t>життєдіяльності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</a:t>
            </a:r>
          </a:p>
        </p:txBody>
      </p:sp>
      <p:pic>
        <p:nvPicPr>
          <p:cNvPr id="25602" name="Picture 2" descr="Розділ 2. Фізичні й хімічні властивості отруйних речови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5085184"/>
            <a:ext cx="5029200" cy="1438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На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відомо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прийняті</a:t>
            </a:r>
            <a:r>
              <a:rPr lang="ru-RU" dirty="0"/>
              <a:t> </a:t>
            </a:r>
            <a:r>
              <a:rPr lang="ru-RU" dirty="0" err="1"/>
              <a:t>усередину</a:t>
            </a:r>
            <a:r>
              <a:rPr lang="ru-RU" dirty="0"/>
              <a:t> в </a:t>
            </a:r>
            <a:r>
              <a:rPr lang="ru-RU" dirty="0" err="1"/>
              <a:t>оптимальній</a:t>
            </a:r>
            <a:r>
              <a:rPr lang="ru-RU" dirty="0"/>
              <a:t> </a:t>
            </a:r>
            <a:r>
              <a:rPr lang="ru-RU" dirty="0" err="1"/>
              <a:t>дозі</a:t>
            </a:r>
            <a:r>
              <a:rPr lang="ru-RU" dirty="0"/>
              <a:t>, </a:t>
            </a:r>
            <a:r>
              <a:rPr lang="ru-RU" dirty="0" err="1"/>
              <a:t>призводять</a:t>
            </a:r>
            <a:r>
              <a:rPr lang="ru-RU" dirty="0"/>
              <a:t> до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порушених</a:t>
            </a:r>
            <a:r>
              <a:rPr lang="ru-RU" dirty="0"/>
              <a:t> </a:t>
            </a:r>
            <a:r>
              <a:rPr lang="ru-RU" dirty="0" err="1"/>
              <a:t>якою-небудь</a:t>
            </a:r>
            <a:r>
              <a:rPr lang="ru-RU" dirty="0"/>
              <a:t> хворобою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 самим </a:t>
            </a:r>
            <a:r>
              <a:rPr lang="ru-RU" dirty="0" err="1"/>
              <a:t>проявляють</a:t>
            </a:r>
            <a:r>
              <a:rPr lang="ru-RU" dirty="0"/>
              <a:t> </a:t>
            </a:r>
            <a:r>
              <a:rPr lang="ru-RU" dirty="0" err="1"/>
              <a:t>лікувальні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.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складовою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живого </a:t>
            </a:r>
            <a:r>
              <a:rPr lang="ru-RU" dirty="0" err="1"/>
              <a:t>організму</a:t>
            </a:r>
            <a:r>
              <a:rPr lang="ru-RU" dirty="0"/>
              <a:t> (</a:t>
            </a:r>
            <a:r>
              <a:rPr lang="ru-RU" dirty="0" err="1"/>
              <a:t>білки</a:t>
            </a:r>
            <a:r>
              <a:rPr lang="ru-RU" dirty="0"/>
              <a:t>, </a:t>
            </a:r>
            <a:r>
              <a:rPr lang="ru-RU" dirty="0" err="1"/>
              <a:t>жири</a:t>
            </a:r>
            <a:r>
              <a:rPr lang="ru-RU" dirty="0"/>
              <a:t>, </a:t>
            </a:r>
            <a:r>
              <a:rPr lang="ru-RU" dirty="0" err="1"/>
              <a:t>вуглеводи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.), тому для </a:t>
            </a:r>
            <a:r>
              <a:rPr lang="ru-RU" dirty="0" err="1"/>
              <a:t>прояву</a:t>
            </a:r>
            <a:r>
              <a:rPr lang="ru-RU" dirty="0"/>
              <a:t>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токсичних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потрібні</a:t>
            </a:r>
            <a:r>
              <a:rPr lang="ru-RU" dirty="0"/>
              <a:t> </a:t>
            </a:r>
            <a:r>
              <a:rPr lang="ru-RU" dirty="0" err="1"/>
              <a:t>особливі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.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токсичну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чужі</a:t>
            </a:r>
            <a:r>
              <a:rPr lang="ru-RU" dirty="0"/>
              <a:t> живому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одержали </a:t>
            </a:r>
            <a:r>
              <a:rPr lang="ru-RU" dirty="0" err="1"/>
              <a:t>назву</a:t>
            </a:r>
            <a:r>
              <a:rPr lang="ru-RU" dirty="0"/>
              <a:t> “</a:t>
            </a:r>
            <a:r>
              <a:rPr lang="ru-RU" dirty="0" err="1"/>
              <a:t>ксенобіотики</a:t>
            </a:r>
            <a:r>
              <a:rPr lang="ru-RU" dirty="0"/>
              <a:t>” (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грец</a:t>
            </a:r>
            <a:r>
              <a:rPr lang="ru-RU" dirty="0"/>
              <a:t>. </a:t>
            </a:r>
            <a:r>
              <a:rPr lang="ru-RU" i="1" dirty="0" err="1"/>
              <a:t>х</a:t>
            </a:r>
            <a:r>
              <a:rPr lang="en-US" i="1" dirty="0" err="1"/>
              <a:t>enos</a:t>
            </a:r>
            <a:r>
              <a:rPr lang="en-US" dirty="0"/>
              <a:t> – </a:t>
            </a:r>
            <a:r>
              <a:rPr lang="ru-RU" dirty="0" err="1"/>
              <a:t>чужий</a:t>
            </a:r>
            <a:r>
              <a:rPr lang="ru-RU" dirty="0"/>
              <a:t>).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перебуваючи</a:t>
            </a:r>
            <a:r>
              <a:rPr lang="ru-RU" dirty="0"/>
              <a:t> в </a:t>
            </a:r>
            <a:r>
              <a:rPr lang="ru-RU" dirty="0" err="1"/>
              <a:t>певній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внутрішньому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/>
              <a:t>обов’язкову</a:t>
            </a:r>
            <a:r>
              <a:rPr lang="ru-RU" dirty="0"/>
              <a:t> </a:t>
            </a:r>
            <a:r>
              <a:rPr lang="ru-RU" dirty="0" err="1"/>
              <a:t>умову</a:t>
            </a:r>
            <a:r>
              <a:rPr lang="ru-RU" dirty="0"/>
              <a:t>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</a:t>
            </a:r>
            <a:r>
              <a:rPr lang="ru-RU" dirty="0" err="1"/>
              <a:t>мікроелементи</a:t>
            </a:r>
            <a:r>
              <a:rPr lang="ru-RU" dirty="0"/>
              <a:t> (</a:t>
            </a:r>
            <a:r>
              <a:rPr lang="ru-RU" dirty="0" err="1"/>
              <a:t>срібло</a:t>
            </a:r>
            <a:r>
              <a:rPr lang="ru-RU" dirty="0"/>
              <a:t>, </a:t>
            </a:r>
            <a:r>
              <a:rPr lang="ru-RU" dirty="0" err="1"/>
              <a:t>кадмій</a:t>
            </a:r>
            <a:r>
              <a:rPr lang="ru-RU" dirty="0"/>
              <a:t>, </a:t>
            </a:r>
            <a:r>
              <a:rPr lang="ru-RU" dirty="0" err="1"/>
              <a:t>літій</a:t>
            </a:r>
            <a:r>
              <a:rPr lang="ru-RU" dirty="0"/>
              <a:t>, кобальт та </a:t>
            </a:r>
            <a:r>
              <a:rPr lang="ru-RU" dirty="0" err="1"/>
              <a:t>ін</a:t>
            </a:r>
            <a:r>
              <a:rPr lang="ru-RU" dirty="0"/>
              <a:t>.).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Вивчення токсикології це спосіб навчитися розуміти різні механізми токсичності і, як оцінювати ризик для здоров'я при використанні хімічних речовин у нашому повсякденному житті. Знання і професійна підготовка в токсикології дасть вам можливість зробити внесок у майбутнє з безпечного і сталого використання хімічних речовин, пестицидів та лікарських препаратів.</a:t>
            </a:r>
          </a:p>
          <a:p>
            <a:r>
              <a:rPr lang="uk-UA" dirty="0"/>
              <a:t>Таким чином, токсикологія формувалася паралельно з медициною і відображала наукові погляди того часу.</a:t>
            </a:r>
          </a:p>
          <a:p>
            <a:r>
              <a:rPr lang="uk-UA" dirty="0"/>
              <a:t>Навчальна дисципліна «Основи токсикологія» є основою для розуміння базових закономірностей поведінки біологічних систем в умовах екзогенної інтоксикації, вона базується на результатах, отриманих в галузі цитології, генетики, молекулярної біології, біохімії, фізіології, імунології, патологічної фізіології тощо.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340768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Токсичні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будь-де в </a:t>
            </a:r>
            <a:r>
              <a:rPr lang="ru-RU" dirty="0" err="1" smtClean="0"/>
              <a:t>повсякденному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та </a:t>
            </a:r>
            <a:r>
              <a:rPr lang="ru-RU" dirty="0" err="1" smtClean="0"/>
              <a:t>тварин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30722" name="Picture 2" descr="Як очистити організм від токсинів, що для цього потрібно робити, які  добавки можуть допомогти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492896"/>
            <a:ext cx="4286250" cy="3867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2286000"/>
            <a:ext cx="82296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err="1" smtClean="0"/>
              <a:t>Дякую</a:t>
            </a:r>
            <a:r>
              <a:rPr lang="ru-RU" sz="4400" dirty="0" smtClean="0"/>
              <a:t> за </a:t>
            </a:r>
            <a:r>
              <a:rPr lang="ru-RU" sz="4400" dirty="0" err="1" smtClean="0"/>
              <a:t>увагу</a:t>
            </a:r>
            <a:endParaRPr lang="ru-RU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</TotalTime>
  <Words>265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Основи токсикології</vt:lpstr>
      <vt:lpstr>Слайд 2</vt:lpstr>
      <vt:lpstr>Слайд 3</vt:lpstr>
      <vt:lpstr>Слайд 4</vt:lpstr>
      <vt:lpstr>Слайд 5</vt:lpstr>
      <vt:lpstr>Токсичні речовини можуть бути будь-де в повсякденному житті людини та тварин. </vt:lpstr>
      <vt:lpstr>Слайд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токсикології</dc:title>
  <dc:creator>Руслан Аминов</dc:creator>
  <cp:lastModifiedBy>Руслан Аминов</cp:lastModifiedBy>
  <cp:revision>3</cp:revision>
  <dcterms:created xsi:type="dcterms:W3CDTF">2022-08-25T10:58:15Z</dcterms:created>
  <dcterms:modified xsi:type="dcterms:W3CDTF">2022-08-25T11:22:20Z</dcterms:modified>
</cp:coreProperties>
</file>