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7"/>
  </p:handout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2EFBAA-4D5B-4976-9171-3F987695DF45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32BB2-AAA2-4880-BB48-07C3DEDAFD0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77784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B0B43-770D-4BEA-93AF-1E18D414EAEE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4887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76C45-2284-4FA2-9A50-1D7C1414BEC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58206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D3B86-99EB-4990-A24C-58FBD5D1C316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37206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8628A-CA08-4AF0-9D6A-76600FE100D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68171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B33E3-62C4-4345-9180-6BA10D02384C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9958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03A44-8235-41B3-BDBF-7E0F9E0B1135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8058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B129E-5388-47C6-9FA9-C18A7E5BA76C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60086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B3BF7-D8F1-4465-86C0-C95850D17D9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6401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D5F9-86A3-42C2-8980-1BD884339A6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5584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E3340-68A4-43A1-AA86-A5B321AB231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27014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текста</a:t>
            </a:r>
          </a:p>
          <a:p>
            <a:pPr lvl="1"/>
            <a:r>
              <a:rPr lang="ru-RU" altLang="ru-UA" smtClean="0"/>
              <a:t>Второй уровень</a:t>
            </a:r>
          </a:p>
          <a:p>
            <a:pPr lvl="2"/>
            <a:r>
              <a:rPr lang="ru-RU" altLang="ru-UA" smtClean="0"/>
              <a:t>Третий уровень</a:t>
            </a:r>
          </a:p>
          <a:p>
            <a:pPr lvl="3"/>
            <a:r>
              <a:rPr lang="ru-RU" altLang="ru-UA" smtClean="0"/>
              <a:t>Четвертый уровень</a:t>
            </a:r>
          </a:p>
          <a:p>
            <a:pPr lvl="4"/>
            <a:r>
              <a:rPr lang="ru-RU" altLang="ru-UA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EC757C5-A94C-4ACB-91AD-8EEACD893742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UA" sz="3600" smtClean="0"/>
              <a:t>Ф</a:t>
            </a:r>
            <a:r>
              <a:rPr lang="ru-UA" altLang="ru-UA" sz="3600" smtClean="0"/>
              <a:t>І</a:t>
            </a:r>
            <a:r>
              <a:rPr lang="ru-RU" altLang="ru-UA" sz="3600" smtClean="0"/>
              <a:t>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UA" altLang="ru-UA" sz="2800" smtClean="0"/>
              <a:t>Е</a:t>
            </a:r>
            <a:r>
              <a:rPr lang="uk-UA" altLang="ru-UA" sz="2800" smtClean="0"/>
              <a:t>ЛЕКТРОМАГНЕТИЗМ</a:t>
            </a:r>
            <a:endParaRPr lang="ru-RU" altLang="ru-UA" sz="2800" smtClean="0"/>
          </a:p>
          <a:p>
            <a:pPr algn="ctr" eaLnBrk="1" hangingPunct="1">
              <a:buFontTx/>
              <a:buNone/>
            </a:pPr>
            <a:endParaRPr lang="uk-UA" altLang="ru-UA" sz="2800" smtClean="0"/>
          </a:p>
          <a:p>
            <a:pPr algn="ctr" eaLnBrk="1" hangingPunct="1">
              <a:buFontTx/>
              <a:buNone/>
            </a:pPr>
            <a:endParaRPr lang="ru-RU" altLang="ru-UA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193357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6138862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6551612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5832475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00600"/>
            <a:ext cx="6551612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6357938" cy="18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6551612" cy="4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22574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823913"/>
            <a:ext cx="7065962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6553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989762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635625" cy="41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81525"/>
            <a:ext cx="5689600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121400" cy="42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264275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170737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4813"/>
            <a:ext cx="12858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643438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5329238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5400675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612140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21163"/>
            <a:ext cx="5905500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5525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6311900" cy="3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24400"/>
            <a:ext cx="6408737" cy="19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UA" altLang="ru-UA" sz="1600" b="1"/>
              <a:t>Е</a:t>
            </a:r>
            <a:r>
              <a:rPr lang="uk-UA" altLang="ru-UA" sz="1600" b="1"/>
              <a:t>ЛЕКТРОМАГНЕТИЗМ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6290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5319713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6078537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5678487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EISPZ</cp:lastModifiedBy>
  <cp:revision>112</cp:revision>
  <dcterms:created xsi:type="dcterms:W3CDTF">2011-04-07T06:39:14Z</dcterms:created>
  <dcterms:modified xsi:type="dcterms:W3CDTF">2024-03-20T05:47:33Z</dcterms:modified>
</cp:coreProperties>
</file>