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Управління міжнародними компаніями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/>
                </a:solidFill>
              </a:rPr>
              <a:t>спеціальність</a:t>
            </a:r>
            <a:r>
              <a:rPr lang="ru-RU" b="1" dirty="0" smtClean="0">
                <a:solidFill>
                  <a:schemeClr val="tx2"/>
                </a:solidFill>
              </a:rPr>
              <a:t>   </a:t>
            </a:r>
            <a:r>
              <a:rPr lang="uk-UA" b="1" dirty="0">
                <a:solidFill>
                  <a:schemeClr val="tx2"/>
                </a:solidFill>
              </a:rPr>
              <a:t>051 Економіка</a:t>
            </a:r>
          </a:p>
          <a:p>
            <a:r>
              <a:rPr lang="ru-RU" b="1" dirty="0">
                <a:solidFill>
                  <a:schemeClr val="tx2"/>
                </a:solidFill>
              </a:rPr>
              <a:t> </a:t>
            </a:r>
            <a:endParaRPr lang="uk-UA" b="1" dirty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Освітньо-професійна</a:t>
            </a:r>
            <a:r>
              <a:rPr lang="ru-RU" b="1" dirty="0" smtClean="0">
                <a:solidFill>
                  <a:schemeClr val="tx2"/>
                </a:solidFill>
              </a:rPr>
              <a:t>  </a:t>
            </a:r>
            <a:r>
              <a:rPr lang="ru-RU" b="1" dirty="0" err="1">
                <a:solidFill>
                  <a:schemeClr val="tx2"/>
                </a:solidFill>
              </a:rPr>
              <a:t>програма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uk-UA" b="1" dirty="0">
                <a:solidFill>
                  <a:schemeClr val="tx2"/>
                </a:solidFill>
              </a:rPr>
              <a:t>   Міжнародна економіка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8136904" cy="5649491"/>
          </a:xfrm>
        </p:spPr>
        <p:txBody>
          <a:bodyPr/>
          <a:lstStyle/>
          <a:p>
            <a:pPr marL="0" indent="0" algn="ctr">
              <a:buNone/>
            </a:pPr>
            <a:endParaRPr lang="uk-UA" sz="3200" smtClean="0"/>
          </a:p>
          <a:p>
            <a:pPr marL="0" indent="0" algn="ctr">
              <a:buNone/>
            </a:pPr>
            <a:r>
              <a:rPr lang="uk-UA" sz="3200" smtClean="0"/>
              <a:t>Курс  </a:t>
            </a:r>
            <a:r>
              <a:rPr lang="uk-UA" sz="3200" dirty="0" smtClean="0"/>
              <a:t>“Управління міжнародними компаніями” </a:t>
            </a:r>
            <a:r>
              <a:rPr lang="uk-UA" sz="3200" dirty="0"/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Він  є інтегрованим курсом і вивчає </a:t>
            </a:r>
            <a:r>
              <a:rPr lang="uk-UA" sz="3200" dirty="0" smtClean="0"/>
              <a:t>особливості </a:t>
            </a:r>
            <a:r>
              <a:rPr lang="uk-UA" sz="3200" dirty="0"/>
              <a:t>управління міжнародними компаніями в сучасних умовах. </a:t>
            </a:r>
            <a:endParaRPr lang="uk-UA" sz="32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568952" cy="40653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3600" dirty="0"/>
              <a:t>формування знань студентів про об’єктивні закономірності, реальні процеси та специфічні особливості корпоративного менеджменту в ринкових умовах, а також практичних навичок щодо здійснення класичного управління міжнародними компаніями – фінансами, кадрами, виробництвом, ресурсами, інвестиціями і т.д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896544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вивчення теоретичних засад управління міжнародними компаніями; </a:t>
            </a:r>
          </a:p>
          <a:p>
            <a:pPr lvl="0"/>
            <a:r>
              <a:rPr lang="uk-UA" dirty="0"/>
              <a:t>ознайомлення з основними організаційними формами міжнародних компаній; </a:t>
            </a:r>
          </a:p>
          <a:p>
            <a:pPr lvl="0"/>
            <a:r>
              <a:rPr lang="uk-UA" dirty="0"/>
              <a:t>поглиблення знань сутності та завдань структурних елементів міжнародних компаній  та рівнів управління в міжнародних компаніях;</a:t>
            </a:r>
          </a:p>
          <a:p>
            <a:pPr lvl="0"/>
            <a:r>
              <a:rPr lang="uk-UA" dirty="0"/>
              <a:t> розкриття механізму кадрових стратегій міжнародних компаній; </a:t>
            </a:r>
          </a:p>
          <a:p>
            <a:pPr lvl="0"/>
            <a:r>
              <a:rPr lang="uk-UA" dirty="0"/>
              <a:t>набуття навичок щодо особливостей міжнародної практики управління компаніями.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є: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dirty="0" smtClean="0"/>
              <a:t>є </a:t>
            </a:r>
            <a:r>
              <a:rPr lang="uk-UA" sz="3200" dirty="0" smtClean="0"/>
              <a:t>особливості </a:t>
            </a:r>
            <a:r>
              <a:rPr lang="uk-UA" sz="3200" dirty="0"/>
              <a:t>управління міжнародними компаніями в сучасних умовах, а також елементи корпоративного менеджменту в контексті сучасних інтеграційних процесів і тенденцій глобалізації та регіоналізації</a:t>
            </a:r>
            <a:r>
              <a:rPr lang="uk-UA" sz="3200" dirty="0" smtClean="0"/>
              <a:t>.</a:t>
            </a:r>
            <a:endParaRPr lang="uk-UA" sz="32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Предметом</a:t>
            </a:r>
            <a:r>
              <a:rPr lang="uk-UA" dirty="0"/>
              <a:t> </a:t>
            </a:r>
            <a:r>
              <a:rPr lang="uk-UA" b="1" dirty="0"/>
              <a:t>дисципліни</a:t>
            </a:r>
            <a:r>
              <a:rPr lang="uk-UA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dirty="0"/>
              <a:t>складається з 2 </a:t>
            </a:r>
            <a:r>
              <a:rPr lang="uk-UA" sz="3200" dirty="0" smtClean="0"/>
              <a:t>розділів: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1. </a:t>
            </a:r>
            <a:r>
              <a:rPr lang="uk-UA" sz="3200" b="1" i="1" dirty="0"/>
              <a:t>«Особливості діяльності міжнародних компаній в сучасних умовах</a:t>
            </a:r>
            <a:r>
              <a:rPr lang="uk-UA" sz="3200" b="1" i="1" dirty="0" smtClean="0"/>
              <a:t>»</a:t>
            </a:r>
            <a:r>
              <a:rPr lang="uk-UA" sz="3200" dirty="0" smtClean="0"/>
              <a:t>, </a:t>
            </a:r>
            <a:endParaRPr lang="uk-UA" sz="3200" dirty="0"/>
          </a:p>
          <a:p>
            <a:pPr marL="0" indent="0" algn="ctr">
              <a:buNone/>
            </a:pPr>
            <a:r>
              <a:rPr lang="uk-UA" sz="3200" dirty="0" smtClean="0"/>
              <a:t>2. </a:t>
            </a:r>
            <a:r>
              <a:rPr lang="uk-UA" sz="3200" dirty="0" smtClean="0"/>
              <a:t>«</a:t>
            </a:r>
            <a:r>
              <a:rPr lang="uk-UA" sz="3200" b="1" i="1" dirty="0" smtClean="0"/>
              <a:t>Механізм </a:t>
            </a:r>
            <a:r>
              <a:rPr lang="uk-UA" sz="3200" b="1" i="1" dirty="0"/>
              <a:t>управління міжнародними компаніями</a:t>
            </a:r>
            <a:r>
              <a:rPr lang="uk-UA" sz="3200" dirty="0" smtClean="0"/>
              <a:t>».</a:t>
            </a:r>
            <a:endParaRPr lang="uk-UA" sz="32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/>
          </a:bodyPr>
          <a:lstStyle/>
          <a:p>
            <a:r>
              <a:rPr lang="uk-UA" b="1" dirty="0"/>
              <a:t>Курс  </a:t>
            </a:r>
            <a:r>
              <a:rPr lang="uk-UA" b="1" dirty="0" smtClean="0"/>
              <a:t>“Управління міжнародними компаніями”</a:t>
            </a: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1. Міжнародні компанії та їх роль в сучасному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світі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2. Організаційні форми міжнародних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компаній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Організаційна побудова міжнародних компаній</a:t>
            </a:r>
            <a:endParaRPr lang="uk-UA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4. Планування і контроль діяльності міжнародної компанії</a:t>
            </a:r>
            <a:endParaRPr lang="uk-UA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uk-UA" sz="3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uk-UA" sz="4000" dirty="0">
              <a:latin typeface="Times New Roman"/>
              <a:ea typeface="Times New Roman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</a:t>
            </a:r>
            <a:r>
              <a:rPr lang="uk-UA" dirty="0" smtClean="0"/>
              <a:t>розділу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4536504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Корпоративна культура та імідж міжнародної компанії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6. Управління персоналом та знаннями у міжнародних компаніях</a:t>
            </a:r>
            <a:endParaRPr lang="uk-UA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 7. Управління конкурентоспроможністю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міжнародній компанії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8. Особливості міжнародної практики управління компаніями</a:t>
            </a:r>
            <a:endParaRPr lang="uk-UA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uk-UA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</a:t>
            </a:r>
            <a:r>
              <a:rPr lang="uk-UA" b="1" dirty="0" smtClean="0"/>
              <a:t>розділу 2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/>
          </a:bodyPr>
          <a:lstStyle/>
          <a:p>
            <a:r>
              <a:rPr lang="uk-UA" b="1" dirty="0"/>
              <a:t>Знати:</a:t>
            </a:r>
            <a:r>
              <a:rPr lang="uk-UA" dirty="0"/>
              <a:t> базові положення корпоративного управління; особливості корпоративної організаційної структури, розуміти систему управління бізнес-процесами; суть та зміст основних елементів корпоративного менеджменту; етапи і процедури стратегічного управління міжнародною компанією; спеціальні види корпоративного менеджменту.</a:t>
            </a:r>
          </a:p>
          <a:p>
            <a:r>
              <a:rPr lang="uk-UA" b="1" dirty="0"/>
              <a:t>Вміти</a:t>
            </a:r>
            <a:r>
              <a:rPr lang="uk-UA" dirty="0"/>
              <a:t>:</a:t>
            </a:r>
            <a:r>
              <a:rPr lang="uk-UA" b="1" dirty="0"/>
              <a:t> </a:t>
            </a:r>
            <a:r>
              <a:rPr lang="uk-UA" dirty="0"/>
              <a:t>оцінювати ризик діяльності компанії у міжнародному середовищі, знати методи вимірювання ризику; проводити діагностику міжнародної компанії, застосовуючи різні види аналізу; володіти навиками в спеціальних видах корпоративного менеджменту.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У результаті вивчення курсу студент повинен</a:t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349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Управління міжнародними компаніями</vt:lpstr>
      <vt:lpstr>Презентация PowerPoint</vt:lpstr>
      <vt:lpstr>Мета вивчення навчального курсу</vt:lpstr>
      <vt:lpstr>Головними завданнями курсу є: </vt:lpstr>
      <vt:lpstr>Предметом дисципліни </vt:lpstr>
      <vt:lpstr>Курс  “Управління міжнародними компаніями”</vt:lpstr>
      <vt:lpstr>Теми розділу 1</vt:lpstr>
      <vt:lpstr>Теми розділу 2</vt:lpstr>
      <vt:lpstr>  У результаті вивчення курсу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12</cp:revision>
  <dcterms:created xsi:type="dcterms:W3CDTF">2016-01-28T05:54:17Z</dcterms:created>
  <dcterms:modified xsi:type="dcterms:W3CDTF">2017-11-23T15:35:04Z</dcterms:modified>
</cp:coreProperties>
</file>